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21"/>
  </p:notesMasterIdLst>
  <p:handoutMasterIdLst>
    <p:handoutMasterId r:id="rId22"/>
  </p:handoutMasterIdLst>
  <p:sldIdLst>
    <p:sldId id="291" r:id="rId4"/>
    <p:sldId id="305" r:id="rId5"/>
    <p:sldId id="304" r:id="rId6"/>
    <p:sldId id="306" r:id="rId7"/>
    <p:sldId id="309" r:id="rId8"/>
    <p:sldId id="310" r:id="rId9"/>
    <p:sldId id="311" r:id="rId10"/>
    <p:sldId id="307" r:id="rId11"/>
    <p:sldId id="313" r:id="rId12"/>
    <p:sldId id="312" r:id="rId13"/>
    <p:sldId id="308" r:id="rId14"/>
    <p:sldId id="314" r:id="rId15"/>
    <p:sldId id="317" r:id="rId16"/>
    <p:sldId id="318" r:id="rId17"/>
    <p:sldId id="319" r:id="rId18"/>
    <p:sldId id="298" r:id="rId19"/>
    <p:sldId id="316" r:id="rId20"/>
  </p:sldIdLst>
  <p:sldSz cx="9144000" cy="6858000" type="screen4x3"/>
  <p:notesSz cx="6858000" cy="9144000"/>
  <p:defaultTextStyle>
    <a:defPPr>
      <a:defRPr lang="es-ES_tradnl"/>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48"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48"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48"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48"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48"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48"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48"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48"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779EE-8289-4984-8581-5A5C08687F47}" v="2" dt="2024-05-25T20:11:11.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584"/>
    <p:restoredTop sz="85263" autoAdjust="0"/>
  </p:normalViewPr>
  <p:slideViewPr>
    <p:cSldViewPr>
      <p:cViewPr varScale="1">
        <p:scale>
          <a:sx n="94" d="100"/>
          <a:sy n="94" d="100"/>
        </p:scale>
        <p:origin x="16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de Manuel Clemente" userId="db2f5b90-13aa-4b0b-9f08-b05ba2c7dd26" providerId="ADAL" clId="{BA576BD8-299B-447F-B0C1-AF63B6335022}"/>
    <pc:docChg chg="undo redo custSel addSld delSld modSld sldOrd">
      <pc:chgData name="Carlos de Manuel Clemente" userId="db2f5b90-13aa-4b0b-9f08-b05ba2c7dd26" providerId="ADAL" clId="{BA576BD8-299B-447F-B0C1-AF63B6335022}" dt="2024-05-19T11:33:43.954" v="12230"/>
      <pc:docMkLst>
        <pc:docMk/>
      </pc:docMkLst>
      <pc:sldChg chg="addSp modSp del mod">
        <pc:chgData name="Carlos de Manuel Clemente" userId="db2f5b90-13aa-4b0b-9f08-b05ba2c7dd26" providerId="ADAL" clId="{BA576BD8-299B-447F-B0C1-AF63B6335022}" dt="2024-05-15T10:49:48.002" v="8853" actId="2696"/>
        <pc:sldMkLst>
          <pc:docMk/>
          <pc:sldMk cId="2375136522" sldId="265"/>
        </pc:sldMkLst>
        <pc:graphicFrameChg chg="mod">
          <ac:chgData name="Carlos de Manuel Clemente" userId="db2f5b90-13aa-4b0b-9f08-b05ba2c7dd26" providerId="ADAL" clId="{BA576BD8-299B-447F-B0C1-AF63B6335022}" dt="2024-05-15T10:49:26.075" v="8849"/>
          <ac:graphicFrameMkLst>
            <pc:docMk/>
            <pc:sldMk cId="2375136522" sldId="265"/>
            <ac:graphicFrameMk id="5" creationId="{AB9BF0BE-5EF4-A2B8-993A-475DA05BB481}"/>
          </ac:graphicFrameMkLst>
        </pc:graphicFrameChg>
        <pc:picChg chg="add mod">
          <ac:chgData name="Carlos de Manuel Clemente" userId="db2f5b90-13aa-4b0b-9f08-b05ba2c7dd26" providerId="ADAL" clId="{BA576BD8-299B-447F-B0C1-AF63B6335022}" dt="2024-05-15T10:48:34.366" v="8839" actId="1076"/>
          <ac:picMkLst>
            <pc:docMk/>
            <pc:sldMk cId="2375136522" sldId="265"/>
            <ac:picMk id="3" creationId="{6C2CB0EE-66B9-62D7-B1F4-FFEF3FCFD985}"/>
          </ac:picMkLst>
        </pc:picChg>
      </pc:sldChg>
      <pc:sldChg chg="del">
        <pc:chgData name="Carlos de Manuel Clemente" userId="db2f5b90-13aa-4b0b-9f08-b05ba2c7dd26" providerId="ADAL" clId="{BA576BD8-299B-447F-B0C1-AF63B6335022}" dt="2024-05-15T09:04:16.480" v="6147" actId="2696"/>
        <pc:sldMkLst>
          <pc:docMk/>
          <pc:sldMk cId="804189657" sldId="266"/>
        </pc:sldMkLst>
      </pc:sldChg>
      <pc:sldChg chg="del">
        <pc:chgData name="Carlos de Manuel Clemente" userId="db2f5b90-13aa-4b0b-9f08-b05ba2c7dd26" providerId="ADAL" clId="{BA576BD8-299B-447F-B0C1-AF63B6335022}" dt="2024-05-14T15:50:29.942" v="3269" actId="2696"/>
        <pc:sldMkLst>
          <pc:docMk/>
          <pc:sldMk cId="1803572859" sldId="271"/>
        </pc:sldMkLst>
      </pc:sldChg>
      <pc:sldChg chg="del">
        <pc:chgData name="Carlos de Manuel Clemente" userId="db2f5b90-13aa-4b0b-9f08-b05ba2c7dd26" providerId="ADAL" clId="{BA576BD8-299B-447F-B0C1-AF63B6335022}" dt="2024-05-14T15:40:46.217" v="2288" actId="2696"/>
        <pc:sldMkLst>
          <pc:docMk/>
          <pc:sldMk cId="3970543867" sldId="272"/>
        </pc:sldMkLst>
      </pc:sldChg>
      <pc:sldChg chg="modSp del mod">
        <pc:chgData name="Carlos de Manuel Clemente" userId="db2f5b90-13aa-4b0b-9f08-b05ba2c7dd26" providerId="ADAL" clId="{BA576BD8-299B-447F-B0C1-AF63B6335022}" dt="2024-05-15T08:44:16.621" v="5724" actId="2696"/>
        <pc:sldMkLst>
          <pc:docMk/>
          <pc:sldMk cId="1974354807" sldId="273"/>
        </pc:sldMkLst>
        <pc:spChg chg="mod">
          <ac:chgData name="Carlos de Manuel Clemente" userId="db2f5b90-13aa-4b0b-9f08-b05ba2c7dd26" providerId="ADAL" clId="{BA576BD8-299B-447F-B0C1-AF63B6335022}" dt="2024-05-15T08:34:05.508" v="5166" actId="20577"/>
          <ac:spMkLst>
            <pc:docMk/>
            <pc:sldMk cId="1974354807" sldId="273"/>
            <ac:spMk id="2" creationId="{BB62FF30-B5F9-98E6-6BEB-CCCB537396D4}"/>
          </ac:spMkLst>
        </pc:spChg>
      </pc:sldChg>
      <pc:sldChg chg="del">
        <pc:chgData name="Carlos de Manuel Clemente" userId="db2f5b90-13aa-4b0b-9f08-b05ba2c7dd26" providerId="ADAL" clId="{BA576BD8-299B-447F-B0C1-AF63B6335022}" dt="2024-05-15T09:04:26.102" v="6150" actId="2696"/>
        <pc:sldMkLst>
          <pc:docMk/>
          <pc:sldMk cId="4245751865" sldId="275"/>
        </pc:sldMkLst>
      </pc:sldChg>
      <pc:sldChg chg="del">
        <pc:chgData name="Carlos de Manuel Clemente" userId="db2f5b90-13aa-4b0b-9f08-b05ba2c7dd26" providerId="ADAL" clId="{BA576BD8-299B-447F-B0C1-AF63B6335022}" dt="2024-05-15T09:04:30.567" v="6151" actId="2696"/>
        <pc:sldMkLst>
          <pc:docMk/>
          <pc:sldMk cId="1799667104" sldId="278"/>
        </pc:sldMkLst>
      </pc:sldChg>
      <pc:sldChg chg="del">
        <pc:chgData name="Carlos de Manuel Clemente" userId="db2f5b90-13aa-4b0b-9f08-b05ba2c7dd26" providerId="ADAL" clId="{BA576BD8-299B-447F-B0C1-AF63B6335022}" dt="2024-05-15T09:04:23.054" v="6149" actId="2696"/>
        <pc:sldMkLst>
          <pc:docMk/>
          <pc:sldMk cId="710024664" sldId="279"/>
        </pc:sldMkLst>
      </pc:sldChg>
      <pc:sldChg chg="del">
        <pc:chgData name="Carlos de Manuel Clemente" userId="db2f5b90-13aa-4b0b-9f08-b05ba2c7dd26" providerId="ADAL" clId="{BA576BD8-299B-447F-B0C1-AF63B6335022}" dt="2024-05-15T09:04:19.771" v="6148" actId="2696"/>
        <pc:sldMkLst>
          <pc:docMk/>
          <pc:sldMk cId="63605627" sldId="286"/>
        </pc:sldMkLst>
      </pc:sldChg>
      <pc:sldChg chg="modSp del mod">
        <pc:chgData name="Carlos de Manuel Clemente" userId="db2f5b90-13aa-4b0b-9f08-b05ba2c7dd26" providerId="ADAL" clId="{BA576BD8-299B-447F-B0C1-AF63B6335022}" dt="2024-05-15T11:01:00.465" v="9004" actId="2696"/>
        <pc:sldMkLst>
          <pc:docMk/>
          <pc:sldMk cId="3503947105" sldId="288"/>
        </pc:sldMkLst>
        <pc:spChg chg="mod">
          <ac:chgData name="Carlos de Manuel Clemente" userId="db2f5b90-13aa-4b0b-9f08-b05ba2c7dd26" providerId="ADAL" clId="{BA576BD8-299B-447F-B0C1-AF63B6335022}" dt="2024-05-15T10:46:05.338" v="8832" actId="20577"/>
          <ac:spMkLst>
            <pc:docMk/>
            <pc:sldMk cId="3503947105" sldId="288"/>
            <ac:spMk id="2" creationId="{CE365059-E2ED-020F-FFB8-E6C7A354CD6B}"/>
          </ac:spMkLst>
        </pc:spChg>
        <pc:picChg chg="mod">
          <ac:chgData name="Carlos de Manuel Clemente" userId="db2f5b90-13aa-4b0b-9f08-b05ba2c7dd26" providerId="ADAL" clId="{BA576BD8-299B-447F-B0C1-AF63B6335022}" dt="2024-05-15T10:48:25.577" v="8838" actId="1076"/>
          <ac:picMkLst>
            <pc:docMk/>
            <pc:sldMk cId="3503947105" sldId="288"/>
            <ac:picMk id="8" creationId="{BD010266-4723-B7C5-A872-9787456DAE91}"/>
          </ac:picMkLst>
        </pc:picChg>
      </pc:sldChg>
      <pc:sldChg chg="modSp del mod ord">
        <pc:chgData name="Carlos de Manuel Clemente" userId="db2f5b90-13aa-4b0b-9f08-b05ba2c7dd26" providerId="ADAL" clId="{BA576BD8-299B-447F-B0C1-AF63B6335022}" dt="2024-05-15T10:41:35.718" v="8765" actId="2696"/>
        <pc:sldMkLst>
          <pc:docMk/>
          <pc:sldMk cId="3054677590" sldId="290"/>
        </pc:sldMkLst>
        <pc:spChg chg="mod">
          <ac:chgData name="Carlos de Manuel Clemente" userId="db2f5b90-13aa-4b0b-9f08-b05ba2c7dd26" providerId="ADAL" clId="{BA576BD8-299B-447F-B0C1-AF63B6335022}" dt="2024-05-15T10:36:16.856" v="8648" actId="20577"/>
          <ac:spMkLst>
            <pc:docMk/>
            <pc:sldMk cId="3054677590" sldId="290"/>
            <ac:spMk id="3074" creationId="{4435F50B-56BD-95A7-D7F9-8F4656BB5015}"/>
          </ac:spMkLst>
        </pc:spChg>
        <pc:graphicFrameChg chg="mod">
          <ac:chgData name="Carlos de Manuel Clemente" userId="db2f5b90-13aa-4b0b-9f08-b05ba2c7dd26" providerId="ADAL" clId="{BA576BD8-299B-447F-B0C1-AF63B6335022}" dt="2024-05-15T10:37:03.517" v="8753" actId="20577"/>
          <ac:graphicFrameMkLst>
            <pc:docMk/>
            <pc:sldMk cId="3054677590" sldId="290"/>
            <ac:graphicFrameMk id="3" creationId="{74F312F4-C183-530F-FD56-C7A128BFD3CB}"/>
          </ac:graphicFrameMkLst>
        </pc:graphicFrameChg>
      </pc:sldChg>
      <pc:sldChg chg="modSp mod modShow">
        <pc:chgData name="Carlos de Manuel Clemente" userId="db2f5b90-13aa-4b0b-9f08-b05ba2c7dd26" providerId="ADAL" clId="{BA576BD8-299B-447F-B0C1-AF63B6335022}" dt="2024-05-14T15:13:10.955" v="251" actId="729"/>
        <pc:sldMkLst>
          <pc:docMk/>
          <pc:sldMk cId="1168645707" sldId="291"/>
        </pc:sldMkLst>
        <pc:spChg chg="mod">
          <ac:chgData name="Carlos de Manuel Clemente" userId="db2f5b90-13aa-4b0b-9f08-b05ba2c7dd26" providerId="ADAL" clId="{BA576BD8-299B-447F-B0C1-AF63B6335022}" dt="2024-05-14T15:06:10.457" v="68" actId="20577"/>
          <ac:spMkLst>
            <pc:docMk/>
            <pc:sldMk cId="1168645707" sldId="291"/>
            <ac:spMk id="2" creationId="{7A919B73-0311-9427-DAF7-0B0796A6E03A}"/>
          </ac:spMkLst>
        </pc:spChg>
        <pc:spChg chg="mod">
          <ac:chgData name="Carlos de Manuel Clemente" userId="db2f5b90-13aa-4b0b-9f08-b05ba2c7dd26" providerId="ADAL" clId="{BA576BD8-299B-447F-B0C1-AF63B6335022}" dt="2024-05-14T15:08:07.285" v="94" actId="20577"/>
          <ac:spMkLst>
            <pc:docMk/>
            <pc:sldMk cId="1168645707" sldId="291"/>
            <ac:spMk id="3" creationId="{A3DBF55B-0E92-9136-A69D-6ABEC0C61E49}"/>
          </ac:spMkLst>
        </pc:spChg>
      </pc:sldChg>
      <pc:sldChg chg="modSp del mod">
        <pc:chgData name="Carlos de Manuel Clemente" userId="db2f5b90-13aa-4b0b-9f08-b05ba2c7dd26" providerId="ADAL" clId="{BA576BD8-299B-447F-B0C1-AF63B6335022}" dt="2024-05-14T15:50:59.306" v="3270" actId="2696"/>
        <pc:sldMkLst>
          <pc:docMk/>
          <pc:sldMk cId="3319060200" sldId="292"/>
        </pc:sldMkLst>
        <pc:spChg chg="mod">
          <ac:chgData name="Carlos de Manuel Clemente" userId="db2f5b90-13aa-4b0b-9f08-b05ba2c7dd26" providerId="ADAL" clId="{BA576BD8-299B-447F-B0C1-AF63B6335022}" dt="2024-05-14T15:25:19.518" v="1012" actId="26606"/>
          <ac:spMkLst>
            <pc:docMk/>
            <pc:sldMk cId="3319060200" sldId="292"/>
            <ac:spMk id="2" creationId="{CC27D251-1FD0-1314-7AC2-C45EB2215D27}"/>
          </ac:spMkLst>
        </pc:spChg>
        <pc:graphicFrameChg chg="mod ord modGraphic">
          <ac:chgData name="Carlos de Manuel Clemente" userId="db2f5b90-13aa-4b0b-9f08-b05ba2c7dd26" providerId="ADAL" clId="{BA576BD8-299B-447F-B0C1-AF63B6335022}" dt="2024-05-14T15:25:59.999" v="1037" actId="108"/>
          <ac:graphicFrameMkLst>
            <pc:docMk/>
            <pc:sldMk cId="3319060200" sldId="292"/>
            <ac:graphicFrameMk id="3" creationId="{5D841E65-82AC-701E-2EA1-41A3AAE346D9}"/>
          </ac:graphicFrameMkLst>
        </pc:graphicFrameChg>
      </pc:sldChg>
      <pc:sldChg chg="del">
        <pc:chgData name="Carlos de Manuel Clemente" userId="db2f5b90-13aa-4b0b-9f08-b05ba2c7dd26" providerId="ADAL" clId="{BA576BD8-299B-447F-B0C1-AF63B6335022}" dt="2024-05-14T16:11:24.211" v="4546" actId="2696"/>
        <pc:sldMkLst>
          <pc:docMk/>
          <pc:sldMk cId="410033854" sldId="293"/>
        </pc:sldMkLst>
      </pc:sldChg>
      <pc:sldChg chg="del">
        <pc:chgData name="Carlos de Manuel Clemente" userId="db2f5b90-13aa-4b0b-9f08-b05ba2c7dd26" providerId="ADAL" clId="{BA576BD8-299B-447F-B0C1-AF63B6335022}" dt="2024-05-14T16:11:07.999" v="4544" actId="2696"/>
        <pc:sldMkLst>
          <pc:docMk/>
          <pc:sldMk cId="2186379744" sldId="296"/>
        </pc:sldMkLst>
      </pc:sldChg>
      <pc:sldChg chg="modSp mod ord">
        <pc:chgData name="Carlos de Manuel Clemente" userId="db2f5b90-13aa-4b0b-9f08-b05ba2c7dd26" providerId="ADAL" clId="{BA576BD8-299B-447F-B0C1-AF63B6335022}" dt="2024-05-19T11:33:43.954" v="12230"/>
        <pc:sldMkLst>
          <pc:docMk/>
          <pc:sldMk cId="2055589992" sldId="298"/>
        </pc:sldMkLst>
        <pc:spChg chg="mod">
          <ac:chgData name="Carlos de Manuel Clemente" userId="db2f5b90-13aa-4b0b-9f08-b05ba2c7dd26" providerId="ADAL" clId="{BA576BD8-299B-447F-B0C1-AF63B6335022}" dt="2024-05-19T10:28:39.429" v="12079" actId="20577"/>
          <ac:spMkLst>
            <pc:docMk/>
            <pc:sldMk cId="2055589992" sldId="298"/>
            <ac:spMk id="6" creationId="{B3948381-5C6E-6D39-3512-C3A75D6D5F81}"/>
          </ac:spMkLst>
        </pc:spChg>
      </pc:sldChg>
      <pc:sldChg chg="modSp del mod ord">
        <pc:chgData name="Carlos de Manuel Clemente" userId="db2f5b90-13aa-4b0b-9f08-b05ba2c7dd26" providerId="ADAL" clId="{BA576BD8-299B-447F-B0C1-AF63B6335022}" dt="2024-05-14T15:14:16.721" v="267" actId="2696"/>
        <pc:sldMkLst>
          <pc:docMk/>
          <pc:sldMk cId="1826363568" sldId="299"/>
        </pc:sldMkLst>
        <pc:spChg chg="mod">
          <ac:chgData name="Carlos de Manuel Clemente" userId="db2f5b90-13aa-4b0b-9f08-b05ba2c7dd26" providerId="ADAL" clId="{BA576BD8-299B-447F-B0C1-AF63B6335022}" dt="2024-05-14T15:13:51.816" v="266" actId="20577"/>
          <ac:spMkLst>
            <pc:docMk/>
            <pc:sldMk cId="1826363568" sldId="299"/>
            <ac:spMk id="5" creationId="{E901DC69-450E-B54D-FA3D-A1F4DAF9FDDC}"/>
          </ac:spMkLst>
        </pc:spChg>
      </pc:sldChg>
      <pc:sldChg chg="del">
        <pc:chgData name="Carlos de Manuel Clemente" userId="db2f5b90-13aa-4b0b-9f08-b05ba2c7dd26" providerId="ADAL" clId="{BA576BD8-299B-447F-B0C1-AF63B6335022}" dt="2024-05-14T16:11:18.096" v="4545" actId="2696"/>
        <pc:sldMkLst>
          <pc:docMk/>
          <pc:sldMk cId="3260654588" sldId="300"/>
        </pc:sldMkLst>
      </pc:sldChg>
      <pc:sldChg chg="del">
        <pc:chgData name="Carlos de Manuel Clemente" userId="db2f5b90-13aa-4b0b-9f08-b05ba2c7dd26" providerId="ADAL" clId="{BA576BD8-299B-447F-B0C1-AF63B6335022}" dt="2024-05-14T16:11:28.764" v="4547" actId="2696"/>
        <pc:sldMkLst>
          <pc:docMk/>
          <pc:sldMk cId="3559243663" sldId="301"/>
        </pc:sldMkLst>
      </pc:sldChg>
      <pc:sldChg chg="del">
        <pc:chgData name="Carlos de Manuel Clemente" userId="db2f5b90-13aa-4b0b-9f08-b05ba2c7dd26" providerId="ADAL" clId="{BA576BD8-299B-447F-B0C1-AF63B6335022}" dt="2024-05-15T09:04:11.319" v="6146" actId="2696"/>
        <pc:sldMkLst>
          <pc:docMk/>
          <pc:sldMk cId="164178632" sldId="302"/>
        </pc:sldMkLst>
      </pc:sldChg>
      <pc:sldChg chg="modSp add mod">
        <pc:chgData name="Carlos de Manuel Clemente" userId="db2f5b90-13aa-4b0b-9f08-b05ba2c7dd26" providerId="ADAL" clId="{BA576BD8-299B-447F-B0C1-AF63B6335022}" dt="2024-05-14T15:13:20.667" v="252" actId="1076"/>
        <pc:sldMkLst>
          <pc:docMk/>
          <pc:sldMk cId="2553668887" sldId="303"/>
        </pc:sldMkLst>
        <pc:spChg chg="mod">
          <ac:chgData name="Carlos de Manuel Clemente" userId="db2f5b90-13aa-4b0b-9f08-b05ba2c7dd26" providerId="ADAL" clId="{BA576BD8-299B-447F-B0C1-AF63B6335022}" dt="2024-05-14T15:13:20.667" v="252" actId="1076"/>
          <ac:spMkLst>
            <pc:docMk/>
            <pc:sldMk cId="2553668887" sldId="303"/>
            <ac:spMk id="3" creationId="{A3DBF55B-0E92-9136-A69D-6ABEC0C61E49}"/>
          </ac:spMkLst>
        </pc:spChg>
      </pc:sldChg>
      <pc:sldChg chg="addSp delSp modSp new mod modClrScheme chgLayout modNotesTx">
        <pc:chgData name="Carlos de Manuel Clemente" userId="db2f5b90-13aa-4b0b-9f08-b05ba2c7dd26" providerId="ADAL" clId="{BA576BD8-299B-447F-B0C1-AF63B6335022}" dt="2024-05-16T08:11:42.893" v="10298" actId="20577"/>
        <pc:sldMkLst>
          <pc:docMk/>
          <pc:sldMk cId="754030792" sldId="304"/>
        </pc:sldMkLst>
        <pc:spChg chg="mod">
          <ac:chgData name="Carlos de Manuel Clemente" userId="db2f5b90-13aa-4b0b-9f08-b05ba2c7dd26" providerId="ADAL" clId="{BA576BD8-299B-447F-B0C1-AF63B6335022}" dt="2024-05-14T15:19:33.925" v="794" actId="26606"/>
          <ac:spMkLst>
            <pc:docMk/>
            <pc:sldMk cId="754030792" sldId="304"/>
            <ac:spMk id="2" creationId="{C44F9C71-7E16-9A5D-F512-C1CE43FE16D5}"/>
          </ac:spMkLst>
        </pc:spChg>
        <pc:spChg chg="add del mod">
          <ac:chgData name="Carlos de Manuel Clemente" userId="db2f5b90-13aa-4b0b-9f08-b05ba2c7dd26" providerId="ADAL" clId="{BA576BD8-299B-447F-B0C1-AF63B6335022}" dt="2024-05-16T08:11:42.893" v="10298" actId="20577"/>
          <ac:spMkLst>
            <pc:docMk/>
            <pc:sldMk cId="754030792" sldId="304"/>
            <ac:spMk id="3" creationId="{A929ABDD-F407-6017-BBD1-0C6F559FD9E2}"/>
          </ac:spMkLst>
        </pc:spChg>
        <pc:spChg chg="add del mod">
          <ac:chgData name="Carlos de Manuel Clemente" userId="db2f5b90-13aa-4b0b-9f08-b05ba2c7dd26" providerId="ADAL" clId="{BA576BD8-299B-447F-B0C1-AF63B6335022}" dt="2024-05-14T15:19:33.925" v="794" actId="26606"/>
          <ac:spMkLst>
            <pc:docMk/>
            <pc:sldMk cId="754030792" sldId="304"/>
            <ac:spMk id="9" creationId="{4BF8C190-9E13-3D7D-78F4-CEC1651B8754}"/>
          </ac:spMkLst>
        </pc:spChg>
        <pc:graphicFrameChg chg="add del mod">
          <ac:chgData name="Carlos de Manuel Clemente" userId="db2f5b90-13aa-4b0b-9f08-b05ba2c7dd26" providerId="ADAL" clId="{BA576BD8-299B-447F-B0C1-AF63B6335022}" dt="2024-05-14T15:19:33.925" v="794" actId="26606"/>
          <ac:graphicFrameMkLst>
            <pc:docMk/>
            <pc:sldMk cId="754030792" sldId="304"/>
            <ac:graphicFrameMk id="5" creationId="{C23E4998-66FE-4D33-4433-78D395053B1C}"/>
          </ac:graphicFrameMkLst>
        </pc:graphicFrameChg>
        <pc:picChg chg="add mod">
          <ac:chgData name="Carlos de Manuel Clemente" userId="db2f5b90-13aa-4b0b-9f08-b05ba2c7dd26" providerId="ADAL" clId="{BA576BD8-299B-447F-B0C1-AF63B6335022}" dt="2024-05-16T07:43:40.638" v="9011" actId="1076"/>
          <ac:picMkLst>
            <pc:docMk/>
            <pc:sldMk cId="754030792" sldId="304"/>
            <ac:picMk id="4" creationId="{33F9FD22-44E4-4272-6B67-D5C41D133E20}"/>
          </ac:picMkLst>
        </pc:picChg>
        <pc:picChg chg="add mod">
          <ac:chgData name="Carlos de Manuel Clemente" userId="db2f5b90-13aa-4b0b-9f08-b05ba2c7dd26" providerId="ADAL" clId="{BA576BD8-299B-447F-B0C1-AF63B6335022}" dt="2024-05-16T07:43:35.119" v="9010" actId="1076"/>
          <ac:picMkLst>
            <pc:docMk/>
            <pc:sldMk cId="754030792" sldId="304"/>
            <ac:picMk id="5" creationId="{4C1645CF-0EC3-EEE3-710E-A3B4572EAFD9}"/>
          </ac:picMkLst>
        </pc:picChg>
      </pc:sldChg>
      <pc:sldChg chg="modSp new mod">
        <pc:chgData name="Carlos de Manuel Clemente" userId="db2f5b90-13aa-4b0b-9f08-b05ba2c7dd26" providerId="ADAL" clId="{BA576BD8-299B-447F-B0C1-AF63B6335022}" dt="2024-05-14T15:28:31.992" v="1301" actId="20577"/>
        <pc:sldMkLst>
          <pc:docMk/>
          <pc:sldMk cId="3219787887" sldId="305"/>
        </pc:sldMkLst>
        <pc:spChg chg="mod">
          <ac:chgData name="Carlos de Manuel Clemente" userId="db2f5b90-13aa-4b0b-9f08-b05ba2c7dd26" providerId="ADAL" clId="{BA576BD8-299B-447F-B0C1-AF63B6335022}" dt="2024-05-14T15:27:18.157" v="1046" actId="20577"/>
          <ac:spMkLst>
            <pc:docMk/>
            <pc:sldMk cId="3219787887" sldId="305"/>
            <ac:spMk id="2" creationId="{BBE1A7ED-4432-0EC0-E462-AC1870DEDF68}"/>
          </ac:spMkLst>
        </pc:spChg>
        <pc:spChg chg="mod">
          <ac:chgData name="Carlos de Manuel Clemente" userId="db2f5b90-13aa-4b0b-9f08-b05ba2c7dd26" providerId="ADAL" clId="{BA576BD8-299B-447F-B0C1-AF63B6335022}" dt="2024-05-14T15:28:31.992" v="1301" actId="20577"/>
          <ac:spMkLst>
            <pc:docMk/>
            <pc:sldMk cId="3219787887" sldId="305"/>
            <ac:spMk id="3" creationId="{F8CE37FB-7A1A-D416-1DA3-FB2F98C02F11}"/>
          </ac:spMkLst>
        </pc:spChg>
      </pc:sldChg>
      <pc:sldChg chg="modSp new mod">
        <pc:chgData name="Carlos de Manuel Clemente" userId="db2f5b90-13aa-4b0b-9f08-b05ba2c7dd26" providerId="ADAL" clId="{BA576BD8-299B-447F-B0C1-AF63B6335022}" dt="2024-05-15T10:32:11.419" v="8530" actId="115"/>
        <pc:sldMkLst>
          <pc:docMk/>
          <pc:sldMk cId="3027726367" sldId="306"/>
        </pc:sldMkLst>
        <pc:spChg chg="mod">
          <ac:chgData name="Carlos de Manuel Clemente" userId="db2f5b90-13aa-4b0b-9f08-b05ba2c7dd26" providerId="ADAL" clId="{BA576BD8-299B-447F-B0C1-AF63B6335022}" dt="2024-05-14T15:40:55.533" v="2301" actId="20577"/>
          <ac:spMkLst>
            <pc:docMk/>
            <pc:sldMk cId="3027726367" sldId="306"/>
            <ac:spMk id="2" creationId="{DB7B08F7-3140-EC61-4999-2BC6C3FBD579}"/>
          </ac:spMkLst>
        </pc:spChg>
        <pc:spChg chg="mod">
          <ac:chgData name="Carlos de Manuel Clemente" userId="db2f5b90-13aa-4b0b-9f08-b05ba2c7dd26" providerId="ADAL" clId="{BA576BD8-299B-447F-B0C1-AF63B6335022}" dt="2024-05-15T10:32:11.419" v="8530" actId="115"/>
          <ac:spMkLst>
            <pc:docMk/>
            <pc:sldMk cId="3027726367" sldId="306"/>
            <ac:spMk id="3" creationId="{647B7E93-2605-B57E-8902-6C5A96B557AC}"/>
          </ac:spMkLst>
        </pc:spChg>
      </pc:sldChg>
      <pc:sldChg chg="addSp delSp modSp new mod ord modClrScheme chgLayout modNotesTx">
        <pc:chgData name="Carlos de Manuel Clemente" userId="db2f5b90-13aa-4b0b-9f08-b05ba2c7dd26" providerId="ADAL" clId="{BA576BD8-299B-447F-B0C1-AF63B6335022}" dt="2024-05-19T09:38:53.008" v="10776" actId="20577"/>
        <pc:sldMkLst>
          <pc:docMk/>
          <pc:sldMk cId="1165902901" sldId="307"/>
        </pc:sldMkLst>
        <pc:spChg chg="mod ord">
          <ac:chgData name="Carlos de Manuel Clemente" userId="db2f5b90-13aa-4b0b-9f08-b05ba2c7dd26" providerId="ADAL" clId="{BA576BD8-299B-447F-B0C1-AF63B6335022}" dt="2024-05-16T07:45:45.261" v="9016" actId="700"/>
          <ac:spMkLst>
            <pc:docMk/>
            <pc:sldMk cId="1165902901" sldId="307"/>
            <ac:spMk id="2" creationId="{F0E40D54-CA24-0DCA-E72C-237346CB9334}"/>
          </ac:spMkLst>
        </pc:spChg>
        <pc:spChg chg="mod ord">
          <ac:chgData name="Carlos de Manuel Clemente" userId="db2f5b90-13aa-4b0b-9f08-b05ba2c7dd26" providerId="ADAL" clId="{BA576BD8-299B-447F-B0C1-AF63B6335022}" dt="2024-05-19T09:38:53.008" v="10776" actId="20577"/>
          <ac:spMkLst>
            <pc:docMk/>
            <pc:sldMk cId="1165902901" sldId="307"/>
            <ac:spMk id="3" creationId="{D64C2452-5792-C50F-84C4-49505FDB8B06}"/>
          </ac:spMkLst>
        </pc:spChg>
        <pc:spChg chg="add del mod ord">
          <ac:chgData name="Carlos de Manuel Clemente" userId="db2f5b90-13aa-4b0b-9f08-b05ba2c7dd26" providerId="ADAL" clId="{BA576BD8-299B-447F-B0C1-AF63B6335022}" dt="2024-05-16T07:45:45.261" v="9016" actId="700"/>
          <ac:spMkLst>
            <pc:docMk/>
            <pc:sldMk cId="1165902901" sldId="307"/>
            <ac:spMk id="5" creationId="{A8EDACDF-81E2-825F-3032-A9354E7196FA}"/>
          </ac:spMkLst>
        </pc:spChg>
        <pc:picChg chg="add mod">
          <ac:chgData name="Carlos de Manuel Clemente" userId="db2f5b90-13aa-4b0b-9f08-b05ba2c7dd26" providerId="ADAL" clId="{BA576BD8-299B-447F-B0C1-AF63B6335022}" dt="2024-05-16T07:45:55.370" v="9017" actId="1076"/>
          <ac:picMkLst>
            <pc:docMk/>
            <pc:sldMk cId="1165902901" sldId="307"/>
            <ac:picMk id="4" creationId="{6444ED27-ABF5-9FFE-04B3-5292C1D9C12E}"/>
          </ac:picMkLst>
        </pc:picChg>
      </pc:sldChg>
      <pc:sldChg chg="addSp delSp modSp new mod ord modClrScheme chgLayout modNotesTx">
        <pc:chgData name="Carlos de Manuel Clemente" userId="db2f5b90-13aa-4b0b-9f08-b05ba2c7dd26" providerId="ADAL" clId="{BA576BD8-299B-447F-B0C1-AF63B6335022}" dt="2024-05-16T07:49:47.607" v="9045" actId="20577"/>
        <pc:sldMkLst>
          <pc:docMk/>
          <pc:sldMk cId="4210723920" sldId="308"/>
        </pc:sldMkLst>
        <pc:spChg chg="mod">
          <ac:chgData name="Carlos de Manuel Clemente" userId="db2f5b90-13aa-4b0b-9f08-b05ba2c7dd26" providerId="ADAL" clId="{BA576BD8-299B-447F-B0C1-AF63B6335022}" dt="2024-05-15T10:39:53.197" v="8761" actId="26606"/>
          <ac:spMkLst>
            <pc:docMk/>
            <pc:sldMk cId="4210723920" sldId="308"/>
            <ac:spMk id="2" creationId="{23A85FBE-3337-AF12-1A88-63A3B38C0764}"/>
          </ac:spMkLst>
        </pc:spChg>
        <pc:spChg chg="add del mod">
          <ac:chgData name="Carlos de Manuel Clemente" userId="db2f5b90-13aa-4b0b-9f08-b05ba2c7dd26" providerId="ADAL" clId="{BA576BD8-299B-447F-B0C1-AF63B6335022}" dt="2024-05-15T10:39:53.197" v="8761" actId="26606"/>
          <ac:spMkLst>
            <pc:docMk/>
            <pc:sldMk cId="4210723920" sldId="308"/>
            <ac:spMk id="3" creationId="{AB7CB498-23CC-BF3F-6D13-714C7206FA47}"/>
          </ac:spMkLst>
        </pc:spChg>
        <pc:spChg chg="add mod">
          <ac:chgData name="Carlos de Manuel Clemente" userId="db2f5b90-13aa-4b0b-9f08-b05ba2c7dd26" providerId="ADAL" clId="{BA576BD8-299B-447F-B0C1-AF63B6335022}" dt="2024-05-15T10:39:53.197" v="8761" actId="26606"/>
          <ac:spMkLst>
            <pc:docMk/>
            <pc:sldMk cId="4210723920" sldId="308"/>
            <ac:spMk id="6" creationId="{2632DF37-45B6-0201-5E00-2C349EEDC54B}"/>
          </ac:spMkLst>
        </pc:spChg>
        <pc:spChg chg="add del mod">
          <ac:chgData name="Carlos de Manuel Clemente" userId="db2f5b90-13aa-4b0b-9f08-b05ba2c7dd26" providerId="ADAL" clId="{BA576BD8-299B-447F-B0C1-AF63B6335022}" dt="2024-05-15T10:34:11.130" v="8554" actId="26606"/>
          <ac:spMkLst>
            <pc:docMk/>
            <pc:sldMk cId="4210723920" sldId="308"/>
            <ac:spMk id="9" creationId="{6682B247-BDE4-D365-BB93-60027CED1DC6}"/>
          </ac:spMkLst>
        </pc:spChg>
        <pc:spChg chg="add del mod">
          <ac:chgData name="Carlos de Manuel Clemente" userId="db2f5b90-13aa-4b0b-9f08-b05ba2c7dd26" providerId="ADAL" clId="{BA576BD8-299B-447F-B0C1-AF63B6335022}" dt="2024-05-15T10:34:27.778" v="8556" actId="26606"/>
          <ac:spMkLst>
            <pc:docMk/>
            <pc:sldMk cId="4210723920" sldId="308"/>
            <ac:spMk id="11" creationId="{73D99698-2807-9742-8092-649E9B21030F}"/>
          </ac:spMkLst>
        </pc:spChg>
        <pc:graphicFrameChg chg="add del mod">
          <ac:chgData name="Carlos de Manuel Clemente" userId="db2f5b90-13aa-4b0b-9f08-b05ba2c7dd26" providerId="ADAL" clId="{BA576BD8-299B-447F-B0C1-AF63B6335022}" dt="2024-05-15T10:34:11.130" v="8554" actId="26606"/>
          <ac:graphicFrameMkLst>
            <pc:docMk/>
            <pc:sldMk cId="4210723920" sldId="308"/>
            <ac:graphicFrameMk id="5" creationId="{3DB138A8-2775-C85F-532F-51C1C9B58D3F}"/>
          </ac:graphicFrameMkLst>
        </pc:graphicFrameChg>
        <pc:graphicFrameChg chg="add mod modGraphic">
          <ac:chgData name="Carlos de Manuel Clemente" userId="db2f5b90-13aa-4b0b-9f08-b05ba2c7dd26" providerId="ADAL" clId="{BA576BD8-299B-447F-B0C1-AF63B6335022}" dt="2024-05-16T07:49:22.838" v="9044" actId="20577"/>
          <ac:graphicFrameMkLst>
            <pc:docMk/>
            <pc:sldMk cId="4210723920" sldId="308"/>
            <ac:graphicFrameMk id="7" creationId="{77C6D2AC-633A-4517-B7E1-75699D52F1EE}"/>
          </ac:graphicFrameMkLst>
        </pc:graphicFrameChg>
        <pc:graphicFrameChg chg="add del mod">
          <ac:chgData name="Carlos de Manuel Clemente" userId="db2f5b90-13aa-4b0b-9f08-b05ba2c7dd26" providerId="ADAL" clId="{BA576BD8-299B-447F-B0C1-AF63B6335022}" dt="2024-05-15T10:34:27.778" v="8556" actId="26606"/>
          <ac:graphicFrameMkLst>
            <pc:docMk/>
            <pc:sldMk cId="4210723920" sldId="308"/>
            <ac:graphicFrameMk id="12" creationId="{1B2C6D53-F3D4-7313-D806-39C2B877DE41}"/>
          </ac:graphicFrameMkLst>
        </pc:graphicFrameChg>
        <pc:picChg chg="add mod">
          <ac:chgData name="Carlos de Manuel Clemente" userId="db2f5b90-13aa-4b0b-9f08-b05ba2c7dd26" providerId="ADAL" clId="{BA576BD8-299B-447F-B0C1-AF63B6335022}" dt="2024-05-15T10:40:22.521" v="8763" actId="1076"/>
          <ac:picMkLst>
            <pc:docMk/>
            <pc:sldMk cId="4210723920" sldId="308"/>
            <ac:picMk id="4" creationId="{AACA7C47-C6BE-7F69-87BA-36ED7002B10D}"/>
          </ac:picMkLst>
        </pc:picChg>
      </pc:sldChg>
      <pc:sldChg chg="modSp new mod modNotesTx">
        <pc:chgData name="Carlos de Manuel Clemente" userId="db2f5b90-13aa-4b0b-9f08-b05ba2c7dd26" providerId="ADAL" clId="{BA576BD8-299B-447F-B0C1-AF63B6335022}" dt="2024-05-16T07:44:29.939" v="9012" actId="113"/>
        <pc:sldMkLst>
          <pc:docMk/>
          <pc:sldMk cId="425719323" sldId="309"/>
        </pc:sldMkLst>
        <pc:spChg chg="mod">
          <ac:chgData name="Carlos de Manuel Clemente" userId="db2f5b90-13aa-4b0b-9f08-b05ba2c7dd26" providerId="ADAL" clId="{BA576BD8-299B-447F-B0C1-AF63B6335022}" dt="2024-05-14T16:13:29.583" v="4589" actId="20577"/>
          <ac:spMkLst>
            <pc:docMk/>
            <pc:sldMk cId="425719323" sldId="309"/>
            <ac:spMk id="2" creationId="{D3273802-A87A-8921-1BF6-2D4DDBA725BB}"/>
          </ac:spMkLst>
        </pc:spChg>
        <pc:spChg chg="mod">
          <ac:chgData name="Carlos de Manuel Clemente" userId="db2f5b90-13aa-4b0b-9f08-b05ba2c7dd26" providerId="ADAL" clId="{BA576BD8-299B-447F-B0C1-AF63B6335022}" dt="2024-05-15T08:43:20.809" v="5721" actId="20577"/>
          <ac:spMkLst>
            <pc:docMk/>
            <pc:sldMk cId="425719323" sldId="309"/>
            <ac:spMk id="3" creationId="{38AC8269-1678-5753-FC36-BCD1A8583CAF}"/>
          </ac:spMkLst>
        </pc:spChg>
      </pc:sldChg>
      <pc:sldChg chg="modSp new mod modNotesTx">
        <pc:chgData name="Carlos de Manuel Clemente" userId="db2f5b90-13aa-4b0b-9f08-b05ba2c7dd26" providerId="ADAL" clId="{BA576BD8-299B-447F-B0C1-AF63B6335022}" dt="2024-05-19T09:35:08.894" v="10571" actId="20577"/>
        <pc:sldMkLst>
          <pc:docMk/>
          <pc:sldMk cId="2909678230" sldId="310"/>
        </pc:sldMkLst>
        <pc:spChg chg="mod">
          <ac:chgData name="Carlos de Manuel Clemente" userId="db2f5b90-13aa-4b0b-9f08-b05ba2c7dd26" providerId="ADAL" clId="{BA576BD8-299B-447F-B0C1-AF63B6335022}" dt="2024-05-15T08:34:25.126" v="5232" actId="20577"/>
          <ac:spMkLst>
            <pc:docMk/>
            <pc:sldMk cId="2909678230" sldId="310"/>
            <ac:spMk id="2" creationId="{199589A9-0488-3F3B-FA1C-DCCCF7E48C8B}"/>
          </ac:spMkLst>
        </pc:spChg>
        <pc:spChg chg="mod">
          <ac:chgData name="Carlos de Manuel Clemente" userId="db2f5b90-13aa-4b0b-9f08-b05ba2c7dd26" providerId="ADAL" clId="{BA576BD8-299B-447F-B0C1-AF63B6335022}" dt="2024-05-15T08:42:54.261" v="5718" actId="6549"/>
          <ac:spMkLst>
            <pc:docMk/>
            <pc:sldMk cId="2909678230" sldId="310"/>
            <ac:spMk id="3" creationId="{A7AAF5B0-1C03-C8D8-A3DB-8F273803B1A3}"/>
          </ac:spMkLst>
        </pc:spChg>
      </pc:sldChg>
      <pc:sldChg chg="modSp new mod modNotesTx">
        <pc:chgData name="Carlos de Manuel Clemente" userId="db2f5b90-13aa-4b0b-9f08-b05ba2c7dd26" providerId="ADAL" clId="{BA576BD8-299B-447F-B0C1-AF63B6335022}" dt="2024-05-19T09:37:16.813" v="10645" actId="20577"/>
        <pc:sldMkLst>
          <pc:docMk/>
          <pc:sldMk cId="1611383816" sldId="311"/>
        </pc:sldMkLst>
        <pc:spChg chg="mod">
          <ac:chgData name="Carlos de Manuel Clemente" userId="db2f5b90-13aa-4b0b-9f08-b05ba2c7dd26" providerId="ADAL" clId="{BA576BD8-299B-447F-B0C1-AF63B6335022}" dt="2024-05-15T08:44:25.959" v="5759" actId="20577"/>
          <ac:spMkLst>
            <pc:docMk/>
            <pc:sldMk cId="1611383816" sldId="311"/>
            <ac:spMk id="2" creationId="{40261466-BE61-B777-FD5E-172279413A88}"/>
          </ac:spMkLst>
        </pc:spChg>
        <pc:spChg chg="mod">
          <ac:chgData name="Carlos de Manuel Clemente" userId="db2f5b90-13aa-4b0b-9f08-b05ba2c7dd26" providerId="ADAL" clId="{BA576BD8-299B-447F-B0C1-AF63B6335022}" dt="2024-05-19T09:37:16.813" v="10645" actId="20577"/>
          <ac:spMkLst>
            <pc:docMk/>
            <pc:sldMk cId="1611383816" sldId="311"/>
            <ac:spMk id="3" creationId="{7DE44E20-1A32-59BC-3E03-474E4E97808D}"/>
          </ac:spMkLst>
        </pc:spChg>
      </pc:sldChg>
      <pc:sldChg chg="addSp delSp modSp new mod ord modNotesTx">
        <pc:chgData name="Carlos de Manuel Clemente" userId="db2f5b90-13aa-4b0b-9f08-b05ba2c7dd26" providerId="ADAL" clId="{BA576BD8-299B-447F-B0C1-AF63B6335022}" dt="2024-05-19T09:40:07.281" v="10786" actId="26606"/>
        <pc:sldMkLst>
          <pc:docMk/>
          <pc:sldMk cId="2377876503" sldId="312"/>
        </pc:sldMkLst>
        <pc:spChg chg="mod">
          <ac:chgData name="Carlos de Manuel Clemente" userId="db2f5b90-13aa-4b0b-9f08-b05ba2c7dd26" providerId="ADAL" clId="{BA576BD8-299B-447F-B0C1-AF63B6335022}" dt="2024-05-19T09:40:07.281" v="10786" actId="26606"/>
          <ac:spMkLst>
            <pc:docMk/>
            <pc:sldMk cId="2377876503" sldId="312"/>
            <ac:spMk id="2" creationId="{28EC009A-EE93-3812-F923-0AC016F2FB12}"/>
          </ac:spMkLst>
        </pc:spChg>
        <pc:spChg chg="add del mod">
          <ac:chgData name="Carlos de Manuel Clemente" userId="db2f5b90-13aa-4b0b-9f08-b05ba2c7dd26" providerId="ADAL" clId="{BA576BD8-299B-447F-B0C1-AF63B6335022}" dt="2024-05-19T09:40:07.281" v="10786" actId="26606"/>
          <ac:spMkLst>
            <pc:docMk/>
            <pc:sldMk cId="2377876503" sldId="312"/>
            <ac:spMk id="3" creationId="{2537F7D5-8C69-3C1B-C3B7-D9436E91BD4F}"/>
          </ac:spMkLst>
        </pc:spChg>
        <pc:graphicFrameChg chg="add del">
          <ac:chgData name="Carlos de Manuel Clemente" userId="db2f5b90-13aa-4b0b-9f08-b05ba2c7dd26" providerId="ADAL" clId="{BA576BD8-299B-447F-B0C1-AF63B6335022}" dt="2024-05-19T09:40:07.281" v="10786" actId="26606"/>
          <ac:graphicFrameMkLst>
            <pc:docMk/>
            <pc:sldMk cId="2377876503" sldId="312"/>
            <ac:graphicFrameMk id="5" creationId="{21D4FFE8-C034-1044-ED55-ACE550EB0EA0}"/>
          </ac:graphicFrameMkLst>
        </pc:graphicFrameChg>
      </pc:sldChg>
      <pc:sldChg chg="modSp new mod modNotesTx">
        <pc:chgData name="Carlos de Manuel Clemente" userId="db2f5b90-13aa-4b0b-9f08-b05ba2c7dd26" providerId="ADAL" clId="{BA576BD8-299B-447F-B0C1-AF63B6335022}" dt="2024-05-15T09:31:09.879" v="7862" actId="20577"/>
        <pc:sldMkLst>
          <pc:docMk/>
          <pc:sldMk cId="3975110855" sldId="313"/>
        </pc:sldMkLst>
        <pc:spChg chg="mod">
          <ac:chgData name="Carlos de Manuel Clemente" userId="db2f5b90-13aa-4b0b-9f08-b05ba2c7dd26" providerId="ADAL" clId="{BA576BD8-299B-447F-B0C1-AF63B6335022}" dt="2024-05-15T09:23:34.395" v="7149" actId="20577"/>
          <ac:spMkLst>
            <pc:docMk/>
            <pc:sldMk cId="3975110855" sldId="313"/>
            <ac:spMk id="2" creationId="{98E88E4D-7964-CC1D-69D7-60DA11DF4AFD}"/>
          </ac:spMkLst>
        </pc:spChg>
        <pc:spChg chg="mod">
          <ac:chgData name="Carlos de Manuel Clemente" userId="db2f5b90-13aa-4b0b-9f08-b05ba2c7dd26" providerId="ADAL" clId="{BA576BD8-299B-447F-B0C1-AF63B6335022}" dt="2024-05-15T09:30:13.899" v="7686" actId="20577"/>
          <ac:spMkLst>
            <pc:docMk/>
            <pc:sldMk cId="3975110855" sldId="313"/>
            <ac:spMk id="3" creationId="{1F035B85-C5B6-0711-129E-ED62FE49E658}"/>
          </ac:spMkLst>
        </pc:spChg>
      </pc:sldChg>
      <pc:sldChg chg="addSp delSp modSp new mod modClrScheme chgLayout modNotesTx">
        <pc:chgData name="Carlos de Manuel Clemente" userId="db2f5b90-13aa-4b0b-9f08-b05ba2c7dd26" providerId="ADAL" clId="{BA576BD8-299B-447F-B0C1-AF63B6335022}" dt="2024-05-16T07:47:19.388" v="9040" actId="26606"/>
        <pc:sldMkLst>
          <pc:docMk/>
          <pc:sldMk cId="1590133145" sldId="314"/>
        </pc:sldMkLst>
        <pc:spChg chg="mod">
          <ac:chgData name="Carlos de Manuel Clemente" userId="db2f5b90-13aa-4b0b-9f08-b05ba2c7dd26" providerId="ADAL" clId="{BA576BD8-299B-447F-B0C1-AF63B6335022}" dt="2024-05-16T07:47:19.388" v="9040" actId="26606"/>
          <ac:spMkLst>
            <pc:docMk/>
            <pc:sldMk cId="1590133145" sldId="314"/>
            <ac:spMk id="2" creationId="{85812246-A9AC-4107-11BA-FE720E0CB1C5}"/>
          </ac:spMkLst>
        </pc:spChg>
        <pc:spChg chg="del mod">
          <ac:chgData name="Carlos de Manuel Clemente" userId="db2f5b90-13aa-4b0b-9f08-b05ba2c7dd26" providerId="ADAL" clId="{BA576BD8-299B-447F-B0C1-AF63B6335022}" dt="2024-05-15T10:41:45.833" v="8766" actId="26606"/>
          <ac:spMkLst>
            <pc:docMk/>
            <pc:sldMk cId="1590133145" sldId="314"/>
            <ac:spMk id="3" creationId="{C7C8874D-F156-9048-505F-EC7BEC0BC29D}"/>
          </ac:spMkLst>
        </pc:spChg>
        <pc:spChg chg="add del mod">
          <ac:chgData name="Carlos de Manuel Clemente" userId="db2f5b90-13aa-4b0b-9f08-b05ba2c7dd26" providerId="ADAL" clId="{BA576BD8-299B-447F-B0C1-AF63B6335022}" dt="2024-05-16T07:47:19.388" v="9040" actId="26606"/>
          <ac:spMkLst>
            <pc:docMk/>
            <pc:sldMk cId="1590133145" sldId="314"/>
            <ac:spMk id="9" creationId="{9D013035-457A-334B-4C31-C82BE966F5F0}"/>
          </ac:spMkLst>
        </pc:spChg>
        <pc:graphicFrameChg chg="add mod modGraphic">
          <ac:chgData name="Carlos de Manuel Clemente" userId="db2f5b90-13aa-4b0b-9f08-b05ba2c7dd26" providerId="ADAL" clId="{BA576BD8-299B-447F-B0C1-AF63B6335022}" dt="2024-05-16T07:47:19.388" v="9040" actId="26606"/>
          <ac:graphicFrameMkLst>
            <pc:docMk/>
            <pc:sldMk cId="1590133145" sldId="314"/>
            <ac:graphicFrameMk id="5" creationId="{6983BCEB-E43F-B7FD-B5D9-86AF8EF9EDDB}"/>
          </ac:graphicFrameMkLst>
        </pc:graphicFrameChg>
      </pc:sldChg>
      <pc:sldChg chg="modSp new del mod">
        <pc:chgData name="Carlos de Manuel Clemente" userId="db2f5b90-13aa-4b0b-9f08-b05ba2c7dd26" providerId="ADAL" clId="{BA576BD8-299B-447F-B0C1-AF63B6335022}" dt="2024-05-15T11:00:55.012" v="9003" actId="2696"/>
        <pc:sldMkLst>
          <pc:docMk/>
          <pc:sldMk cId="1847985889" sldId="315"/>
        </pc:sldMkLst>
        <pc:spChg chg="mod">
          <ac:chgData name="Carlos de Manuel Clemente" userId="db2f5b90-13aa-4b0b-9f08-b05ba2c7dd26" providerId="ADAL" clId="{BA576BD8-299B-447F-B0C1-AF63B6335022}" dt="2024-05-15T10:49:17.168" v="8848" actId="20577"/>
          <ac:spMkLst>
            <pc:docMk/>
            <pc:sldMk cId="1847985889" sldId="315"/>
            <ac:spMk id="2" creationId="{E13D1D6A-AB6A-A678-F043-4CB2D034339B}"/>
          </ac:spMkLst>
        </pc:spChg>
        <pc:spChg chg="mod">
          <ac:chgData name="Carlos de Manuel Clemente" userId="db2f5b90-13aa-4b0b-9f08-b05ba2c7dd26" providerId="ADAL" clId="{BA576BD8-299B-447F-B0C1-AF63B6335022}" dt="2024-05-15T10:57:18.700" v="8991" actId="113"/>
          <ac:spMkLst>
            <pc:docMk/>
            <pc:sldMk cId="1847985889" sldId="315"/>
            <ac:spMk id="3" creationId="{11950CB4-285D-5C9F-D722-FFF4C0A6E4C9}"/>
          </ac:spMkLst>
        </pc:spChg>
      </pc:sldChg>
      <pc:sldChg chg="addSp modSp add mod ord modClrScheme chgLayout">
        <pc:chgData name="Carlos de Manuel Clemente" userId="db2f5b90-13aa-4b0b-9f08-b05ba2c7dd26" providerId="ADAL" clId="{BA576BD8-299B-447F-B0C1-AF63B6335022}" dt="2024-05-19T11:33:03.777" v="12228" actId="26606"/>
        <pc:sldMkLst>
          <pc:docMk/>
          <pc:sldMk cId="2008126910" sldId="316"/>
        </pc:sldMkLst>
        <pc:spChg chg="mod">
          <ac:chgData name="Carlos de Manuel Clemente" userId="db2f5b90-13aa-4b0b-9f08-b05ba2c7dd26" providerId="ADAL" clId="{BA576BD8-299B-447F-B0C1-AF63B6335022}" dt="2024-05-19T11:33:03.777" v="12228" actId="26606"/>
          <ac:spMkLst>
            <pc:docMk/>
            <pc:sldMk cId="2008126910" sldId="316"/>
            <ac:spMk id="2" creationId="{CE365059-E2ED-020F-FFB8-E6C7A354CD6B}"/>
          </ac:spMkLst>
        </pc:spChg>
        <pc:spChg chg="mod">
          <ac:chgData name="Carlos de Manuel Clemente" userId="db2f5b90-13aa-4b0b-9f08-b05ba2c7dd26" providerId="ADAL" clId="{BA576BD8-299B-447F-B0C1-AF63B6335022}" dt="2024-05-19T11:33:03.777" v="12228" actId="26606"/>
          <ac:spMkLst>
            <pc:docMk/>
            <pc:sldMk cId="2008126910" sldId="316"/>
            <ac:spMk id="9" creationId="{AA530C24-2B34-63D0-7F8A-70BAB174727E}"/>
          </ac:spMkLst>
        </pc:spChg>
        <pc:spChg chg="add mod ord">
          <ac:chgData name="Carlos de Manuel Clemente" userId="db2f5b90-13aa-4b0b-9f08-b05ba2c7dd26" providerId="ADAL" clId="{BA576BD8-299B-447F-B0C1-AF63B6335022}" dt="2024-05-19T11:33:03.777" v="12228" actId="26606"/>
          <ac:spMkLst>
            <pc:docMk/>
            <pc:sldMk cId="2008126910" sldId="316"/>
            <ac:spMk id="14" creationId="{743BFF6F-6788-21F1-0833-011D5E9AB3C8}"/>
          </ac:spMkLst>
        </pc:spChg>
        <pc:picChg chg="mod ord">
          <ac:chgData name="Carlos de Manuel Clemente" userId="db2f5b90-13aa-4b0b-9f08-b05ba2c7dd26" providerId="ADAL" clId="{BA576BD8-299B-447F-B0C1-AF63B6335022}" dt="2024-05-19T11:33:03.777" v="12228" actId="26606"/>
          <ac:picMkLst>
            <pc:docMk/>
            <pc:sldMk cId="2008126910" sldId="316"/>
            <ac:picMk id="8" creationId="{BD010266-4723-B7C5-A872-9787456DAE91}"/>
          </ac:picMkLst>
        </pc:picChg>
      </pc:sldChg>
      <pc:sldChg chg="addSp delSp modSp new mod modClrScheme chgLayout modNotesTx">
        <pc:chgData name="Carlos de Manuel Clemente" userId="db2f5b90-13aa-4b0b-9f08-b05ba2c7dd26" providerId="ADAL" clId="{BA576BD8-299B-447F-B0C1-AF63B6335022}" dt="2024-05-19T09:44:01.828" v="10818" actId="113"/>
        <pc:sldMkLst>
          <pc:docMk/>
          <pc:sldMk cId="2209640170" sldId="317"/>
        </pc:sldMkLst>
        <pc:spChg chg="mod">
          <ac:chgData name="Carlos de Manuel Clemente" userId="db2f5b90-13aa-4b0b-9f08-b05ba2c7dd26" providerId="ADAL" clId="{BA576BD8-299B-447F-B0C1-AF63B6335022}" dt="2024-05-19T09:42:44.062" v="10793" actId="26606"/>
          <ac:spMkLst>
            <pc:docMk/>
            <pc:sldMk cId="2209640170" sldId="317"/>
            <ac:spMk id="2" creationId="{91C769B1-814F-FC81-BB69-DF8668B6132E}"/>
          </ac:spMkLst>
        </pc:spChg>
        <pc:spChg chg="add del mod">
          <ac:chgData name="Carlos de Manuel Clemente" userId="db2f5b90-13aa-4b0b-9f08-b05ba2c7dd26" providerId="ADAL" clId="{BA576BD8-299B-447F-B0C1-AF63B6335022}" dt="2024-05-19T09:42:44.062" v="10793" actId="26606"/>
          <ac:spMkLst>
            <pc:docMk/>
            <pc:sldMk cId="2209640170" sldId="317"/>
            <ac:spMk id="3" creationId="{BFC81476-287A-DA24-E783-771052B230FF}"/>
          </ac:spMkLst>
        </pc:spChg>
        <pc:spChg chg="add mod">
          <ac:chgData name="Carlos de Manuel Clemente" userId="db2f5b90-13aa-4b0b-9f08-b05ba2c7dd26" providerId="ADAL" clId="{BA576BD8-299B-447F-B0C1-AF63B6335022}" dt="2024-05-19T09:43:50.496" v="10817" actId="20577"/>
          <ac:spMkLst>
            <pc:docMk/>
            <pc:sldMk cId="2209640170" sldId="317"/>
            <ac:spMk id="9" creationId="{547F86BE-A733-FCE1-CD70-734B91A5040D}"/>
          </ac:spMkLst>
        </pc:spChg>
        <pc:graphicFrameChg chg="add del">
          <ac:chgData name="Carlos de Manuel Clemente" userId="db2f5b90-13aa-4b0b-9f08-b05ba2c7dd26" providerId="ADAL" clId="{BA576BD8-299B-447F-B0C1-AF63B6335022}" dt="2024-05-19T09:42:43.951" v="10792" actId="26606"/>
          <ac:graphicFrameMkLst>
            <pc:docMk/>
            <pc:sldMk cId="2209640170" sldId="317"/>
            <ac:graphicFrameMk id="5" creationId="{34BBAB09-25BB-B442-D2E0-CBE436F31488}"/>
          </ac:graphicFrameMkLst>
        </pc:graphicFrameChg>
        <pc:graphicFrameChg chg="add mod">
          <ac:chgData name="Carlos de Manuel Clemente" userId="db2f5b90-13aa-4b0b-9f08-b05ba2c7dd26" providerId="ADAL" clId="{BA576BD8-299B-447F-B0C1-AF63B6335022}" dt="2024-05-19T09:44:01.828" v="10818" actId="113"/>
          <ac:graphicFrameMkLst>
            <pc:docMk/>
            <pc:sldMk cId="2209640170" sldId="317"/>
            <ac:graphicFrameMk id="7" creationId="{DCC07223-B89E-7A09-942D-75DACFDC19F4}"/>
          </ac:graphicFrameMkLst>
        </pc:graphicFrameChg>
      </pc:sldChg>
      <pc:sldChg chg="addSp delSp modSp new mod modClrScheme chgLayout modNotesTx">
        <pc:chgData name="Carlos de Manuel Clemente" userId="db2f5b90-13aa-4b0b-9f08-b05ba2c7dd26" providerId="ADAL" clId="{BA576BD8-299B-447F-B0C1-AF63B6335022}" dt="2024-05-19T10:47:08.983" v="12157" actId="20577"/>
        <pc:sldMkLst>
          <pc:docMk/>
          <pc:sldMk cId="3769720074" sldId="318"/>
        </pc:sldMkLst>
        <pc:spChg chg="mod">
          <ac:chgData name="Carlos de Manuel Clemente" userId="db2f5b90-13aa-4b0b-9f08-b05ba2c7dd26" providerId="ADAL" clId="{BA576BD8-299B-447F-B0C1-AF63B6335022}" dt="2024-05-19T09:57:27.364" v="11186" actId="26606"/>
          <ac:spMkLst>
            <pc:docMk/>
            <pc:sldMk cId="3769720074" sldId="318"/>
            <ac:spMk id="2" creationId="{04E75F9F-6334-F575-C0A5-86531971CB34}"/>
          </ac:spMkLst>
        </pc:spChg>
        <pc:spChg chg="add del mod">
          <ac:chgData name="Carlos de Manuel Clemente" userId="db2f5b90-13aa-4b0b-9f08-b05ba2c7dd26" providerId="ADAL" clId="{BA576BD8-299B-447F-B0C1-AF63B6335022}" dt="2024-05-19T09:57:27.364" v="11186" actId="26606"/>
          <ac:spMkLst>
            <pc:docMk/>
            <pc:sldMk cId="3769720074" sldId="318"/>
            <ac:spMk id="3" creationId="{78C0DE29-5E9B-4D7F-B459-BB1AAAAD41B3}"/>
          </ac:spMkLst>
        </pc:spChg>
        <pc:spChg chg="mod">
          <ac:chgData name="Carlos de Manuel Clemente" userId="db2f5b90-13aa-4b0b-9f08-b05ba2c7dd26" providerId="ADAL" clId="{BA576BD8-299B-447F-B0C1-AF63B6335022}" dt="2024-05-19T10:47:08.983" v="12157" actId="20577"/>
          <ac:spMkLst>
            <pc:docMk/>
            <pc:sldMk cId="3769720074" sldId="318"/>
            <ac:spMk id="4" creationId="{DA5D1BFA-688B-0E7C-BA1F-CF69F51FC5B7}"/>
          </ac:spMkLst>
        </pc:spChg>
        <pc:graphicFrameChg chg="add del mod">
          <ac:chgData name="Carlos de Manuel Clemente" userId="db2f5b90-13aa-4b0b-9f08-b05ba2c7dd26" providerId="ADAL" clId="{BA576BD8-299B-447F-B0C1-AF63B6335022}" dt="2024-05-19T09:57:27.328" v="11185" actId="26606"/>
          <ac:graphicFrameMkLst>
            <pc:docMk/>
            <pc:sldMk cId="3769720074" sldId="318"/>
            <ac:graphicFrameMk id="6" creationId="{B16A8836-5069-B23C-CA45-0234F248417A}"/>
          </ac:graphicFrameMkLst>
        </pc:graphicFrameChg>
        <pc:graphicFrameChg chg="add mod">
          <ac:chgData name="Carlos de Manuel Clemente" userId="db2f5b90-13aa-4b0b-9f08-b05ba2c7dd26" providerId="ADAL" clId="{BA576BD8-299B-447F-B0C1-AF63B6335022}" dt="2024-05-19T10:24:19.421" v="11379"/>
          <ac:graphicFrameMkLst>
            <pc:docMk/>
            <pc:sldMk cId="3769720074" sldId="318"/>
            <ac:graphicFrameMk id="8" creationId="{9374AFE4-C135-A65D-B688-5E137B27DFFE}"/>
          </ac:graphicFrameMkLst>
        </pc:graphicFrameChg>
      </pc:sldChg>
      <pc:sldChg chg="addSp delSp modSp new mod modClrScheme chgLayout">
        <pc:chgData name="Carlos de Manuel Clemente" userId="db2f5b90-13aa-4b0b-9f08-b05ba2c7dd26" providerId="ADAL" clId="{BA576BD8-299B-447F-B0C1-AF63B6335022}" dt="2024-05-19T11:31:23.054" v="12218" actId="20577"/>
        <pc:sldMkLst>
          <pc:docMk/>
          <pc:sldMk cId="108538409" sldId="319"/>
        </pc:sldMkLst>
        <pc:spChg chg="del mod ord">
          <ac:chgData name="Carlos de Manuel Clemente" userId="db2f5b90-13aa-4b0b-9f08-b05ba2c7dd26" providerId="ADAL" clId="{BA576BD8-299B-447F-B0C1-AF63B6335022}" dt="2024-05-19T10:55:30.351" v="12159" actId="700"/>
          <ac:spMkLst>
            <pc:docMk/>
            <pc:sldMk cId="108538409" sldId="319"/>
            <ac:spMk id="2" creationId="{22F04C58-AE1C-1F30-F3C2-686193DE2ACA}"/>
          </ac:spMkLst>
        </pc:spChg>
        <pc:spChg chg="del mod ord">
          <ac:chgData name="Carlos de Manuel Clemente" userId="db2f5b90-13aa-4b0b-9f08-b05ba2c7dd26" providerId="ADAL" clId="{BA576BD8-299B-447F-B0C1-AF63B6335022}" dt="2024-05-19T10:55:30.351" v="12159" actId="700"/>
          <ac:spMkLst>
            <pc:docMk/>
            <pc:sldMk cId="108538409" sldId="319"/>
            <ac:spMk id="3" creationId="{2D4CB0A2-D0EE-5098-110D-6AF37B0D1B53}"/>
          </ac:spMkLst>
        </pc:spChg>
        <pc:spChg chg="del mod ord">
          <ac:chgData name="Carlos de Manuel Clemente" userId="db2f5b90-13aa-4b0b-9f08-b05ba2c7dd26" providerId="ADAL" clId="{BA576BD8-299B-447F-B0C1-AF63B6335022}" dt="2024-05-19T10:55:30.351" v="12159" actId="700"/>
          <ac:spMkLst>
            <pc:docMk/>
            <pc:sldMk cId="108538409" sldId="319"/>
            <ac:spMk id="4" creationId="{04866420-8F25-0C06-79A4-5519283A0C44}"/>
          </ac:spMkLst>
        </pc:spChg>
        <pc:spChg chg="add mod ord">
          <ac:chgData name="Carlos de Manuel Clemente" userId="db2f5b90-13aa-4b0b-9f08-b05ba2c7dd26" providerId="ADAL" clId="{BA576BD8-299B-447F-B0C1-AF63B6335022}" dt="2024-05-19T11:31:23.054" v="12218" actId="20577"/>
          <ac:spMkLst>
            <pc:docMk/>
            <pc:sldMk cId="108538409" sldId="319"/>
            <ac:spMk id="5" creationId="{7DFE6F7E-6950-AB81-B466-A9A6A7811030}"/>
          </ac:spMkLst>
        </pc:spChg>
        <pc:spChg chg="add del mod ord">
          <ac:chgData name="Carlos de Manuel Clemente" userId="db2f5b90-13aa-4b0b-9f08-b05ba2c7dd26" providerId="ADAL" clId="{BA576BD8-299B-447F-B0C1-AF63B6335022}" dt="2024-05-19T10:55:35.611" v="12160" actId="22"/>
          <ac:spMkLst>
            <pc:docMk/>
            <pc:sldMk cId="108538409" sldId="319"/>
            <ac:spMk id="6" creationId="{A3CC90F4-10EE-7622-A281-8D24AFFDE290}"/>
          </ac:spMkLst>
        </pc:spChg>
        <pc:spChg chg="add del mod ord">
          <ac:chgData name="Carlos de Manuel Clemente" userId="db2f5b90-13aa-4b0b-9f08-b05ba2c7dd26" providerId="ADAL" clId="{BA576BD8-299B-447F-B0C1-AF63B6335022}" dt="2024-05-19T10:56:24.925" v="12161" actId="22"/>
          <ac:spMkLst>
            <pc:docMk/>
            <pc:sldMk cId="108538409" sldId="319"/>
            <ac:spMk id="7" creationId="{34464C74-7FA2-9EB3-47B9-E131D0FABF43}"/>
          </ac:spMkLst>
        </pc:spChg>
        <pc:picChg chg="add mod ord">
          <ac:chgData name="Carlos de Manuel Clemente" userId="db2f5b90-13aa-4b0b-9f08-b05ba2c7dd26" providerId="ADAL" clId="{BA576BD8-299B-447F-B0C1-AF63B6335022}" dt="2024-05-19T10:57:37.194" v="12201" actId="1076"/>
          <ac:picMkLst>
            <pc:docMk/>
            <pc:sldMk cId="108538409" sldId="319"/>
            <ac:picMk id="9" creationId="{4FEE7650-1D53-D214-2FC5-F4CF7EB14B43}"/>
          </ac:picMkLst>
        </pc:picChg>
        <pc:picChg chg="add mod ord">
          <ac:chgData name="Carlos de Manuel Clemente" userId="db2f5b90-13aa-4b0b-9f08-b05ba2c7dd26" providerId="ADAL" clId="{BA576BD8-299B-447F-B0C1-AF63B6335022}" dt="2024-05-19T10:57:44.459" v="12203" actId="1076"/>
          <ac:picMkLst>
            <pc:docMk/>
            <pc:sldMk cId="108538409" sldId="319"/>
            <ac:picMk id="11" creationId="{4471CAAD-F0CB-B15A-FD0A-C5AB75331F2C}"/>
          </ac:picMkLst>
        </pc:picChg>
      </pc:sldChg>
    </pc:docChg>
  </pc:docChgLst>
  <pc:docChgLst>
    <pc:chgData name="CARLOS DE MANUEL CLEMENTE" userId="db2f5b90-13aa-4b0b-9f08-b05ba2c7dd26" providerId="ADAL" clId="{7C24E091-0816-4F4C-AEC8-6E0638158F9E}"/>
    <pc:docChg chg="undo redo custSel addSld delSld modSld sldOrd modMainMaster">
      <pc:chgData name="CARLOS DE MANUEL CLEMENTE" userId="db2f5b90-13aa-4b0b-9f08-b05ba2c7dd26" providerId="ADAL" clId="{7C24E091-0816-4F4C-AEC8-6E0638158F9E}" dt="2023-06-14T05:50:56.962" v="5235" actId="20577"/>
      <pc:docMkLst>
        <pc:docMk/>
      </pc:docMkLst>
      <pc:sldChg chg="delSp modSp del mod">
        <pc:chgData name="CARLOS DE MANUEL CLEMENTE" userId="db2f5b90-13aa-4b0b-9f08-b05ba2c7dd26" providerId="ADAL" clId="{7C24E091-0816-4F4C-AEC8-6E0638158F9E}" dt="2023-06-07T06:33:19.430" v="592" actId="2696"/>
        <pc:sldMkLst>
          <pc:docMk/>
          <pc:sldMk cId="980004943" sldId="257"/>
        </pc:sldMkLst>
        <pc:spChg chg="mod">
          <ac:chgData name="CARLOS DE MANUEL CLEMENTE" userId="db2f5b90-13aa-4b0b-9f08-b05ba2c7dd26" providerId="ADAL" clId="{7C24E091-0816-4F4C-AEC8-6E0638158F9E}" dt="2023-06-05T10:29:00.755" v="220"/>
          <ac:spMkLst>
            <pc:docMk/>
            <pc:sldMk cId="980004943" sldId="257"/>
            <ac:spMk id="2" creationId="{565F8E43-B9EC-41EE-1BD9-C82EEC5D68DC}"/>
          </ac:spMkLst>
        </pc:spChg>
        <pc:spChg chg="mod">
          <ac:chgData name="CARLOS DE MANUEL CLEMENTE" userId="db2f5b90-13aa-4b0b-9f08-b05ba2c7dd26" providerId="ADAL" clId="{7C24E091-0816-4F4C-AEC8-6E0638158F9E}" dt="2023-06-07T06:32:42.855" v="589" actId="20577"/>
          <ac:spMkLst>
            <pc:docMk/>
            <pc:sldMk cId="980004943" sldId="257"/>
            <ac:spMk id="3" creationId="{F2D307D2-D8E9-20FD-06AC-1E19B84488A7}"/>
          </ac:spMkLst>
        </pc:spChg>
        <pc:spChg chg="del mod">
          <ac:chgData name="CARLOS DE MANUEL CLEMENTE" userId="db2f5b90-13aa-4b0b-9f08-b05ba2c7dd26" providerId="ADAL" clId="{7C24E091-0816-4F4C-AEC8-6E0638158F9E}" dt="2023-06-05T10:58:26.780" v="395" actId="478"/>
          <ac:spMkLst>
            <pc:docMk/>
            <pc:sldMk cId="980004943" sldId="257"/>
            <ac:spMk id="4" creationId="{06E8B181-939B-1233-8625-37969F8901D2}"/>
          </ac:spMkLst>
        </pc:spChg>
      </pc:sldChg>
      <pc:sldChg chg="addSp delSp modSp del mod modTransition">
        <pc:chgData name="CARLOS DE MANUEL CLEMENTE" userId="db2f5b90-13aa-4b0b-9f08-b05ba2c7dd26" providerId="ADAL" clId="{7C24E091-0816-4F4C-AEC8-6E0638158F9E}" dt="2023-06-09T15:02:26.064" v="4213" actId="2696"/>
        <pc:sldMkLst>
          <pc:docMk/>
          <pc:sldMk cId="958189747" sldId="258"/>
        </pc:sldMkLst>
        <pc:spChg chg="del mod">
          <ac:chgData name="CARLOS DE MANUEL CLEMENTE" userId="db2f5b90-13aa-4b0b-9f08-b05ba2c7dd26" providerId="ADAL" clId="{7C24E091-0816-4F4C-AEC8-6E0638158F9E}" dt="2023-06-05T10:58:32.726" v="396" actId="478"/>
          <ac:spMkLst>
            <pc:docMk/>
            <pc:sldMk cId="958189747" sldId="258"/>
            <ac:spMk id="4" creationId="{820D915D-2E75-3A72-CD5A-8E8775561801}"/>
          </ac:spMkLst>
        </pc:spChg>
        <pc:spChg chg="mod">
          <ac:chgData name="CARLOS DE MANUEL CLEMENTE" userId="db2f5b90-13aa-4b0b-9f08-b05ba2c7dd26" providerId="ADAL" clId="{7C24E091-0816-4F4C-AEC8-6E0638158F9E}" dt="2023-06-07T06:33:40.394" v="625" actId="20577"/>
          <ac:spMkLst>
            <pc:docMk/>
            <pc:sldMk cId="958189747" sldId="258"/>
            <ac:spMk id="5" creationId="{E901DC69-450E-B54D-FA3D-A1F4DAF9FDDC}"/>
          </ac:spMkLst>
        </pc:spChg>
        <pc:spChg chg="add del mod">
          <ac:chgData name="CARLOS DE MANUEL CLEMENTE" userId="db2f5b90-13aa-4b0b-9f08-b05ba2c7dd26" providerId="ADAL" clId="{7C24E091-0816-4F4C-AEC8-6E0638158F9E}" dt="2023-06-09T14:58:42.320" v="4147" actId="12084"/>
          <ac:spMkLst>
            <pc:docMk/>
            <pc:sldMk cId="958189747" sldId="258"/>
            <ac:spMk id="6" creationId="{A622D9E5-E1A4-5859-496F-FDC0F9D915DB}"/>
          </ac:spMkLst>
        </pc:spChg>
        <pc:graphicFrameChg chg="add del mod">
          <ac:chgData name="CARLOS DE MANUEL CLEMENTE" userId="db2f5b90-13aa-4b0b-9f08-b05ba2c7dd26" providerId="ADAL" clId="{7C24E091-0816-4F4C-AEC8-6E0638158F9E}" dt="2023-06-09T14:29:27.416" v="3995" actId="12084"/>
          <ac:graphicFrameMkLst>
            <pc:docMk/>
            <pc:sldMk cId="958189747" sldId="258"/>
            <ac:graphicFrameMk id="2" creationId="{D452BA29-38AC-6184-8A81-439D307B0F9C}"/>
          </ac:graphicFrameMkLst>
        </pc:graphicFrameChg>
        <pc:graphicFrameChg chg="add del mod">
          <ac:chgData name="CARLOS DE MANUEL CLEMENTE" userId="db2f5b90-13aa-4b0b-9f08-b05ba2c7dd26" providerId="ADAL" clId="{7C24E091-0816-4F4C-AEC8-6E0638158F9E}" dt="2023-06-09T14:58:22.939" v="4144" actId="12084"/>
          <ac:graphicFrameMkLst>
            <pc:docMk/>
            <pc:sldMk cId="958189747" sldId="258"/>
            <ac:graphicFrameMk id="3" creationId="{A1688216-6445-A52C-6FAD-021C9BE4C786}"/>
          </ac:graphicFrameMkLst>
        </pc:graphicFrameChg>
        <pc:graphicFrameChg chg="add del mod">
          <ac:chgData name="CARLOS DE MANUEL CLEMENTE" userId="db2f5b90-13aa-4b0b-9f08-b05ba2c7dd26" providerId="ADAL" clId="{7C24E091-0816-4F4C-AEC8-6E0638158F9E}" dt="2023-06-09T14:58:42.320" v="4147" actId="12084"/>
          <ac:graphicFrameMkLst>
            <pc:docMk/>
            <pc:sldMk cId="958189747" sldId="258"/>
            <ac:graphicFrameMk id="4" creationId="{1B55F181-E9D1-6643-AF90-C4E235DFD35B}"/>
          </ac:graphicFrameMkLst>
        </pc:graphicFrameChg>
      </pc:sldChg>
      <pc:sldChg chg="delSp modSp del mod">
        <pc:chgData name="CARLOS DE MANUEL CLEMENTE" userId="db2f5b90-13aa-4b0b-9f08-b05ba2c7dd26" providerId="ADAL" clId="{7C24E091-0816-4F4C-AEC8-6E0638158F9E}" dt="2023-06-07T06:36:26.458" v="703" actId="2696"/>
        <pc:sldMkLst>
          <pc:docMk/>
          <pc:sldMk cId="2996970350" sldId="259"/>
        </pc:sldMkLst>
        <pc:spChg chg="mod">
          <ac:chgData name="CARLOS DE MANUEL CLEMENTE" userId="db2f5b90-13aa-4b0b-9f08-b05ba2c7dd26" providerId="ADAL" clId="{7C24E091-0816-4F4C-AEC8-6E0638158F9E}" dt="2023-06-07T06:34:36.260" v="671" actId="255"/>
          <ac:spMkLst>
            <pc:docMk/>
            <pc:sldMk cId="2996970350" sldId="259"/>
            <ac:spMk id="2" creationId="{6B5A9C27-8458-719D-5B85-927B3D803F07}"/>
          </ac:spMkLst>
        </pc:spChg>
        <pc:spChg chg="del mod">
          <ac:chgData name="CARLOS DE MANUEL CLEMENTE" userId="db2f5b90-13aa-4b0b-9f08-b05ba2c7dd26" providerId="ADAL" clId="{7C24E091-0816-4F4C-AEC8-6E0638158F9E}" dt="2023-06-05T10:58:40.015" v="397" actId="478"/>
          <ac:spMkLst>
            <pc:docMk/>
            <pc:sldMk cId="2996970350" sldId="259"/>
            <ac:spMk id="4" creationId="{B34A4504-EA84-AB43-8D83-B7ACCFFE1924}"/>
          </ac:spMkLst>
        </pc:spChg>
        <pc:graphicFrameChg chg="mod">
          <ac:chgData name="CARLOS DE MANUEL CLEMENTE" userId="db2f5b90-13aa-4b0b-9f08-b05ba2c7dd26" providerId="ADAL" clId="{7C24E091-0816-4F4C-AEC8-6E0638158F9E}" dt="2023-06-05T10:29:00.755" v="220"/>
          <ac:graphicFrameMkLst>
            <pc:docMk/>
            <pc:sldMk cId="2996970350" sldId="259"/>
            <ac:graphicFrameMk id="5" creationId="{ABDA928B-7407-2E69-13C4-AA74A47F49C1}"/>
          </ac:graphicFrameMkLst>
        </pc:graphicFrameChg>
      </pc:sldChg>
      <pc:sldChg chg="delSp modSp del mod">
        <pc:chgData name="CARLOS DE MANUEL CLEMENTE" userId="db2f5b90-13aa-4b0b-9f08-b05ba2c7dd26" providerId="ADAL" clId="{7C24E091-0816-4F4C-AEC8-6E0638158F9E}" dt="2023-06-07T06:36:33.625" v="704" actId="2696"/>
        <pc:sldMkLst>
          <pc:docMk/>
          <pc:sldMk cId="510362911" sldId="260"/>
        </pc:sldMkLst>
        <pc:spChg chg="mod">
          <ac:chgData name="CARLOS DE MANUEL CLEMENTE" userId="db2f5b90-13aa-4b0b-9f08-b05ba2c7dd26" providerId="ADAL" clId="{7C24E091-0816-4F4C-AEC8-6E0638158F9E}" dt="2023-06-07T06:35:23.196" v="702" actId="20577"/>
          <ac:spMkLst>
            <pc:docMk/>
            <pc:sldMk cId="510362911" sldId="260"/>
            <ac:spMk id="2" creationId="{7B04EADC-F148-ACBB-EC5A-76666997A76F}"/>
          </ac:spMkLst>
        </pc:spChg>
        <pc:spChg chg="del mod">
          <ac:chgData name="CARLOS DE MANUEL CLEMENTE" userId="db2f5b90-13aa-4b0b-9f08-b05ba2c7dd26" providerId="ADAL" clId="{7C24E091-0816-4F4C-AEC8-6E0638158F9E}" dt="2023-06-05T10:58:49.530" v="398" actId="478"/>
          <ac:spMkLst>
            <pc:docMk/>
            <pc:sldMk cId="510362911" sldId="260"/>
            <ac:spMk id="4" creationId="{7E70ADB5-F371-7124-CD5F-99A6DB1B28E3}"/>
          </ac:spMkLst>
        </pc:spChg>
        <pc:graphicFrameChg chg="mod">
          <ac:chgData name="CARLOS DE MANUEL CLEMENTE" userId="db2f5b90-13aa-4b0b-9f08-b05ba2c7dd26" providerId="ADAL" clId="{7C24E091-0816-4F4C-AEC8-6E0638158F9E}" dt="2023-06-05T10:29:00.755" v="220"/>
          <ac:graphicFrameMkLst>
            <pc:docMk/>
            <pc:sldMk cId="510362911" sldId="260"/>
            <ac:graphicFrameMk id="5" creationId="{6C2024E4-F667-96FF-AB88-47EE0FE0951F}"/>
          </ac:graphicFrameMkLst>
        </pc:graphicFrameChg>
      </pc:sldChg>
      <pc:sldChg chg="delSp modSp del mod">
        <pc:chgData name="CARLOS DE MANUEL CLEMENTE" userId="db2f5b90-13aa-4b0b-9f08-b05ba2c7dd26" providerId="ADAL" clId="{7C24E091-0816-4F4C-AEC8-6E0638158F9E}" dt="2023-06-07T06:36:43.684" v="706" actId="2696"/>
        <pc:sldMkLst>
          <pc:docMk/>
          <pc:sldMk cId="1299737741" sldId="261"/>
        </pc:sldMkLst>
        <pc:spChg chg="mod">
          <ac:chgData name="CARLOS DE MANUEL CLEMENTE" userId="db2f5b90-13aa-4b0b-9f08-b05ba2c7dd26" providerId="ADAL" clId="{7C24E091-0816-4F4C-AEC8-6E0638158F9E}" dt="2023-06-05T10:29:00.755" v="220"/>
          <ac:spMkLst>
            <pc:docMk/>
            <pc:sldMk cId="1299737741" sldId="261"/>
            <ac:spMk id="2" creationId="{507F5E4D-C1F6-9045-4BEF-B7657421713B}"/>
          </ac:spMkLst>
        </pc:spChg>
        <pc:spChg chg="del mod">
          <ac:chgData name="CARLOS DE MANUEL CLEMENTE" userId="db2f5b90-13aa-4b0b-9f08-b05ba2c7dd26" providerId="ADAL" clId="{7C24E091-0816-4F4C-AEC8-6E0638158F9E}" dt="2023-06-05T10:59:07.792" v="401" actId="478"/>
          <ac:spMkLst>
            <pc:docMk/>
            <pc:sldMk cId="1299737741" sldId="261"/>
            <ac:spMk id="4" creationId="{2039903B-503A-D0C6-E043-760EAD1A07A2}"/>
          </ac:spMkLst>
        </pc:spChg>
        <pc:picChg chg="mod">
          <ac:chgData name="CARLOS DE MANUEL CLEMENTE" userId="db2f5b90-13aa-4b0b-9f08-b05ba2c7dd26" providerId="ADAL" clId="{7C24E091-0816-4F4C-AEC8-6E0638158F9E}" dt="2023-06-05T10:29:00.755" v="220"/>
          <ac:picMkLst>
            <pc:docMk/>
            <pc:sldMk cId="1299737741" sldId="261"/>
            <ac:picMk id="13" creationId="{8D733D45-E06F-05BC-ACBD-A26B2015C119}"/>
          </ac:picMkLst>
        </pc:picChg>
      </pc:sldChg>
      <pc:sldChg chg="delSp modSp del mod">
        <pc:chgData name="CARLOS DE MANUEL CLEMENTE" userId="db2f5b90-13aa-4b0b-9f08-b05ba2c7dd26" providerId="ADAL" clId="{7C24E091-0816-4F4C-AEC8-6E0638158F9E}" dt="2023-06-07T06:36:39.778" v="705" actId="2696"/>
        <pc:sldMkLst>
          <pc:docMk/>
          <pc:sldMk cId="172118698" sldId="262"/>
        </pc:sldMkLst>
        <pc:spChg chg="mod">
          <ac:chgData name="CARLOS DE MANUEL CLEMENTE" userId="db2f5b90-13aa-4b0b-9f08-b05ba2c7dd26" providerId="ADAL" clId="{7C24E091-0816-4F4C-AEC8-6E0638158F9E}" dt="2023-06-05T10:29:00.755" v="220"/>
          <ac:spMkLst>
            <pc:docMk/>
            <pc:sldMk cId="172118698" sldId="262"/>
            <ac:spMk id="2" creationId="{8440A7AF-02E1-3BEC-4588-CEA5CB677E6D}"/>
          </ac:spMkLst>
        </pc:spChg>
        <pc:spChg chg="del mod">
          <ac:chgData name="CARLOS DE MANUEL CLEMENTE" userId="db2f5b90-13aa-4b0b-9f08-b05ba2c7dd26" providerId="ADAL" clId="{7C24E091-0816-4F4C-AEC8-6E0638158F9E}" dt="2023-06-05T10:59:01.311" v="399" actId="478"/>
          <ac:spMkLst>
            <pc:docMk/>
            <pc:sldMk cId="172118698" sldId="262"/>
            <ac:spMk id="4" creationId="{988A5394-6BA9-FAE4-3B95-26C4C0C1A7CD}"/>
          </ac:spMkLst>
        </pc:spChg>
        <pc:picChg chg="mod">
          <ac:chgData name="CARLOS DE MANUEL CLEMENTE" userId="db2f5b90-13aa-4b0b-9f08-b05ba2c7dd26" providerId="ADAL" clId="{7C24E091-0816-4F4C-AEC8-6E0638158F9E}" dt="2023-06-05T10:29:00.755" v="220"/>
          <ac:picMkLst>
            <pc:docMk/>
            <pc:sldMk cId="172118698" sldId="262"/>
            <ac:picMk id="1030" creationId="{D1437C33-22AD-27B4-CF1C-90F595C0F284}"/>
          </ac:picMkLst>
        </pc:picChg>
      </pc:sldChg>
      <pc:sldChg chg="delSp modSp del mod">
        <pc:chgData name="CARLOS DE MANUEL CLEMENTE" userId="db2f5b90-13aa-4b0b-9f08-b05ba2c7dd26" providerId="ADAL" clId="{7C24E091-0816-4F4C-AEC8-6E0638158F9E}" dt="2023-06-07T08:08:24.472" v="1816" actId="2696"/>
        <pc:sldMkLst>
          <pc:docMk/>
          <pc:sldMk cId="2748550115" sldId="263"/>
        </pc:sldMkLst>
        <pc:spChg chg="mod">
          <ac:chgData name="CARLOS DE MANUEL CLEMENTE" userId="db2f5b90-13aa-4b0b-9f08-b05ba2c7dd26" providerId="ADAL" clId="{7C24E091-0816-4F4C-AEC8-6E0638158F9E}" dt="2023-06-05T10:29:00.755" v="220"/>
          <ac:spMkLst>
            <pc:docMk/>
            <pc:sldMk cId="2748550115" sldId="263"/>
            <ac:spMk id="2" creationId="{3BDD179E-AA80-2241-7586-E967ABE81581}"/>
          </ac:spMkLst>
        </pc:spChg>
        <pc:spChg chg="del mod">
          <ac:chgData name="CARLOS DE MANUEL CLEMENTE" userId="db2f5b90-13aa-4b0b-9f08-b05ba2c7dd26" providerId="ADAL" clId="{7C24E091-0816-4F4C-AEC8-6E0638158F9E}" dt="2023-06-05T10:59:21.441" v="403" actId="478"/>
          <ac:spMkLst>
            <pc:docMk/>
            <pc:sldMk cId="2748550115" sldId="263"/>
            <ac:spMk id="4" creationId="{6979AED2-905F-DFAA-3475-CD4FA9EA1D3B}"/>
          </ac:spMkLst>
        </pc:spChg>
        <pc:picChg chg="mod">
          <ac:chgData name="CARLOS DE MANUEL CLEMENTE" userId="db2f5b90-13aa-4b0b-9f08-b05ba2c7dd26" providerId="ADAL" clId="{7C24E091-0816-4F4C-AEC8-6E0638158F9E}" dt="2023-06-05T10:29:00.755" v="220"/>
          <ac:picMkLst>
            <pc:docMk/>
            <pc:sldMk cId="2748550115" sldId="263"/>
            <ac:picMk id="1028" creationId="{B373B6B3-5092-01FE-DB45-1B79007C183F}"/>
          </ac:picMkLst>
        </pc:picChg>
      </pc:sldChg>
      <pc:sldChg chg="addSp delSp modSp mod ord modTransition">
        <pc:chgData name="CARLOS DE MANUEL CLEMENTE" userId="db2f5b90-13aa-4b0b-9f08-b05ba2c7dd26" providerId="ADAL" clId="{7C24E091-0816-4F4C-AEC8-6E0638158F9E}" dt="2023-06-09T14:48:23.378" v="4119" actId="1076"/>
        <pc:sldMkLst>
          <pc:docMk/>
          <pc:sldMk cId="2375136522" sldId="265"/>
        </pc:sldMkLst>
        <pc:spChg chg="mod">
          <ac:chgData name="CARLOS DE MANUEL CLEMENTE" userId="db2f5b90-13aa-4b0b-9f08-b05ba2c7dd26" providerId="ADAL" clId="{7C24E091-0816-4F4C-AEC8-6E0638158F9E}" dt="2023-06-09T14:42:40.649" v="4064" actId="1076"/>
          <ac:spMkLst>
            <pc:docMk/>
            <pc:sldMk cId="2375136522" sldId="265"/>
            <ac:spMk id="2" creationId="{830F0256-956D-0B6E-98F0-95F6C78D6276}"/>
          </ac:spMkLst>
        </pc:spChg>
        <pc:spChg chg="del mod">
          <ac:chgData name="CARLOS DE MANUEL CLEMENTE" userId="db2f5b90-13aa-4b0b-9f08-b05ba2c7dd26" providerId="ADAL" clId="{7C24E091-0816-4F4C-AEC8-6E0638158F9E}" dt="2023-06-09T08:13:08.873" v="3746" actId="26606"/>
          <ac:spMkLst>
            <pc:docMk/>
            <pc:sldMk cId="2375136522" sldId="265"/>
            <ac:spMk id="3" creationId="{69A0BC48-850B-62C0-54E7-C41DD761B5F6}"/>
          </ac:spMkLst>
        </pc:spChg>
        <pc:spChg chg="del mod">
          <ac:chgData name="CARLOS DE MANUEL CLEMENTE" userId="db2f5b90-13aa-4b0b-9f08-b05ba2c7dd26" providerId="ADAL" clId="{7C24E091-0816-4F4C-AEC8-6E0638158F9E}" dt="2023-06-05T11:01:14.668" v="407" actId="478"/>
          <ac:spMkLst>
            <pc:docMk/>
            <pc:sldMk cId="2375136522" sldId="265"/>
            <ac:spMk id="4" creationId="{6B718AC0-D470-91E0-4888-C6AAA5F2D865}"/>
          </ac:spMkLst>
        </pc:spChg>
        <pc:spChg chg="add del mod">
          <ac:chgData name="CARLOS DE MANUEL CLEMENTE" userId="db2f5b90-13aa-4b0b-9f08-b05ba2c7dd26" providerId="ADAL" clId="{7C24E091-0816-4F4C-AEC8-6E0638158F9E}" dt="2023-06-09T14:48:11.213" v="4117" actId="478"/>
          <ac:spMkLst>
            <pc:docMk/>
            <pc:sldMk cId="2375136522" sldId="265"/>
            <ac:spMk id="6" creationId="{50F00E19-06E4-C10C-2F61-E7449DC0AAC9}"/>
          </ac:spMkLst>
        </pc:spChg>
        <pc:graphicFrameChg chg="add mod">
          <ac:chgData name="CARLOS DE MANUEL CLEMENTE" userId="db2f5b90-13aa-4b0b-9f08-b05ba2c7dd26" providerId="ADAL" clId="{7C24E091-0816-4F4C-AEC8-6E0638158F9E}" dt="2023-06-09T14:48:23.378" v="4119" actId="1076"/>
          <ac:graphicFrameMkLst>
            <pc:docMk/>
            <pc:sldMk cId="2375136522" sldId="265"/>
            <ac:graphicFrameMk id="5" creationId="{AB9BF0BE-5EF4-A2B8-993A-475DA05BB481}"/>
          </ac:graphicFrameMkLst>
        </pc:graphicFrameChg>
        <pc:picChg chg="add del mod">
          <ac:chgData name="CARLOS DE MANUEL CLEMENTE" userId="db2f5b90-13aa-4b0b-9f08-b05ba2c7dd26" providerId="ADAL" clId="{7C24E091-0816-4F4C-AEC8-6E0638158F9E}" dt="2023-06-09T14:41:13.563" v="4044"/>
          <ac:picMkLst>
            <pc:docMk/>
            <pc:sldMk cId="2375136522" sldId="265"/>
            <ac:picMk id="3" creationId="{A58F2490-CA63-257C-85D9-14780F462207}"/>
          </ac:picMkLst>
        </pc:picChg>
      </pc:sldChg>
      <pc:sldChg chg="delSp modSp mod modTransition">
        <pc:chgData name="CARLOS DE MANUEL CLEMENTE" userId="db2f5b90-13aa-4b0b-9f08-b05ba2c7dd26" providerId="ADAL" clId="{7C24E091-0816-4F4C-AEC8-6E0638158F9E}" dt="2023-06-09T08:24:47.399" v="3759"/>
        <pc:sldMkLst>
          <pc:docMk/>
          <pc:sldMk cId="804189657" sldId="266"/>
        </pc:sldMkLst>
        <pc:spChg chg="mod">
          <ac:chgData name="CARLOS DE MANUEL CLEMENTE" userId="db2f5b90-13aa-4b0b-9f08-b05ba2c7dd26" providerId="ADAL" clId="{7C24E091-0816-4F4C-AEC8-6E0638158F9E}" dt="2023-06-05T10:29:00.755" v="220"/>
          <ac:spMkLst>
            <pc:docMk/>
            <pc:sldMk cId="804189657" sldId="266"/>
            <ac:spMk id="2" creationId="{D877427C-950B-8C40-3C22-A5C827F07BD2}"/>
          </ac:spMkLst>
        </pc:spChg>
        <pc:spChg chg="del mod">
          <ac:chgData name="CARLOS DE MANUEL CLEMENTE" userId="db2f5b90-13aa-4b0b-9f08-b05ba2c7dd26" providerId="ADAL" clId="{7C24E091-0816-4F4C-AEC8-6E0638158F9E}" dt="2023-06-05T11:03:11.524" v="421" actId="478"/>
          <ac:spMkLst>
            <pc:docMk/>
            <pc:sldMk cId="804189657" sldId="266"/>
            <ac:spMk id="4" creationId="{BBE777D5-B660-9DE8-9EE6-6219210012E4}"/>
          </ac:spMkLst>
        </pc:spChg>
        <pc:graphicFrameChg chg="mod">
          <ac:chgData name="CARLOS DE MANUEL CLEMENTE" userId="db2f5b90-13aa-4b0b-9f08-b05ba2c7dd26" providerId="ADAL" clId="{7C24E091-0816-4F4C-AEC8-6E0638158F9E}" dt="2023-06-05T10:29:00.755" v="220"/>
          <ac:graphicFrameMkLst>
            <pc:docMk/>
            <pc:sldMk cId="804189657" sldId="266"/>
            <ac:graphicFrameMk id="7" creationId="{920760BF-3DE5-4BB3-89A0-460CEC535886}"/>
          </ac:graphicFrameMkLst>
        </pc:graphicFrameChg>
      </pc:sldChg>
      <pc:sldChg chg="addSp delSp modSp del mod modTransition">
        <pc:chgData name="CARLOS DE MANUEL CLEMENTE" userId="db2f5b90-13aa-4b0b-9f08-b05ba2c7dd26" providerId="ADAL" clId="{7C24E091-0816-4F4C-AEC8-6E0638158F9E}" dt="2023-06-09T14:43:28.319" v="4072" actId="2696"/>
        <pc:sldMkLst>
          <pc:docMk/>
          <pc:sldMk cId="288424759" sldId="267"/>
        </pc:sldMkLst>
        <pc:spChg chg="mod">
          <ac:chgData name="CARLOS DE MANUEL CLEMENTE" userId="db2f5b90-13aa-4b0b-9f08-b05ba2c7dd26" providerId="ADAL" clId="{7C24E091-0816-4F4C-AEC8-6E0638158F9E}" dt="2023-06-05T10:29:00.755" v="220"/>
          <ac:spMkLst>
            <pc:docMk/>
            <pc:sldMk cId="288424759" sldId="267"/>
            <ac:spMk id="2" creationId="{830F0256-956D-0B6E-98F0-95F6C78D6276}"/>
          </ac:spMkLst>
        </pc:spChg>
        <pc:spChg chg="add del mod">
          <ac:chgData name="CARLOS DE MANUEL CLEMENTE" userId="db2f5b90-13aa-4b0b-9f08-b05ba2c7dd26" providerId="ADAL" clId="{7C24E091-0816-4F4C-AEC8-6E0638158F9E}" dt="2023-06-09T14:41:17.636" v="4049" actId="21"/>
          <ac:spMkLst>
            <pc:docMk/>
            <pc:sldMk cId="288424759" sldId="267"/>
            <ac:spMk id="3" creationId="{69A0BC48-850B-62C0-54E7-C41DD761B5F6}"/>
          </ac:spMkLst>
        </pc:spChg>
        <pc:spChg chg="del mod">
          <ac:chgData name="CARLOS DE MANUEL CLEMENTE" userId="db2f5b90-13aa-4b0b-9f08-b05ba2c7dd26" providerId="ADAL" clId="{7C24E091-0816-4F4C-AEC8-6E0638158F9E}" dt="2023-06-05T11:01:08.579" v="406" actId="478"/>
          <ac:spMkLst>
            <pc:docMk/>
            <pc:sldMk cId="288424759" sldId="267"/>
            <ac:spMk id="4" creationId="{6B718AC0-D470-91E0-4888-C6AAA5F2D865}"/>
          </ac:spMkLst>
        </pc:spChg>
        <pc:spChg chg="add del mod">
          <ac:chgData name="CARLOS DE MANUEL CLEMENTE" userId="db2f5b90-13aa-4b0b-9f08-b05ba2c7dd26" providerId="ADAL" clId="{7C24E091-0816-4F4C-AEC8-6E0638158F9E}" dt="2023-06-09T14:41:17.636" v="4049" actId="21"/>
          <ac:spMkLst>
            <pc:docMk/>
            <pc:sldMk cId="288424759" sldId="267"/>
            <ac:spMk id="5" creationId="{952698CA-C883-59C1-9ADB-43C6C978D512}"/>
          </ac:spMkLst>
        </pc:spChg>
      </pc:sldChg>
      <pc:sldChg chg="delSp modSp del mod">
        <pc:chgData name="CARLOS DE MANUEL CLEMENTE" userId="db2f5b90-13aa-4b0b-9f08-b05ba2c7dd26" providerId="ADAL" clId="{7C24E091-0816-4F4C-AEC8-6E0638158F9E}" dt="2023-06-07T08:09:03.721" v="1819" actId="2696"/>
        <pc:sldMkLst>
          <pc:docMk/>
          <pc:sldMk cId="2219064175" sldId="268"/>
        </pc:sldMkLst>
        <pc:spChg chg="mod">
          <ac:chgData name="CARLOS DE MANUEL CLEMENTE" userId="db2f5b90-13aa-4b0b-9f08-b05ba2c7dd26" providerId="ADAL" clId="{7C24E091-0816-4F4C-AEC8-6E0638158F9E}" dt="2023-06-05T10:29:00.755" v="220"/>
          <ac:spMkLst>
            <pc:docMk/>
            <pc:sldMk cId="2219064175" sldId="268"/>
            <ac:spMk id="2" creationId="{3BDD179E-AA80-2241-7586-E967ABE81581}"/>
          </ac:spMkLst>
        </pc:spChg>
        <pc:spChg chg="del mod">
          <ac:chgData name="CARLOS DE MANUEL CLEMENTE" userId="db2f5b90-13aa-4b0b-9f08-b05ba2c7dd26" providerId="ADAL" clId="{7C24E091-0816-4F4C-AEC8-6E0638158F9E}" dt="2023-06-05T10:59:28.171" v="404" actId="478"/>
          <ac:spMkLst>
            <pc:docMk/>
            <pc:sldMk cId="2219064175" sldId="268"/>
            <ac:spMk id="4" creationId="{6979AED2-905F-DFAA-3475-CD4FA9EA1D3B}"/>
          </ac:spMkLst>
        </pc:spChg>
        <pc:picChg chg="mod">
          <ac:chgData name="CARLOS DE MANUEL CLEMENTE" userId="db2f5b90-13aa-4b0b-9f08-b05ba2c7dd26" providerId="ADAL" clId="{7C24E091-0816-4F4C-AEC8-6E0638158F9E}" dt="2023-06-05T10:29:00.755" v="220"/>
          <ac:picMkLst>
            <pc:docMk/>
            <pc:sldMk cId="2219064175" sldId="268"/>
            <ac:picMk id="1026" creationId="{44D339C2-3EDC-C6AD-D946-1EF4E664F3B0}"/>
          </ac:picMkLst>
        </pc:picChg>
      </pc:sldChg>
      <pc:sldChg chg="delSp modSp add del mod">
        <pc:chgData name="CARLOS DE MANUEL CLEMENTE" userId="db2f5b90-13aa-4b0b-9f08-b05ba2c7dd26" providerId="ADAL" clId="{7C24E091-0816-4F4C-AEC8-6E0638158F9E}" dt="2023-06-07T08:12:47.820" v="1870" actId="2696"/>
        <pc:sldMkLst>
          <pc:docMk/>
          <pc:sldMk cId="1573924375" sldId="269"/>
        </pc:sldMkLst>
        <pc:spChg chg="mod">
          <ac:chgData name="CARLOS DE MANUEL CLEMENTE" userId="db2f5b90-13aa-4b0b-9f08-b05ba2c7dd26" providerId="ADAL" clId="{7C24E091-0816-4F4C-AEC8-6E0638158F9E}" dt="2023-06-07T08:10:44.335" v="1836" actId="255"/>
          <ac:spMkLst>
            <pc:docMk/>
            <pc:sldMk cId="1573924375" sldId="269"/>
            <ac:spMk id="2" creationId="{07E289E5-5FB9-048C-3B84-B92B109E177E}"/>
          </ac:spMkLst>
        </pc:spChg>
        <pc:spChg chg="del mod">
          <ac:chgData name="CARLOS DE MANUEL CLEMENTE" userId="db2f5b90-13aa-4b0b-9f08-b05ba2c7dd26" providerId="ADAL" clId="{7C24E091-0816-4F4C-AEC8-6E0638158F9E}" dt="2023-06-05T10:59:36.778" v="405" actId="478"/>
          <ac:spMkLst>
            <pc:docMk/>
            <pc:sldMk cId="1573924375" sldId="269"/>
            <ac:spMk id="4" creationId="{3F46404A-E839-3339-E558-9D25C01CD014}"/>
          </ac:spMkLst>
        </pc:spChg>
        <pc:picChg chg="mod">
          <ac:chgData name="CARLOS DE MANUEL CLEMENTE" userId="db2f5b90-13aa-4b0b-9f08-b05ba2c7dd26" providerId="ADAL" clId="{7C24E091-0816-4F4C-AEC8-6E0638158F9E}" dt="2023-06-05T10:29:00.755" v="220"/>
          <ac:picMkLst>
            <pc:docMk/>
            <pc:sldMk cId="1573924375" sldId="269"/>
            <ac:picMk id="1026" creationId="{6A7CE667-9E7C-64A9-3106-33413139629D}"/>
          </ac:picMkLst>
        </pc:picChg>
      </pc:sldChg>
      <pc:sldChg chg="addSp delSp modSp mod modTransition modNotesTx">
        <pc:chgData name="CARLOS DE MANUEL CLEMENTE" userId="db2f5b90-13aa-4b0b-9f08-b05ba2c7dd26" providerId="ADAL" clId="{7C24E091-0816-4F4C-AEC8-6E0638158F9E}" dt="2023-06-09T14:54:30.225" v="4135"/>
        <pc:sldMkLst>
          <pc:docMk/>
          <pc:sldMk cId="1803572859" sldId="271"/>
        </pc:sldMkLst>
        <pc:spChg chg="mod">
          <ac:chgData name="CARLOS DE MANUEL CLEMENTE" userId="db2f5b90-13aa-4b0b-9f08-b05ba2c7dd26" providerId="ADAL" clId="{7C24E091-0816-4F4C-AEC8-6E0638158F9E}" dt="2023-06-07T08:11:37.661" v="1845" actId="255"/>
          <ac:spMkLst>
            <pc:docMk/>
            <pc:sldMk cId="1803572859" sldId="271"/>
            <ac:spMk id="2" creationId="{D8B6146E-71A1-493E-5CD8-087494DFF359}"/>
          </ac:spMkLst>
        </pc:spChg>
        <pc:spChg chg="add del mod">
          <ac:chgData name="CARLOS DE MANUEL CLEMENTE" userId="db2f5b90-13aa-4b0b-9f08-b05ba2c7dd26" providerId="ADAL" clId="{7C24E091-0816-4F4C-AEC8-6E0638158F9E}" dt="2023-06-09T14:31:14.836" v="4016" actId="12084"/>
          <ac:spMkLst>
            <pc:docMk/>
            <pc:sldMk cId="1803572859" sldId="271"/>
            <ac:spMk id="3" creationId="{C4C95721-4A88-EBAB-5325-C81193645637}"/>
          </ac:spMkLst>
        </pc:spChg>
        <pc:spChg chg="del mod">
          <ac:chgData name="CARLOS DE MANUEL CLEMENTE" userId="db2f5b90-13aa-4b0b-9f08-b05ba2c7dd26" providerId="ADAL" clId="{7C24E091-0816-4F4C-AEC8-6E0638158F9E}" dt="2023-06-05T11:04:14.178" v="448" actId="478"/>
          <ac:spMkLst>
            <pc:docMk/>
            <pc:sldMk cId="1803572859" sldId="271"/>
            <ac:spMk id="4" creationId="{9E107429-7C16-5FF7-A7D1-A4E156ADE40C}"/>
          </ac:spMkLst>
        </pc:spChg>
        <pc:graphicFrameChg chg="add del mod">
          <ac:chgData name="CARLOS DE MANUEL CLEMENTE" userId="db2f5b90-13aa-4b0b-9f08-b05ba2c7dd26" providerId="ADAL" clId="{7C24E091-0816-4F4C-AEC8-6E0638158F9E}" dt="2023-06-09T14:30:35.368" v="3998" actId="12084"/>
          <ac:graphicFrameMkLst>
            <pc:docMk/>
            <pc:sldMk cId="1803572859" sldId="271"/>
            <ac:graphicFrameMk id="4" creationId="{0ED34E40-1CFA-460E-0C0B-AFC6DAC75991}"/>
          </ac:graphicFrameMkLst>
        </pc:graphicFrameChg>
        <pc:graphicFrameChg chg="add mod">
          <ac:chgData name="CARLOS DE MANUEL CLEMENTE" userId="db2f5b90-13aa-4b0b-9f08-b05ba2c7dd26" providerId="ADAL" clId="{7C24E091-0816-4F4C-AEC8-6E0638158F9E}" dt="2023-06-09T14:54:30.225" v="4135"/>
          <ac:graphicFrameMkLst>
            <pc:docMk/>
            <pc:sldMk cId="1803572859" sldId="271"/>
            <ac:graphicFrameMk id="5" creationId="{51251748-19EB-51E0-BEE9-F89AD5517921}"/>
          </ac:graphicFrameMkLst>
        </pc:graphicFrameChg>
      </pc:sldChg>
      <pc:sldChg chg="addSp delSp modSp mod ord modTransition modClrScheme chgLayout">
        <pc:chgData name="CARLOS DE MANUEL CLEMENTE" userId="db2f5b90-13aa-4b0b-9f08-b05ba2c7dd26" providerId="ADAL" clId="{7C24E091-0816-4F4C-AEC8-6E0638158F9E}" dt="2023-06-09T15:03:14.127" v="4220" actId="20577"/>
        <pc:sldMkLst>
          <pc:docMk/>
          <pc:sldMk cId="3970543867" sldId="272"/>
        </pc:sldMkLst>
        <pc:spChg chg="mod ord">
          <ac:chgData name="CARLOS DE MANUEL CLEMENTE" userId="db2f5b90-13aa-4b0b-9f08-b05ba2c7dd26" providerId="ADAL" clId="{7C24E091-0816-4F4C-AEC8-6E0638158F9E}" dt="2023-06-09T14:21:38.977" v="3836" actId="700"/>
          <ac:spMkLst>
            <pc:docMk/>
            <pc:sldMk cId="3970543867" sldId="272"/>
            <ac:spMk id="2" creationId="{D8B6146E-71A1-493E-5CD8-087494DFF359}"/>
          </ac:spMkLst>
        </pc:spChg>
        <pc:spChg chg="add del mod ord">
          <ac:chgData name="CARLOS DE MANUEL CLEMENTE" userId="db2f5b90-13aa-4b0b-9f08-b05ba2c7dd26" providerId="ADAL" clId="{7C24E091-0816-4F4C-AEC8-6E0638158F9E}" dt="2023-06-09T14:26:59.182" v="3970" actId="12084"/>
          <ac:spMkLst>
            <pc:docMk/>
            <pc:sldMk cId="3970543867" sldId="272"/>
            <ac:spMk id="3" creationId="{29C1C688-3458-1862-BDB3-7C291E0944D3}"/>
          </ac:spMkLst>
        </pc:spChg>
        <pc:spChg chg="del mod">
          <ac:chgData name="CARLOS DE MANUEL CLEMENTE" userId="db2f5b90-13aa-4b0b-9f08-b05ba2c7dd26" providerId="ADAL" clId="{7C24E091-0816-4F4C-AEC8-6E0638158F9E}" dt="2023-06-05T11:04:19.711" v="450" actId="478"/>
          <ac:spMkLst>
            <pc:docMk/>
            <pc:sldMk cId="3970543867" sldId="272"/>
            <ac:spMk id="4" creationId="{9E107429-7C16-5FF7-A7D1-A4E156ADE40C}"/>
          </ac:spMkLst>
        </pc:spChg>
        <pc:spChg chg="del">
          <ac:chgData name="CARLOS DE MANUEL CLEMENTE" userId="db2f5b90-13aa-4b0b-9f08-b05ba2c7dd26" providerId="ADAL" clId="{7C24E091-0816-4F4C-AEC8-6E0638158F9E}" dt="2023-06-09T06:42:13.261" v="2053" actId="478"/>
          <ac:spMkLst>
            <pc:docMk/>
            <pc:sldMk cId="3970543867" sldId="272"/>
            <ac:spMk id="7" creationId="{B2F17472-408C-7CC1-7C70-C68F12DDF872}"/>
          </ac:spMkLst>
        </pc:spChg>
        <pc:graphicFrameChg chg="add mod">
          <ac:chgData name="CARLOS DE MANUEL CLEMENTE" userId="db2f5b90-13aa-4b0b-9f08-b05ba2c7dd26" providerId="ADAL" clId="{7C24E091-0816-4F4C-AEC8-6E0638158F9E}" dt="2023-06-09T15:03:14.127" v="4220" actId="20577"/>
          <ac:graphicFrameMkLst>
            <pc:docMk/>
            <pc:sldMk cId="3970543867" sldId="272"/>
            <ac:graphicFrameMk id="4" creationId="{14FE430C-B9E9-E1F7-0772-0739FDFAE8E8}"/>
          </ac:graphicFrameMkLst>
        </pc:graphicFrameChg>
        <pc:picChg chg="mod ord">
          <ac:chgData name="CARLOS DE MANUEL CLEMENTE" userId="db2f5b90-13aa-4b0b-9f08-b05ba2c7dd26" providerId="ADAL" clId="{7C24E091-0816-4F4C-AEC8-6E0638158F9E}" dt="2023-06-09T14:21:38.977" v="3836" actId="700"/>
          <ac:picMkLst>
            <pc:docMk/>
            <pc:sldMk cId="3970543867" sldId="272"/>
            <ac:picMk id="6" creationId="{D33EC0CE-7CDA-F4E5-1841-F2F09FC3658C}"/>
          </ac:picMkLst>
        </pc:picChg>
      </pc:sldChg>
      <pc:sldChg chg="delSp modSp mod ord modTransition">
        <pc:chgData name="CARLOS DE MANUEL CLEMENTE" userId="db2f5b90-13aa-4b0b-9f08-b05ba2c7dd26" providerId="ADAL" clId="{7C24E091-0816-4F4C-AEC8-6E0638158F9E}" dt="2023-06-14T05:50:56.962" v="5235" actId="20577"/>
        <pc:sldMkLst>
          <pc:docMk/>
          <pc:sldMk cId="1974354807" sldId="273"/>
        </pc:sldMkLst>
        <pc:spChg chg="mod">
          <ac:chgData name="CARLOS DE MANUEL CLEMENTE" userId="db2f5b90-13aa-4b0b-9f08-b05ba2c7dd26" providerId="ADAL" clId="{7C24E091-0816-4F4C-AEC8-6E0638158F9E}" dt="2023-06-09T15:21:45.009" v="4676" actId="20577"/>
          <ac:spMkLst>
            <pc:docMk/>
            <pc:sldMk cId="1974354807" sldId="273"/>
            <ac:spMk id="2" creationId="{BB62FF30-B5F9-98E6-6BEB-CCCB537396D4}"/>
          </ac:spMkLst>
        </pc:spChg>
        <pc:spChg chg="del mod">
          <ac:chgData name="CARLOS DE MANUEL CLEMENTE" userId="db2f5b90-13aa-4b0b-9f08-b05ba2c7dd26" providerId="ADAL" clId="{7C24E091-0816-4F4C-AEC8-6E0638158F9E}" dt="2023-06-05T11:03:16.700" v="422" actId="478"/>
          <ac:spMkLst>
            <pc:docMk/>
            <pc:sldMk cId="1974354807" sldId="273"/>
            <ac:spMk id="4" creationId="{652F9B0F-5616-C18A-4022-80101AA79BEB}"/>
          </ac:spMkLst>
        </pc:spChg>
        <pc:graphicFrameChg chg="mod">
          <ac:chgData name="CARLOS DE MANUEL CLEMENTE" userId="db2f5b90-13aa-4b0b-9f08-b05ba2c7dd26" providerId="ADAL" clId="{7C24E091-0816-4F4C-AEC8-6E0638158F9E}" dt="2023-06-14T05:50:56.962" v="5235" actId="20577"/>
          <ac:graphicFrameMkLst>
            <pc:docMk/>
            <pc:sldMk cId="1974354807" sldId="273"/>
            <ac:graphicFrameMk id="6" creationId="{7BCEBB92-6D95-1FD9-2B7B-009EAA7880DE}"/>
          </ac:graphicFrameMkLst>
        </pc:graphicFrameChg>
      </pc:sldChg>
      <pc:sldChg chg="addSp delSp modSp mod modTransition modClrScheme chgLayout">
        <pc:chgData name="CARLOS DE MANUEL CLEMENTE" userId="db2f5b90-13aa-4b0b-9f08-b05ba2c7dd26" providerId="ADAL" clId="{7C24E091-0816-4F4C-AEC8-6E0638158F9E}" dt="2023-06-09T14:37:59.376" v="4026" actId="1076"/>
        <pc:sldMkLst>
          <pc:docMk/>
          <pc:sldMk cId="4245751865" sldId="275"/>
        </pc:sldMkLst>
        <pc:spChg chg="mod ord">
          <ac:chgData name="CARLOS DE MANUEL CLEMENTE" userId="db2f5b90-13aa-4b0b-9f08-b05ba2c7dd26" providerId="ADAL" clId="{7C24E091-0816-4F4C-AEC8-6E0638158F9E}" dt="2023-06-09T14:37:47.698" v="4024" actId="700"/>
          <ac:spMkLst>
            <pc:docMk/>
            <pc:sldMk cId="4245751865" sldId="275"/>
            <ac:spMk id="2" creationId="{CE365059-E2ED-020F-FFB8-E6C7A354CD6B}"/>
          </ac:spMkLst>
        </pc:spChg>
        <pc:spChg chg="add del mod ord">
          <ac:chgData name="CARLOS DE MANUEL CLEMENTE" userId="db2f5b90-13aa-4b0b-9f08-b05ba2c7dd26" providerId="ADAL" clId="{7C24E091-0816-4F4C-AEC8-6E0638158F9E}" dt="2023-06-09T14:37:53.990" v="4025"/>
          <ac:spMkLst>
            <pc:docMk/>
            <pc:sldMk cId="4245751865" sldId="275"/>
            <ac:spMk id="3" creationId="{99AA86C4-C742-0446-0539-B209E6E0A0C0}"/>
          </ac:spMkLst>
        </pc:spChg>
        <pc:spChg chg="del mod">
          <ac:chgData name="CARLOS DE MANUEL CLEMENTE" userId="db2f5b90-13aa-4b0b-9f08-b05ba2c7dd26" providerId="ADAL" clId="{7C24E091-0816-4F4C-AEC8-6E0638158F9E}" dt="2023-06-05T11:02:47.052" v="418" actId="478"/>
          <ac:spMkLst>
            <pc:docMk/>
            <pc:sldMk cId="4245751865" sldId="275"/>
            <ac:spMk id="4" creationId="{4900383B-10C8-75C6-B6AE-21B2347C13DA}"/>
          </ac:spMkLst>
        </pc:spChg>
        <pc:picChg chg="add mod">
          <ac:chgData name="CARLOS DE MANUEL CLEMENTE" userId="db2f5b90-13aa-4b0b-9f08-b05ba2c7dd26" providerId="ADAL" clId="{7C24E091-0816-4F4C-AEC8-6E0638158F9E}" dt="2023-06-09T14:37:59.376" v="4026" actId="1076"/>
          <ac:picMkLst>
            <pc:docMk/>
            <pc:sldMk cId="4245751865" sldId="275"/>
            <ac:picMk id="4" creationId="{547FA79A-CEA7-C2FC-51F8-CBCDC64FDEF8}"/>
          </ac:picMkLst>
        </pc:picChg>
        <pc:picChg chg="mod ord">
          <ac:chgData name="CARLOS DE MANUEL CLEMENTE" userId="db2f5b90-13aa-4b0b-9f08-b05ba2c7dd26" providerId="ADAL" clId="{7C24E091-0816-4F4C-AEC8-6E0638158F9E}" dt="2023-06-09T14:37:47.698" v="4024" actId="700"/>
          <ac:picMkLst>
            <pc:docMk/>
            <pc:sldMk cId="4245751865" sldId="275"/>
            <ac:picMk id="2050" creationId="{99692927-D02C-0C5A-2746-7ECD5FFE9E58}"/>
          </ac:picMkLst>
        </pc:picChg>
      </pc:sldChg>
      <pc:sldChg chg="addSp delSp modSp del mod modTransition">
        <pc:chgData name="CARLOS DE MANUEL CLEMENTE" userId="db2f5b90-13aa-4b0b-9f08-b05ba2c7dd26" providerId="ADAL" clId="{7C24E091-0816-4F4C-AEC8-6E0638158F9E}" dt="2023-06-09T14:38:09.985" v="4027" actId="2696"/>
        <pc:sldMkLst>
          <pc:docMk/>
          <pc:sldMk cId="338617392" sldId="276"/>
        </pc:sldMkLst>
        <pc:spChg chg="mod">
          <ac:chgData name="CARLOS DE MANUEL CLEMENTE" userId="db2f5b90-13aa-4b0b-9f08-b05ba2c7dd26" providerId="ADAL" clId="{7C24E091-0816-4F4C-AEC8-6E0638158F9E}" dt="2023-06-05T10:29:00.755" v="220"/>
          <ac:spMkLst>
            <pc:docMk/>
            <pc:sldMk cId="338617392" sldId="276"/>
            <ac:spMk id="2" creationId="{CE365059-E2ED-020F-FFB8-E6C7A354CD6B}"/>
          </ac:spMkLst>
        </pc:spChg>
        <pc:spChg chg="add mod">
          <ac:chgData name="CARLOS DE MANUEL CLEMENTE" userId="db2f5b90-13aa-4b0b-9f08-b05ba2c7dd26" providerId="ADAL" clId="{7C24E091-0816-4F4C-AEC8-6E0638158F9E}" dt="2023-06-09T14:37:42.367" v="4023" actId="21"/>
          <ac:spMkLst>
            <pc:docMk/>
            <pc:sldMk cId="338617392" sldId="276"/>
            <ac:spMk id="3" creationId="{1E61C1D8-ABB0-9F0D-27FF-C0E2BB5604B8}"/>
          </ac:spMkLst>
        </pc:spChg>
        <pc:spChg chg="del mod">
          <ac:chgData name="CARLOS DE MANUEL CLEMENTE" userId="db2f5b90-13aa-4b0b-9f08-b05ba2c7dd26" providerId="ADAL" clId="{7C24E091-0816-4F4C-AEC8-6E0638158F9E}" dt="2023-06-05T11:02:40.916" v="417" actId="478"/>
          <ac:spMkLst>
            <pc:docMk/>
            <pc:sldMk cId="338617392" sldId="276"/>
            <ac:spMk id="4" creationId="{4900383B-10C8-75C6-B6AE-21B2347C13DA}"/>
          </ac:spMkLst>
        </pc:spChg>
        <pc:picChg chg="del mod">
          <ac:chgData name="CARLOS DE MANUEL CLEMENTE" userId="db2f5b90-13aa-4b0b-9f08-b05ba2c7dd26" providerId="ADAL" clId="{7C24E091-0816-4F4C-AEC8-6E0638158F9E}" dt="2023-06-09T14:37:42.367" v="4023" actId="21"/>
          <ac:picMkLst>
            <pc:docMk/>
            <pc:sldMk cId="338617392" sldId="276"/>
            <ac:picMk id="3074" creationId="{6F02E5E5-4144-C20B-8386-C1FF5335A42E}"/>
          </ac:picMkLst>
        </pc:picChg>
      </pc:sldChg>
      <pc:sldChg chg="delSp modSp del mod ord">
        <pc:chgData name="CARLOS DE MANUEL CLEMENTE" userId="db2f5b90-13aa-4b0b-9f08-b05ba2c7dd26" providerId="ADAL" clId="{7C24E091-0816-4F4C-AEC8-6E0638158F9E}" dt="2023-06-09T06:33:23.929" v="1999" actId="2696"/>
        <pc:sldMkLst>
          <pc:docMk/>
          <pc:sldMk cId="298612722" sldId="277"/>
        </pc:sldMkLst>
        <pc:spChg chg="mod">
          <ac:chgData name="CARLOS DE MANUEL CLEMENTE" userId="db2f5b90-13aa-4b0b-9f08-b05ba2c7dd26" providerId="ADAL" clId="{7C24E091-0816-4F4C-AEC8-6E0638158F9E}" dt="2023-06-07T08:13:27.259" v="1883" actId="255"/>
          <ac:spMkLst>
            <pc:docMk/>
            <pc:sldMk cId="298612722" sldId="277"/>
            <ac:spMk id="2" creationId="{CE365059-E2ED-020F-FFB8-E6C7A354CD6B}"/>
          </ac:spMkLst>
        </pc:spChg>
        <pc:spChg chg="del mod">
          <ac:chgData name="CARLOS DE MANUEL CLEMENTE" userId="db2f5b90-13aa-4b0b-9f08-b05ba2c7dd26" providerId="ADAL" clId="{7C24E091-0816-4F4C-AEC8-6E0638158F9E}" dt="2023-06-05T11:03:21.855" v="423" actId="478"/>
          <ac:spMkLst>
            <pc:docMk/>
            <pc:sldMk cId="298612722" sldId="277"/>
            <ac:spMk id="4" creationId="{4900383B-10C8-75C6-B6AE-21B2347C13DA}"/>
          </ac:spMkLst>
        </pc:spChg>
        <pc:picChg chg="mod">
          <ac:chgData name="CARLOS DE MANUEL CLEMENTE" userId="db2f5b90-13aa-4b0b-9f08-b05ba2c7dd26" providerId="ADAL" clId="{7C24E091-0816-4F4C-AEC8-6E0638158F9E}" dt="2023-06-05T10:29:00.755" v="220"/>
          <ac:picMkLst>
            <pc:docMk/>
            <pc:sldMk cId="298612722" sldId="277"/>
            <ac:picMk id="6" creationId="{744CBA4F-48C8-B037-D761-DAA81AA5A52E}"/>
          </ac:picMkLst>
        </pc:picChg>
      </pc:sldChg>
      <pc:sldChg chg="delSp modSp mod modTransition">
        <pc:chgData name="CARLOS DE MANUEL CLEMENTE" userId="db2f5b90-13aa-4b0b-9f08-b05ba2c7dd26" providerId="ADAL" clId="{7C24E091-0816-4F4C-AEC8-6E0638158F9E}" dt="2023-06-09T08:24:47.399" v="3759"/>
        <pc:sldMkLst>
          <pc:docMk/>
          <pc:sldMk cId="1799667104" sldId="278"/>
        </pc:sldMkLst>
        <pc:spChg chg="mod">
          <ac:chgData name="CARLOS DE MANUEL CLEMENTE" userId="db2f5b90-13aa-4b0b-9f08-b05ba2c7dd26" providerId="ADAL" clId="{7C24E091-0816-4F4C-AEC8-6E0638158F9E}" dt="2023-06-05T10:29:00.755" v="220"/>
          <ac:spMkLst>
            <pc:docMk/>
            <pc:sldMk cId="1799667104" sldId="278"/>
            <ac:spMk id="2" creationId="{CE365059-E2ED-020F-FFB8-E6C7A354CD6B}"/>
          </ac:spMkLst>
        </pc:spChg>
        <pc:spChg chg="del mod">
          <ac:chgData name="CARLOS DE MANUEL CLEMENTE" userId="db2f5b90-13aa-4b0b-9f08-b05ba2c7dd26" providerId="ADAL" clId="{7C24E091-0816-4F4C-AEC8-6E0638158F9E}" dt="2023-06-05T11:02:33.727" v="416" actId="478"/>
          <ac:spMkLst>
            <pc:docMk/>
            <pc:sldMk cId="1799667104" sldId="278"/>
            <ac:spMk id="4" creationId="{4900383B-10C8-75C6-B6AE-21B2347C13DA}"/>
          </ac:spMkLst>
        </pc:spChg>
        <pc:picChg chg="mod">
          <ac:chgData name="CARLOS DE MANUEL CLEMENTE" userId="db2f5b90-13aa-4b0b-9f08-b05ba2c7dd26" providerId="ADAL" clId="{7C24E091-0816-4F4C-AEC8-6E0638158F9E}" dt="2023-06-05T10:29:00.755" v="220"/>
          <ac:picMkLst>
            <pc:docMk/>
            <pc:sldMk cId="1799667104" sldId="278"/>
            <ac:picMk id="6" creationId="{F5ED4236-0ED6-F4CD-296F-742FE4558202}"/>
          </ac:picMkLst>
        </pc:picChg>
      </pc:sldChg>
      <pc:sldChg chg="delSp modSp mod modTransition modNotesTx">
        <pc:chgData name="CARLOS DE MANUEL CLEMENTE" userId="db2f5b90-13aa-4b0b-9f08-b05ba2c7dd26" providerId="ADAL" clId="{7C24E091-0816-4F4C-AEC8-6E0638158F9E}" dt="2023-06-09T08:24:47.399" v="3759"/>
        <pc:sldMkLst>
          <pc:docMk/>
          <pc:sldMk cId="710024664" sldId="279"/>
        </pc:sldMkLst>
        <pc:spChg chg="mod">
          <ac:chgData name="CARLOS DE MANUEL CLEMENTE" userId="db2f5b90-13aa-4b0b-9f08-b05ba2c7dd26" providerId="ADAL" clId="{7C24E091-0816-4F4C-AEC8-6E0638158F9E}" dt="2023-06-05T10:29:00.755" v="220"/>
          <ac:spMkLst>
            <pc:docMk/>
            <pc:sldMk cId="710024664" sldId="279"/>
            <ac:spMk id="2" creationId="{CE365059-E2ED-020F-FFB8-E6C7A354CD6B}"/>
          </ac:spMkLst>
        </pc:spChg>
        <pc:spChg chg="del mod">
          <ac:chgData name="CARLOS DE MANUEL CLEMENTE" userId="db2f5b90-13aa-4b0b-9f08-b05ba2c7dd26" providerId="ADAL" clId="{7C24E091-0816-4F4C-AEC8-6E0638158F9E}" dt="2023-06-05T11:02:54.122" v="419" actId="478"/>
          <ac:spMkLst>
            <pc:docMk/>
            <pc:sldMk cId="710024664" sldId="279"/>
            <ac:spMk id="4" creationId="{4900383B-10C8-75C6-B6AE-21B2347C13DA}"/>
          </ac:spMkLst>
        </pc:spChg>
        <pc:picChg chg="mod">
          <ac:chgData name="CARLOS DE MANUEL CLEMENTE" userId="db2f5b90-13aa-4b0b-9f08-b05ba2c7dd26" providerId="ADAL" clId="{7C24E091-0816-4F4C-AEC8-6E0638158F9E}" dt="2023-06-05T10:29:00.755" v="220"/>
          <ac:picMkLst>
            <pc:docMk/>
            <pc:sldMk cId="710024664" sldId="279"/>
            <ac:picMk id="4102" creationId="{5BACB3FC-6D8B-7416-56DC-895FF62135F6}"/>
          </ac:picMkLst>
        </pc:picChg>
      </pc:sldChg>
      <pc:sldChg chg="delSp modSp del mod">
        <pc:chgData name="CARLOS DE MANUEL CLEMENTE" userId="db2f5b90-13aa-4b0b-9f08-b05ba2c7dd26" providerId="ADAL" clId="{7C24E091-0816-4F4C-AEC8-6E0638158F9E}" dt="2023-06-09T08:05:59.117" v="3681" actId="47"/>
        <pc:sldMkLst>
          <pc:docMk/>
          <pc:sldMk cId="2681449749" sldId="280"/>
        </pc:sldMkLst>
        <pc:spChg chg="mod">
          <ac:chgData name="CARLOS DE MANUEL CLEMENTE" userId="db2f5b90-13aa-4b0b-9f08-b05ba2c7dd26" providerId="ADAL" clId="{7C24E091-0816-4F4C-AEC8-6E0638158F9E}" dt="2023-06-05T10:29:00.755" v="220"/>
          <ac:spMkLst>
            <pc:docMk/>
            <pc:sldMk cId="2681449749" sldId="280"/>
            <ac:spMk id="2" creationId="{CE365059-E2ED-020F-FFB8-E6C7A354CD6B}"/>
          </ac:spMkLst>
        </pc:spChg>
        <pc:spChg chg="del mod">
          <ac:chgData name="CARLOS DE MANUEL CLEMENTE" userId="db2f5b90-13aa-4b0b-9f08-b05ba2c7dd26" providerId="ADAL" clId="{7C24E091-0816-4F4C-AEC8-6E0638158F9E}" dt="2023-06-05T11:02:21.910" v="414" actId="478"/>
          <ac:spMkLst>
            <pc:docMk/>
            <pc:sldMk cId="2681449749" sldId="280"/>
            <ac:spMk id="4" creationId="{4900383B-10C8-75C6-B6AE-21B2347C13DA}"/>
          </ac:spMkLst>
        </pc:spChg>
        <pc:picChg chg="mod">
          <ac:chgData name="CARLOS DE MANUEL CLEMENTE" userId="db2f5b90-13aa-4b0b-9f08-b05ba2c7dd26" providerId="ADAL" clId="{7C24E091-0816-4F4C-AEC8-6E0638158F9E}" dt="2023-06-05T10:29:00.755" v="220"/>
          <ac:picMkLst>
            <pc:docMk/>
            <pc:sldMk cId="2681449749" sldId="280"/>
            <ac:picMk id="10" creationId="{C4C34AB6-464D-C90D-501E-A787A840BD37}"/>
          </ac:picMkLst>
        </pc:picChg>
      </pc:sldChg>
      <pc:sldChg chg="delSp modSp del mod">
        <pc:chgData name="CARLOS DE MANUEL CLEMENTE" userId="db2f5b90-13aa-4b0b-9f08-b05ba2c7dd26" providerId="ADAL" clId="{7C24E091-0816-4F4C-AEC8-6E0638158F9E}" dt="2023-06-09T08:05:59.117" v="3681" actId="47"/>
        <pc:sldMkLst>
          <pc:docMk/>
          <pc:sldMk cId="4140489804" sldId="281"/>
        </pc:sldMkLst>
        <pc:spChg chg="mod">
          <ac:chgData name="CARLOS DE MANUEL CLEMENTE" userId="db2f5b90-13aa-4b0b-9f08-b05ba2c7dd26" providerId="ADAL" clId="{7C24E091-0816-4F4C-AEC8-6E0638158F9E}" dt="2023-06-05T10:29:00.755" v="220"/>
          <ac:spMkLst>
            <pc:docMk/>
            <pc:sldMk cId="4140489804" sldId="281"/>
            <ac:spMk id="2" creationId="{CE365059-E2ED-020F-FFB8-E6C7A354CD6B}"/>
          </ac:spMkLst>
        </pc:spChg>
        <pc:spChg chg="del mod">
          <ac:chgData name="CARLOS DE MANUEL CLEMENTE" userId="db2f5b90-13aa-4b0b-9f08-b05ba2c7dd26" providerId="ADAL" clId="{7C24E091-0816-4F4C-AEC8-6E0638158F9E}" dt="2023-06-05T11:02:27.523" v="415" actId="478"/>
          <ac:spMkLst>
            <pc:docMk/>
            <pc:sldMk cId="4140489804" sldId="281"/>
            <ac:spMk id="4" creationId="{4900383B-10C8-75C6-B6AE-21B2347C13DA}"/>
          </ac:spMkLst>
        </pc:spChg>
        <pc:picChg chg="mod">
          <ac:chgData name="CARLOS DE MANUEL CLEMENTE" userId="db2f5b90-13aa-4b0b-9f08-b05ba2c7dd26" providerId="ADAL" clId="{7C24E091-0816-4F4C-AEC8-6E0638158F9E}" dt="2023-06-05T10:28:55.318" v="217"/>
          <ac:picMkLst>
            <pc:docMk/>
            <pc:sldMk cId="4140489804" sldId="281"/>
            <ac:picMk id="9" creationId="{2918F566-EB68-0CDE-78F6-EA6511102582}"/>
          </ac:picMkLst>
        </pc:picChg>
      </pc:sldChg>
      <pc:sldChg chg="delSp modSp del mod">
        <pc:chgData name="CARLOS DE MANUEL CLEMENTE" userId="db2f5b90-13aa-4b0b-9f08-b05ba2c7dd26" providerId="ADAL" clId="{7C24E091-0816-4F4C-AEC8-6E0638158F9E}" dt="2023-06-09T08:05:59.117" v="3681" actId="47"/>
        <pc:sldMkLst>
          <pc:docMk/>
          <pc:sldMk cId="278037709" sldId="282"/>
        </pc:sldMkLst>
        <pc:spChg chg="mod">
          <ac:chgData name="CARLOS DE MANUEL CLEMENTE" userId="db2f5b90-13aa-4b0b-9f08-b05ba2c7dd26" providerId="ADAL" clId="{7C24E091-0816-4F4C-AEC8-6E0638158F9E}" dt="2023-06-05T10:29:00.755" v="220"/>
          <ac:spMkLst>
            <pc:docMk/>
            <pc:sldMk cId="278037709" sldId="282"/>
            <ac:spMk id="2" creationId="{CE365059-E2ED-020F-FFB8-E6C7A354CD6B}"/>
          </ac:spMkLst>
        </pc:spChg>
        <pc:spChg chg="del mod">
          <ac:chgData name="CARLOS DE MANUEL CLEMENTE" userId="db2f5b90-13aa-4b0b-9f08-b05ba2c7dd26" providerId="ADAL" clId="{7C24E091-0816-4F4C-AEC8-6E0638158F9E}" dt="2023-06-05T11:02:09.513" v="412" actId="478"/>
          <ac:spMkLst>
            <pc:docMk/>
            <pc:sldMk cId="278037709" sldId="282"/>
            <ac:spMk id="4" creationId="{4900383B-10C8-75C6-B6AE-21B2347C13DA}"/>
          </ac:spMkLst>
        </pc:spChg>
        <pc:picChg chg="mod">
          <ac:chgData name="CARLOS DE MANUEL CLEMENTE" userId="db2f5b90-13aa-4b0b-9f08-b05ba2c7dd26" providerId="ADAL" clId="{7C24E091-0816-4F4C-AEC8-6E0638158F9E}" dt="2023-06-05T10:29:00.755" v="220"/>
          <ac:picMkLst>
            <pc:docMk/>
            <pc:sldMk cId="278037709" sldId="282"/>
            <ac:picMk id="7" creationId="{DEEAB4CE-E31F-0D3D-B4BA-6D4ADBF0F9B5}"/>
          </ac:picMkLst>
        </pc:picChg>
      </pc:sldChg>
      <pc:sldChg chg="delSp modSp del mod">
        <pc:chgData name="CARLOS DE MANUEL CLEMENTE" userId="db2f5b90-13aa-4b0b-9f08-b05ba2c7dd26" providerId="ADAL" clId="{7C24E091-0816-4F4C-AEC8-6E0638158F9E}" dt="2023-06-09T08:05:59.117" v="3681" actId="47"/>
        <pc:sldMkLst>
          <pc:docMk/>
          <pc:sldMk cId="1817703604" sldId="283"/>
        </pc:sldMkLst>
        <pc:spChg chg="mod">
          <ac:chgData name="CARLOS DE MANUEL CLEMENTE" userId="db2f5b90-13aa-4b0b-9f08-b05ba2c7dd26" providerId="ADAL" clId="{7C24E091-0816-4F4C-AEC8-6E0638158F9E}" dt="2023-06-05T10:29:00.755" v="220"/>
          <ac:spMkLst>
            <pc:docMk/>
            <pc:sldMk cId="1817703604" sldId="283"/>
            <ac:spMk id="2" creationId="{CE365059-E2ED-020F-FFB8-E6C7A354CD6B}"/>
          </ac:spMkLst>
        </pc:spChg>
        <pc:spChg chg="del mod">
          <ac:chgData name="CARLOS DE MANUEL CLEMENTE" userId="db2f5b90-13aa-4b0b-9f08-b05ba2c7dd26" providerId="ADAL" clId="{7C24E091-0816-4F4C-AEC8-6E0638158F9E}" dt="2023-06-05T11:02:16.437" v="413" actId="478"/>
          <ac:spMkLst>
            <pc:docMk/>
            <pc:sldMk cId="1817703604" sldId="283"/>
            <ac:spMk id="4" creationId="{4900383B-10C8-75C6-B6AE-21B2347C13DA}"/>
          </ac:spMkLst>
        </pc:spChg>
        <pc:picChg chg="mod">
          <ac:chgData name="CARLOS DE MANUEL CLEMENTE" userId="db2f5b90-13aa-4b0b-9f08-b05ba2c7dd26" providerId="ADAL" clId="{7C24E091-0816-4F4C-AEC8-6E0638158F9E}" dt="2023-06-05T10:29:00.755" v="220"/>
          <ac:picMkLst>
            <pc:docMk/>
            <pc:sldMk cId="1817703604" sldId="283"/>
            <ac:picMk id="6" creationId="{5B49DEBE-F91B-A738-BE0E-D8D85193A931}"/>
          </ac:picMkLst>
        </pc:picChg>
      </pc:sldChg>
      <pc:sldChg chg="delSp modSp del mod">
        <pc:chgData name="CARLOS DE MANUEL CLEMENTE" userId="db2f5b90-13aa-4b0b-9f08-b05ba2c7dd26" providerId="ADAL" clId="{7C24E091-0816-4F4C-AEC8-6E0638158F9E}" dt="2023-06-09T08:05:59.117" v="3681" actId="47"/>
        <pc:sldMkLst>
          <pc:docMk/>
          <pc:sldMk cId="1409342637" sldId="284"/>
        </pc:sldMkLst>
        <pc:spChg chg="mod">
          <ac:chgData name="CARLOS DE MANUEL CLEMENTE" userId="db2f5b90-13aa-4b0b-9f08-b05ba2c7dd26" providerId="ADAL" clId="{7C24E091-0816-4F4C-AEC8-6E0638158F9E}" dt="2023-06-05T10:29:00.755" v="220"/>
          <ac:spMkLst>
            <pc:docMk/>
            <pc:sldMk cId="1409342637" sldId="284"/>
            <ac:spMk id="2" creationId="{CE365059-E2ED-020F-FFB8-E6C7A354CD6B}"/>
          </ac:spMkLst>
        </pc:spChg>
        <pc:spChg chg="del mod">
          <ac:chgData name="CARLOS DE MANUEL CLEMENTE" userId="db2f5b90-13aa-4b0b-9f08-b05ba2c7dd26" providerId="ADAL" clId="{7C24E091-0816-4F4C-AEC8-6E0638158F9E}" dt="2023-06-05T11:02:02.885" v="411" actId="478"/>
          <ac:spMkLst>
            <pc:docMk/>
            <pc:sldMk cId="1409342637" sldId="284"/>
            <ac:spMk id="4" creationId="{4900383B-10C8-75C6-B6AE-21B2347C13DA}"/>
          </ac:spMkLst>
        </pc:spChg>
        <pc:picChg chg="mod">
          <ac:chgData name="CARLOS DE MANUEL CLEMENTE" userId="db2f5b90-13aa-4b0b-9f08-b05ba2c7dd26" providerId="ADAL" clId="{7C24E091-0816-4F4C-AEC8-6E0638158F9E}" dt="2023-06-05T10:29:00.755" v="220"/>
          <ac:picMkLst>
            <pc:docMk/>
            <pc:sldMk cId="1409342637" sldId="284"/>
            <ac:picMk id="8" creationId="{70002653-C5B6-8B7D-1193-35845F2EB14B}"/>
          </ac:picMkLst>
        </pc:picChg>
      </pc:sldChg>
      <pc:sldChg chg="delSp modSp del mod">
        <pc:chgData name="CARLOS DE MANUEL CLEMENTE" userId="db2f5b90-13aa-4b0b-9f08-b05ba2c7dd26" providerId="ADAL" clId="{7C24E091-0816-4F4C-AEC8-6E0638158F9E}" dt="2023-06-09T08:05:59.117" v="3681" actId="47"/>
        <pc:sldMkLst>
          <pc:docMk/>
          <pc:sldMk cId="3757933990" sldId="285"/>
        </pc:sldMkLst>
        <pc:spChg chg="mod">
          <ac:chgData name="CARLOS DE MANUEL CLEMENTE" userId="db2f5b90-13aa-4b0b-9f08-b05ba2c7dd26" providerId="ADAL" clId="{7C24E091-0816-4F4C-AEC8-6E0638158F9E}" dt="2023-06-05T10:29:00.755" v="220"/>
          <ac:spMkLst>
            <pc:docMk/>
            <pc:sldMk cId="3757933990" sldId="285"/>
            <ac:spMk id="2" creationId="{CE365059-E2ED-020F-FFB8-E6C7A354CD6B}"/>
          </ac:spMkLst>
        </pc:spChg>
        <pc:spChg chg="del mod">
          <ac:chgData name="CARLOS DE MANUEL CLEMENTE" userId="db2f5b90-13aa-4b0b-9f08-b05ba2c7dd26" providerId="ADAL" clId="{7C24E091-0816-4F4C-AEC8-6E0638158F9E}" dt="2023-06-05T11:01:56.171" v="409" actId="478"/>
          <ac:spMkLst>
            <pc:docMk/>
            <pc:sldMk cId="3757933990" sldId="285"/>
            <ac:spMk id="4" creationId="{4900383B-10C8-75C6-B6AE-21B2347C13DA}"/>
          </ac:spMkLst>
        </pc:spChg>
        <pc:picChg chg="mod">
          <ac:chgData name="CARLOS DE MANUEL CLEMENTE" userId="db2f5b90-13aa-4b0b-9f08-b05ba2c7dd26" providerId="ADAL" clId="{7C24E091-0816-4F4C-AEC8-6E0638158F9E}" dt="2023-06-05T10:29:00.755" v="220"/>
          <ac:picMkLst>
            <pc:docMk/>
            <pc:sldMk cId="3757933990" sldId="285"/>
            <ac:picMk id="6" creationId="{7606DC5A-F41F-6D43-0877-20CB31733BDD}"/>
          </ac:picMkLst>
        </pc:picChg>
      </pc:sldChg>
      <pc:sldChg chg="delSp modSp mod modTransition">
        <pc:chgData name="CARLOS DE MANUEL CLEMENTE" userId="db2f5b90-13aa-4b0b-9f08-b05ba2c7dd26" providerId="ADAL" clId="{7C24E091-0816-4F4C-AEC8-6E0638158F9E}" dt="2023-06-09T08:24:47.399" v="3759"/>
        <pc:sldMkLst>
          <pc:docMk/>
          <pc:sldMk cId="63605627" sldId="286"/>
        </pc:sldMkLst>
        <pc:spChg chg="mod">
          <ac:chgData name="CARLOS DE MANUEL CLEMENTE" userId="db2f5b90-13aa-4b0b-9f08-b05ba2c7dd26" providerId="ADAL" clId="{7C24E091-0816-4F4C-AEC8-6E0638158F9E}" dt="2023-06-05T10:29:00.755" v="220"/>
          <ac:spMkLst>
            <pc:docMk/>
            <pc:sldMk cId="63605627" sldId="286"/>
            <ac:spMk id="2" creationId="{D877427C-950B-8C40-3C22-A5C827F07BD2}"/>
          </ac:spMkLst>
        </pc:spChg>
        <pc:spChg chg="del mod">
          <ac:chgData name="CARLOS DE MANUEL CLEMENTE" userId="db2f5b90-13aa-4b0b-9f08-b05ba2c7dd26" providerId="ADAL" clId="{7C24E091-0816-4F4C-AEC8-6E0638158F9E}" dt="2023-06-05T11:03:05.823" v="420" actId="478"/>
          <ac:spMkLst>
            <pc:docMk/>
            <pc:sldMk cId="63605627" sldId="286"/>
            <ac:spMk id="4" creationId="{BBE777D5-B660-9DE8-9EE6-6219210012E4}"/>
          </ac:spMkLst>
        </pc:spChg>
        <pc:spChg chg="mod">
          <ac:chgData name="CARLOS DE MANUEL CLEMENTE" userId="db2f5b90-13aa-4b0b-9f08-b05ba2c7dd26" providerId="ADAL" clId="{7C24E091-0816-4F4C-AEC8-6E0638158F9E}" dt="2023-06-05T10:29:00.755" v="220"/>
          <ac:spMkLst>
            <pc:docMk/>
            <pc:sldMk cId="63605627" sldId="286"/>
            <ac:spMk id="10" creationId="{DF13DDB9-CACF-734C-5A24-1308E011B1CE}"/>
          </ac:spMkLst>
        </pc:spChg>
        <pc:graphicFrameChg chg="mod">
          <ac:chgData name="CARLOS DE MANUEL CLEMENTE" userId="db2f5b90-13aa-4b0b-9f08-b05ba2c7dd26" providerId="ADAL" clId="{7C24E091-0816-4F4C-AEC8-6E0638158F9E}" dt="2023-06-05T10:29:00.755" v="220"/>
          <ac:graphicFrameMkLst>
            <pc:docMk/>
            <pc:sldMk cId="63605627" sldId="286"/>
            <ac:graphicFrameMk id="12" creationId="{6788C213-49AE-1988-4F37-E4069382A0D1}"/>
          </ac:graphicFrameMkLst>
        </pc:graphicFrameChg>
      </pc:sldChg>
      <pc:sldChg chg="delSp modSp mod ord modTransition">
        <pc:chgData name="CARLOS DE MANUEL CLEMENTE" userId="db2f5b90-13aa-4b0b-9f08-b05ba2c7dd26" providerId="ADAL" clId="{7C24E091-0816-4F4C-AEC8-6E0638158F9E}" dt="2023-06-09T08:24:47.399" v="3759"/>
        <pc:sldMkLst>
          <pc:docMk/>
          <pc:sldMk cId="3503947105" sldId="288"/>
        </pc:sldMkLst>
        <pc:spChg chg="mod">
          <ac:chgData name="CARLOS DE MANUEL CLEMENTE" userId="db2f5b90-13aa-4b0b-9f08-b05ba2c7dd26" providerId="ADAL" clId="{7C24E091-0816-4F4C-AEC8-6E0638158F9E}" dt="2023-06-05T10:29:00.755" v="220"/>
          <ac:spMkLst>
            <pc:docMk/>
            <pc:sldMk cId="3503947105" sldId="288"/>
            <ac:spMk id="2" creationId="{CE365059-E2ED-020F-FFB8-E6C7A354CD6B}"/>
          </ac:spMkLst>
        </pc:spChg>
        <pc:spChg chg="del mod">
          <ac:chgData name="CARLOS DE MANUEL CLEMENTE" userId="db2f5b90-13aa-4b0b-9f08-b05ba2c7dd26" providerId="ADAL" clId="{7C24E091-0816-4F4C-AEC8-6E0638158F9E}" dt="2023-06-05T11:01:24.335" v="408" actId="478"/>
          <ac:spMkLst>
            <pc:docMk/>
            <pc:sldMk cId="3503947105" sldId="288"/>
            <ac:spMk id="4" creationId="{4900383B-10C8-75C6-B6AE-21B2347C13DA}"/>
          </ac:spMkLst>
        </pc:spChg>
        <pc:picChg chg="mod">
          <ac:chgData name="CARLOS DE MANUEL CLEMENTE" userId="db2f5b90-13aa-4b0b-9f08-b05ba2c7dd26" providerId="ADAL" clId="{7C24E091-0816-4F4C-AEC8-6E0638158F9E}" dt="2023-06-05T10:29:00.755" v="220"/>
          <ac:picMkLst>
            <pc:docMk/>
            <pc:sldMk cId="3503947105" sldId="288"/>
            <ac:picMk id="8" creationId="{BD010266-4723-B7C5-A872-9787456DAE91}"/>
          </ac:picMkLst>
        </pc:picChg>
      </pc:sldChg>
      <pc:sldChg chg="delSp modSp del mod">
        <pc:chgData name="CARLOS DE MANUEL CLEMENTE" userId="db2f5b90-13aa-4b0b-9f08-b05ba2c7dd26" providerId="ADAL" clId="{7C24E091-0816-4F4C-AEC8-6E0638158F9E}" dt="2023-06-07T08:08:15.890" v="1815" actId="2696"/>
        <pc:sldMkLst>
          <pc:docMk/>
          <pc:sldMk cId="219359145" sldId="289"/>
        </pc:sldMkLst>
        <pc:spChg chg="mod">
          <ac:chgData name="CARLOS DE MANUEL CLEMENTE" userId="db2f5b90-13aa-4b0b-9f08-b05ba2c7dd26" providerId="ADAL" clId="{7C24E091-0816-4F4C-AEC8-6E0638158F9E}" dt="2023-06-05T10:29:00.755" v="220"/>
          <ac:spMkLst>
            <pc:docMk/>
            <pc:sldMk cId="219359145" sldId="289"/>
            <ac:spMk id="2" creationId="{507F5E4D-C1F6-9045-4BEF-B7657421713B}"/>
          </ac:spMkLst>
        </pc:spChg>
        <pc:spChg chg="del mod">
          <ac:chgData name="CARLOS DE MANUEL CLEMENTE" userId="db2f5b90-13aa-4b0b-9f08-b05ba2c7dd26" providerId="ADAL" clId="{7C24E091-0816-4F4C-AEC8-6E0638158F9E}" dt="2023-06-05T10:59:14.408" v="402" actId="478"/>
          <ac:spMkLst>
            <pc:docMk/>
            <pc:sldMk cId="219359145" sldId="289"/>
            <ac:spMk id="4" creationId="{2039903B-503A-D0C6-E043-760EAD1A07A2}"/>
          </ac:spMkLst>
        </pc:spChg>
        <pc:picChg chg="mod">
          <ac:chgData name="CARLOS DE MANUEL CLEMENTE" userId="db2f5b90-13aa-4b0b-9f08-b05ba2c7dd26" providerId="ADAL" clId="{7C24E091-0816-4F4C-AEC8-6E0638158F9E}" dt="2023-06-05T10:29:00.755" v="220"/>
          <ac:picMkLst>
            <pc:docMk/>
            <pc:sldMk cId="219359145" sldId="289"/>
            <ac:picMk id="5" creationId="{F1AD8379-FE52-AA07-C1AB-AF5E40B1CDE2}"/>
          </ac:picMkLst>
        </pc:picChg>
      </pc:sldChg>
      <pc:sldChg chg="addSp delSp modSp mod ord modTransition setBg modNotesTx">
        <pc:chgData name="CARLOS DE MANUEL CLEMENTE" userId="db2f5b90-13aa-4b0b-9f08-b05ba2c7dd26" providerId="ADAL" clId="{7C24E091-0816-4F4C-AEC8-6E0638158F9E}" dt="2023-06-09T14:38:51.362" v="4028" actId="12084"/>
        <pc:sldMkLst>
          <pc:docMk/>
          <pc:sldMk cId="3054677590" sldId="290"/>
        </pc:sldMkLst>
        <pc:spChg chg="mod ord">
          <ac:chgData name="CARLOS DE MANUEL CLEMENTE" userId="db2f5b90-13aa-4b0b-9f08-b05ba2c7dd26" providerId="ADAL" clId="{7C24E091-0816-4F4C-AEC8-6E0638158F9E}" dt="2023-06-09T07:40:43.448" v="3003" actId="26606"/>
          <ac:spMkLst>
            <pc:docMk/>
            <pc:sldMk cId="3054677590" sldId="290"/>
            <ac:spMk id="2" creationId="{BC1D36B4-F58F-5055-5EE8-DCE3E4E62B72}"/>
          </ac:spMkLst>
        </pc:spChg>
        <pc:spChg chg="del mod">
          <ac:chgData name="CARLOS DE MANUEL CLEMENTE" userId="db2f5b90-13aa-4b0b-9f08-b05ba2c7dd26" providerId="ADAL" clId="{7C24E091-0816-4F4C-AEC8-6E0638158F9E}" dt="2023-06-05T10:58:12.818" v="393" actId="478"/>
          <ac:spMkLst>
            <pc:docMk/>
            <pc:sldMk cId="3054677590" sldId="290"/>
            <ac:spMk id="3" creationId="{44252B4B-3CE9-8195-6A51-1820899518DF}"/>
          </ac:spMkLst>
        </pc:spChg>
        <pc:spChg chg="mod">
          <ac:chgData name="CARLOS DE MANUEL CLEMENTE" userId="db2f5b90-13aa-4b0b-9f08-b05ba2c7dd26" providerId="ADAL" clId="{7C24E091-0816-4F4C-AEC8-6E0638158F9E}" dt="2023-06-09T07:54:35.934" v="3652" actId="20577"/>
          <ac:spMkLst>
            <pc:docMk/>
            <pc:sldMk cId="3054677590" sldId="290"/>
            <ac:spMk id="3074" creationId="{4435F50B-56BD-95A7-D7F9-8F4656BB5015}"/>
          </ac:spMkLst>
        </pc:spChg>
        <pc:spChg chg="del mod">
          <ac:chgData name="CARLOS DE MANUEL CLEMENTE" userId="db2f5b90-13aa-4b0b-9f08-b05ba2c7dd26" providerId="ADAL" clId="{7C24E091-0816-4F4C-AEC8-6E0638158F9E}" dt="2023-06-09T14:38:51.362" v="4028" actId="12084"/>
          <ac:spMkLst>
            <pc:docMk/>
            <pc:sldMk cId="3054677590" sldId="290"/>
            <ac:spMk id="3075" creationId="{1C125A69-3996-CB30-D13E-EF9EC5D7DA15}"/>
          </ac:spMkLst>
        </pc:spChg>
        <pc:spChg chg="del mod">
          <ac:chgData name="CARLOS DE MANUEL CLEMENTE" userId="db2f5b90-13aa-4b0b-9f08-b05ba2c7dd26" providerId="ADAL" clId="{7C24E091-0816-4F4C-AEC8-6E0638158F9E}" dt="2023-06-05T10:58:07.020" v="391" actId="478"/>
          <ac:spMkLst>
            <pc:docMk/>
            <pc:sldMk cId="3054677590" sldId="290"/>
            <ac:spMk id="3076" creationId="{64842993-34DB-621B-21D7-81B9FCE12E5D}"/>
          </ac:spMkLst>
        </pc:spChg>
        <pc:graphicFrameChg chg="add mod">
          <ac:chgData name="CARLOS DE MANUEL CLEMENTE" userId="db2f5b90-13aa-4b0b-9f08-b05ba2c7dd26" providerId="ADAL" clId="{7C24E091-0816-4F4C-AEC8-6E0638158F9E}" dt="2023-06-09T14:38:51.362" v="4028" actId="12084"/>
          <ac:graphicFrameMkLst>
            <pc:docMk/>
            <pc:sldMk cId="3054677590" sldId="290"/>
            <ac:graphicFrameMk id="3" creationId="{74F312F4-C183-530F-FD56-C7A128BFD3CB}"/>
          </ac:graphicFrameMkLst>
        </pc:graphicFrameChg>
        <pc:picChg chg="mod">
          <ac:chgData name="CARLOS DE MANUEL CLEMENTE" userId="db2f5b90-13aa-4b0b-9f08-b05ba2c7dd26" providerId="ADAL" clId="{7C24E091-0816-4F4C-AEC8-6E0638158F9E}" dt="2023-06-09T07:40:43.448" v="3003" actId="26606"/>
          <ac:picMkLst>
            <pc:docMk/>
            <pc:sldMk cId="3054677590" sldId="290"/>
            <ac:picMk id="5" creationId="{C1CB49F9-AD94-58EA-B616-2EAADDFEFFFD}"/>
          </ac:picMkLst>
        </pc:picChg>
      </pc:sldChg>
      <pc:sldChg chg="addSp delSp modSp new mod ord modTransition setBg modClrScheme chgLayout">
        <pc:chgData name="CARLOS DE MANUEL CLEMENTE" userId="db2f5b90-13aa-4b0b-9f08-b05ba2c7dd26" providerId="ADAL" clId="{7C24E091-0816-4F4C-AEC8-6E0638158F9E}" dt="2023-06-09T08:24:53.855" v="3760"/>
        <pc:sldMkLst>
          <pc:docMk/>
          <pc:sldMk cId="1168645707" sldId="291"/>
        </pc:sldMkLst>
        <pc:spChg chg="mod ord">
          <ac:chgData name="CARLOS DE MANUEL CLEMENTE" userId="db2f5b90-13aa-4b0b-9f08-b05ba2c7dd26" providerId="ADAL" clId="{7C24E091-0816-4F4C-AEC8-6E0638158F9E}" dt="2023-06-05T10:29:03.266" v="221" actId="26606"/>
          <ac:spMkLst>
            <pc:docMk/>
            <pc:sldMk cId="1168645707" sldId="291"/>
            <ac:spMk id="2" creationId="{7A919B73-0311-9427-DAF7-0B0796A6E03A}"/>
          </ac:spMkLst>
        </pc:spChg>
        <pc:spChg chg="mod ord">
          <ac:chgData name="CARLOS DE MANUEL CLEMENTE" userId="db2f5b90-13aa-4b0b-9f08-b05ba2c7dd26" providerId="ADAL" clId="{7C24E091-0816-4F4C-AEC8-6E0638158F9E}" dt="2023-06-09T06:27:25.272" v="1982" actId="1076"/>
          <ac:spMkLst>
            <pc:docMk/>
            <pc:sldMk cId="1168645707" sldId="291"/>
            <ac:spMk id="3" creationId="{A3DBF55B-0E92-9136-A69D-6ABEC0C61E49}"/>
          </ac:spMkLst>
        </pc:spChg>
        <pc:spChg chg="del mod ord">
          <ac:chgData name="CARLOS DE MANUEL CLEMENTE" userId="db2f5b90-13aa-4b0b-9f08-b05ba2c7dd26" providerId="ADAL" clId="{7C24E091-0816-4F4C-AEC8-6E0638158F9E}" dt="2023-06-05T10:57:10.946" v="381" actId="478"/>
          <ac:spMkLst>
            <pc:docMk/>
            <pc:sldMk cId="1168645707" sldId="291"/>
            <ac:spMk id="4" creationId="{A3979757-709D-CFE1-4C10-2A06F9C56986}"/>
          </ac:spMkLst>
        </pc:spChg>
        <pc:picChg chg="add mod ord">
          <ac:chgData name="CARLOS DE MANUEL CLEMENTE" userId="db2f5b90-13aa-4b0b-9f08-b05ba2c7dd26" providerId="ADAL" clId="{7C24E091-0816-4F4C-AEC8-6E0638158F9E}" dt="2023-06-09T06:27:20.900" v="1981" actId="1076"/>
          <ac:picMkLst>
            <pc:docMk/>
            <pc:sldMk cId="1168645707" sldId="291"/>
            <ac:picMk id="4" creationId="{D2B17921-B167-9D3F-EE5A-E5A118799FE1}"/>
          </ac:picMkLst>
        </pc:picChg>
      </pc:sldChg>
      <pc:sldChg chg="addSp delSp modSp new mod modTransition">
        <pc:chgData name="CARLOS DE MANUEL CLEMENTE" userId="db2f5b90-13aa-4b0b-9f08-b05ba2c7dd26" providerId="ADAL" clId="{7C24E091-0816-4F4C-AEC8-6E0638158F9E}" dt="2023-06-09T15:33:59.819" v="5000" actId="20577"/>
        <pc:sldMkLst>
          <pc:docMk/>
          <pc:sldMk cId="3319060200" sldId="292"/>
        </pc:sldMkLst>
        <pc:spChg chg="mod">
          <ac:chgData name="CARLOS DE MANUEL CLEMENTE" userId="db2f5b90-13aa-4b0b-9f08-b05ba2c7dd26" providerId="ADAL" clId="{7C24E091-0816-4F4C-AEC8-6E0638158F9E}" dt="2023-06-05T10:29:00.755" v="220"/>
          <ac:spMkLst>
            <pc:docMk/>
            <pc:sldMk cId="3319060200" sldId="292"/>
            <ac:spMk id="2" creationId="{CC27D251-1FD0-1314-7AC2-C45EB2215D27}"/>
          </ac:spMkLst>
        </pc:spChg>
        <pc:spChg chg="add del mod">
          <ac:chgData name="CARLOS DE MANUEL CLEMENTE" userId="db2f5b90-13aa-4b0b-9f08-b05ba2c7dd26" providerId="ADAL" clId="{7C24E091-0816-4F4C-AEC8-6E0638158F9E}" dt="2023-06-05T10:22:03.584" v="171"/>
          <ac:spMkLst>
            <pc:docMk/>
            <pc:sldMk cId="3319060200" sldId="292"/>
            <ac:spMk id="3" creationId="{63C9FA87-AC15-A519-3E45-AA5596F1F7B6}"/>
          </ac:spMkLst>
        </pc:spChg>
        <pc:spChg chg="add del mod">
          <ac:chgData name="CARLOS DE MANUEL CLEMENTE" userId="db2f5b90-13aa-4b0b-9f08-b05ba2c7dd26" providerId="ADAL" clId="{7C24E091-0816-4F4C-AEC8-6E0638158F9E}" dt="2023-06-09T06:26:48.331" v="1978" actId="478"/>
          <ac:spMkLst>
            <pc:docMk/>
            <pc:sldMk cId="3319060200" sldId="292"/>
            <ac:spMk id="4" creationId="{81FCC0A5-0295-3F10-380F-E2A7E91DFF98}"/>
          </ac:spMkLst>
        </pc:spChg>
        <pc:spChg chg="del mod">
          <ac:chgData name="CARLOS DE MANUEL CLEMENTE" userId="db2f5b90-13aa-4b0b-9f08-b05ba2c7dd26" providerId="ADAL" clId="{7C24E091-0816-4F4C-AEC8-6E0638158F9E}" dt="2023-06-05T10:57:24.128" v="384" actId="478"/>
          <ac:spMkLst>
            <pc:docMk/>
            <pc:sldMk cId="3319060200" sldId="292"/>
            <ac:spMk id="4" creationId="{FEA664A4-9316-EEB2-29CF-6672AD5599D3}"/>
          </ac:spMkLst>
        </pc:spChg>
        <pc:spChg chg="add del mod ord">
          <ac:chgData name="CARLOS DE MANUEL CLEMENTE" userId="db2f5b90-13aa-4b0b-9f08-b05ba2c7dd26" providerId="ADAL" clId="{7C24E091-0816-4F4C-AEC8-6E0638158F9E}" dt="2023-06-09T14:44:38.501" v="4076" actId="12084"/>
          <ac:spMkLst>
            <pc:docMk/>
            <pc:sldMk cId="3319060200" sldId="292"/>
            <ac:spMk id="6" creationId="{DA34047F-E0C6-3FB9-5EA5-E55422E0ED6B}"/>
          </ac:spMkLst>
        </pc:spChg>
        <pc:spChg chg="add mod">
          <ac:chgData name="CARLOS DE MANUEL CLEMENTE" userId="db2f5b90-13aa-4b0b-9f08-b05ba2c7dd26" providerId="ADAL" clId="{7C24E091-0816-4F4C-AEC8-6E0638158F9E}" dt="2023-06-09T06:29:06.155" v="1985" actId="21"/>
          <ac:spMkLst>
            <pc:docMk/>
            <pc:sldMk cId="3319060200" sldId="292"/>
            <ac:spMk id="9" creationId="{8999C2A7-06C5-23D7-7731-2BFD94E39B26}"/>
          </ac:spMkLst>
        </pc:spChg>
        <pc:graphicFrameChg chg="add mod">
          <ac:chgData name="CARLOS DE MANUEL CLEMENTE" userId="db2f5b90-13aa-4b0b-9f08-b05ba2c7dd26" providerId="ADAL" clId="{7C24E091-0816-4F4C-AEC8-6E0638158F9E}" dt="2023-06-09T15:33:59.819" v="5000" actId="20577"/>
          <ac:graphicFrameMkLst>
            <pc:docMk/>
            <pc:sldMk cId="3319060200" sldId="292"/>
            <ac:graphicFrameMk id="3" creationId="{5D841E65-82AC-701E-2EA1-41A3AAE346D9}"/>
          </ac:graphicFrameMkLst>
        </pc:graphicFrameChg>
        <pc:picChg chg="add del mod">
          <ac:chgData name="CARLOS DE MANUEL CLEMENTE" userId="db2f5b90-13aa-4b0b-9f08-b05ba2c7dd26" providerId="ADAL" clId="{7C24E091-0816-4F4C-AEC8-6E0638158F9E}" dt="2023-06-05T10:21:09.168" v="151"/>
          <ac:picMkLst>
            <pc:docMk/>
            <pc:sldMk cId="3319060200" sldId="292"/>
            <ac:picMk id="5" creationId="{4FDE464E-FE61-52D6-37C6-75E8DEC08176}"/>
          </ac:picMkLst>
        </pc:picChg>
        <pc:picChg chg="add del mod">
          <ac:chgData name="CARLOS DE MANUEL CLEMENTE" userId="db2f5b90-13aa-4b0b-9f08-b05ba2c7dd26" providerId="ADAL" clId="{7C24E091-0816-4F4C-AEC8-6E0638158F9E}" dt="2023-06-05T10:22:00.254" v="170" actId="931"/>
          <ac:picMkLst>
            <pc:docMk/>
            <pc:sldMk cId="3319060200" sldId="292"/>
            <ac:picMk id="7" creationId="{4313C14B-7647-8AC0-D276-FEC395F25D77}"/>
          </ac:picMkLst>
        </pc:picChg>
        <pc:picChg chg="add del mod">
          <ac:chgData name="CARLOS DE MANUEL CLEMENTE" userId="db2f5b90-13aa-4b0b-9f08-b05ba2c7dd26" providerId="ADAL" clId="{7C24E091-0816-4F4C-AEC8-6E0638158F9E}" dt="2023-06-09T06:28:27.118" v="1983" actId="478"/>
          <ac:picMkLst>
            <pc:docMk/>
            <pc:sldMk cId="3319060200" sldId="292"/>
            <ac:picMk id="8" creationId="{657432A9-48CC-36D4-3B1F-AB7DEA98CB15}"/>
          </ac:picMkLst>
        </pc:picChg>
      </pc:sldChg>
      <pc:sldChg chg="modSp new del mod">
        <pc:chgData name="CARLOS DE MANUEL CLEMENTE" userId="db2f5b90-13aa-4b0b-9f08-b05ba2c7dd26" providerId="ADAL" clId="{7C24E091-0816-4F4C-AEC8-6E0638158F9E}" dt="2023-06-05T10:57:32.170" v="385" actId="2696"/>
        <pc:sldMkLst>
          <pc:docMk/>
          <pc:sldMk cId="317609473" sldId="293"/>
        </pc:sldMkLst>
        <pc:spChg chg="mod">
          <ac:chgData name="CARLOS DE MANUEL CLEMENTE" userId="db2f5b90-13aa-4b0b-9f08-b05ba2c7dd26" providerId="ADAL" clId="{7C24E091-0816-4F4C-AEC8-6E0638158F9E}" dt="2023-06-05T10:54:01.996" v="365" actId="1076"/>
          <ac:spMkLst>
            <pc:docMk/>
            <pc:sldMk cId="317609473" sldId="293"/>
            <ac:spMk id="4" creationId="{4A9A2B16-DAA1-2842-A562-2B28FAC013C6}"/>
          </ac:spMkLst>
        </pc:spChg>
      </pc:sldChg>
      <pc:sldChg chg="addSp delSp modSp new mod ord modTransition modClrScheme chgLayout">
        <pc:chgData name="CARLOS DE MANUEL CLEMENTE" userId="db2f5b90-13aa-4b0b-9f08-b05ba2c7dd26" providerId="ADAL" clId="{7C24E091-0816-4F4C-AEC8-6E0638158F9E}" dt="2023-06-09T15:37:01.700" v="5031" actId="20577"/>
        <pc:sldMkLst>
          <pc:docMk/>
          <pc:sldMk cId="410033854" sldId="293"/>
        </pc:sldMkLst>
        <pc:spChg chg="mod ord">
          <ac:chgData name="CARLOS DE MANUEL CLEMENTE" userId="db2f5b90-13aa-4b0b-9f08-b05ba2c7dd26" providerId="ADAL" clId="{7C24E091-0816-4F4C-AEC8-6E0638158F9E}" dt="2023-06-09T07:26:32.059" v="2884" actId="26606"/>
          <ac:spMkLst>
            <pc:docMk/>
            <pc:sldMk cId="410033854" sldId="293"/>
            <ac:spMk id="2" creationId="{0E421DDB-180D-D7A1-3142-3A203CDE5CEF}"/>
          </ac:spMkLst>
        </pc:spChg>
        <pc:spChg chg="add del mod">
          <ac:chgData name="CARLOS DE MANUEL CLEMENTE" userId="db2f5b90-13aa-4b0b-9f08-b05ba2c7dd26" providerId="ADAL" clId="{7C24E091-0816-4F4C-AEC8-6E0638158F9E}" dt="2023-06-09T07:26:06.707" v="2880" actId="26606"/>
          <ac:spMkLst>
            <pc:docMk/>
            <pc:sldMk cId="410033854" sldId="293"/>
            <ac:spMk id="3" creationId="{358823D8-5F3E-16DC-95BE-5FE729CD33CB}"/>
          </ac:spMkLst>
        </pc:spChg>
        <pc:spChg chg="add del mod">
          <ac:chgData name="CARLOS DE MANUEL CLEMENTE" userId="db2f5b90-13aa-4b0b-9f08-b05ba2c7dd26" providerId="ADAL" clId="{7C24E091-0816-4F4C-AEC8-6E0638158F9E}" dt="2023-06-09T07:26:32.059" v="2884" actId="26606"/>
          <ac:spMkLst>
            <pc:docMk/>
            <pc:sldMk cId="410033854" sldId="293"/>
            <ac:spMk id="6" creationId="{093A723E-3602-1777-18AD-91A2B2BF5D43}"/>
          </ac:spMkLst>
        </pc:spChg>
        <pc:spChg chg="add del mod">
          <ac:chgData name="CARLOS DE MANUEL CLEMENTE" userId="db2f5b90-13aa-4b0b-9f08-b05ba2c7dd26" providerId="ADAL" clId="{7C24E091-0816-4F4C-AEC8-6E0638158F9E}" dt="2023-06-09T07:25:17.950" v="2875" actId="26606"/>
          <ac:spMkLst>
            <pc:docMk/>
            <pc:sldMk cId="410033854" sldId="293"/>
            <ac:spMk id="9" creationId="{53C301F6-FE1B-86C4-0AEF-F84ED16B7DA5}"/>
          </ac:spMkLst>
        </pc:spChg>
        <pc:spChg chg="add del mod">
          <ac:chgData name="CARLOS DE MANUEL CLEMENTE" userId="db2f5b90-13aa-4b0b-9f08-b05ba2c7dd26" providerId="ADAL" clId="{7C24E091-0816-4F4C-AEC8-6E0638158F9E}" dt="2023-06-09T07:25:16.032" v="2873" actId="26606"/>
          <ac:spMkLst>
            <pc:docMk/>
            <pc:sldMk cId="410033854" sldId="293"/>
            <ac:spMk id="10" creationId="{C3BE6161-A428-6183-CCFE-2F4D0A6BD9CB}"/>
          </ac:spMkLst>
        </pc:spChg>
        <pc:spChg chg="add del mod">
          <ac:chgData name="CARLOS DE MANUEL CLEMENTE" userId="db2f5b90-13aa-4b0b-9f08-b05ba2c7dd26" providerId="ADAL" clId="{7C24E091-0816-4F4C-AEC8-6E0638158F9E}" dt="2023-06-09T07:24:55.818" v="2869" actId="26606"/>
          <ac:spMkLst>
            <pc:docMk/>
            <pc:sldMk cId="410033854" sldId="293"/>
            <ac:spMk id="12" creationId="{BC32DC28-DC2D-296E-AA12-EFEB09220766}"/>
          </ac:spMkLst>
        </pc:spChg>
        <pc:spChg chg="add del mod">
          <ac:chgData name="CARLOS DE MANUEL CLEMENTE" userId="db2f5b90-13aa-4b0b-9f08-b05ba2c7dd26" providerId="ADAL" clId="{7C24E091-0816-4F4C-AEC8-6E0638158F9E}" dt="2023-06-09T07:26:31.974" v="2883" actId="26606"/>
          <ac:spMkLst>
            <pc:docMk/>
            <pc:sldMk cId="410033854" sldId="293"/>
            <ac:spMk id="13" creationId="{F818CA81-D95D-67D2-A4C8-483CED13CC00}"/>
          </ac:spMkLst>
        </pc:spChg>
        <pc:graphicFrameChg chg="add del">
          <ac:chgData name="CARLOS DE MANUEL CLEMENTE" userId="db2f5b90-13aa-4b0b-9f08-b05ba2c7dd26" providerId="ADAL" clId="{7C24E091-0816-4F4C-AEC8-6E0638158F9E}" dt="2023-06-09T07:24:14.579" v="2865" actId="26606"/>
          <ac:graphicFrameMkLst>
            <pc:docMk/>
            <pc:sldMk cId="410033854" sldId="293"/>
            <ac:graphicFrameMk id="5" creationId="{69CEBD41-25B5-C969-CD56-A2791D17AC8A}"/>
          </ac:graphicFrameMkLst>
        </pc:graphicFrameChg>
        <pc:graphicFrameChg chg="add del mod ord modGraphic">
          <ac:chgData name="CARLOS DE MANUEL CLEMENTE" userId="db2f5b90-13aa-4b0b-9f08-b05ba2c7dd26" providerId="ADAL" clId="{7C24E091-0816-4F4C-AEC8-6E0638158F9E}" dt="2023-06-09T07:25:17.950" v="2875" actId="26606"/>
          <ac:graphicFrameMkLst>
            <pc:docMk/>
            <pc:sldMk cId="410033854" sldId="293"/>
            <ac:graphicFrameMk id="7" creationId="{5B890257-5440-5909-C9ED-B8380F45A722}"/>
          </ac:graphicFrameMkLst>
        </pc:graphicFrameChg>
        <pc:graphicFrameChg chg="add mod modGraphic">
          <ac:chgData name="CARLOS DE MANUEL CLEMENTE" userId="db2f5b90-13aa-4b0b-9f08-b05ba2c7dd26" providerId="ADAL" clId="{7C24E091-0816-4F4C-AEC8-6E0638158F9E}" dt="2023-06-09T15:37:01.700" v="5031" actId="20577"/>
          <ac:graphicFrameMkLst>
            <pc:docMk/>
            <pc:sldMk cId="410033854" sldId="293"/>
            <ac:graphicFrameMk id="8" creationId="{26665664-8CA4-C4FF-3807-6413434C1F3A}"/>
          </ac:graphicFrameMkLst>
        </pc:graphicFrameChg>
      </pc:sldChg>
      <pc:sldChg chg="addSp delSp modSp add del mod modTransition modClrScheme chgLayout">
        <pc:chgData name="CARLOS DE MANUEL CLEMENTE" userId="db2f5b90-13aa-4b0b-9f08-b05ba2c7dd26" providerId="ADAL" clId="{7C24E091-0816-4F4C-AEC8-6E0638158F9E}" dt="2023-06-09T15:19:45.004" v="4672" actId="2696"/>
        <pc:sldMkLst>
          <pc:docMk/>
          <pc:sldMk cId="1353518000" sldId="294"/>
        </pc:sldMkLst>
        <pc:spChg chg="mod ord">
          <ac:chgData name="CARLOS DE MANUEL CLEMENTE" userId="db2f5b90-13aa-4b0b-9f08-b05ba2c7dd26" providerId="ADAL" clId="{7C24E091-0816-4F4C-AEC8-6E0638158F9E}" dt="2023-06-09T07:20:21.199" v="2854" actId="26606"/>
          <ac:spMkLst>
            <pc:docMk/>
            <pc:sldMk cId="1353518000" sldId="294"/>
            <ac:spMk id="2" creationId="{0E421DDB-180D-D7A1-3142-3A203CDE5CEF}"/>
          </ac:spMkLst>
        </pc:spChg>
        <pc:spChg chg="del mod ord">
          <ac:chgData name="CARLOS DE MANUEL CLEMENTE" userId="db2f5b90-13aa-4b0b-9f08-b05ba2c7dd26" providerId="ADAL" clId="{7C24E091-0816-4F4C-AEC8-6E0638158F9E}" dt="2023-06-09T07:20:21.199" v="2854" actId="26606"/>
          <ac:spMkLst>
            <pc:docMk/>
            <pc:sldMk cId="1353518000" sldId="294"/>
            <ac:spMk id="3" creationId="{358823D8-5F3E-16DC-95BE-5FE729CD33CB}"/>
          </ac:spMkLst>
        </pc:spChg>
        <pc:spChg chg="add del mod ord">
          <ac:chgData name="CARLOS DE MANUEL CLEMENTE" userId="db2f5b90-13aa-4b0b-9f08-b05ba2c7dd26" providerId="ADAL" clId="{7C24E091-0816-4F4C-AEC8-6E0638158F9E}" dt="2023-06-09T07:19:59.624" v="2852" actId="700"/>
          <ac:spMkLst>
            <pc:docMk/>
            <pc:sldMk cId="1353518000" sldId="294"/>
            <ac:spMk id="8" creationId="{CEC5D319-EEF1-54D6-E50C-FFA46A1859DF}"/>
          </ac:spMkLst>
        </pc:spChg>
        <pc:graphicFrameChg chg="add mod">
          <ac:chgData name="CARLOS DE MANUEL CLEMENTE" userId="db2f5b90-13aa-4b0b-9f08-b05ba2c7dd26" providerId="ADAL" clId="{7C24E091-0816-4F4C-AEC8-6E0638158F9E}" dt="2023-06-09T07:29:55.421" v="2966" actId="113"/>
          <ac:graphicFrameMkLst>
            <pc:docMk/>
            <pc:sldMk cId="1353518000" sldId="294"/>
            <ac:graphicFrameMk id="5" creationId="{B492F5CC-AA85-09E0-ED72-5E0DCF92A76B}"/>
          </ac:graphicFrameMkLst>
        </pc:graphicFrameChg>
      </pc:sldChg>
      <pc:sldChg chg="new del">
        <pc:chgData name="CARLOS DE MANUEL CLEMENTE" userId="db2f5b90-13aa-4b0b-9f08-b05ba2c7dd26" providerId="ADAL" clId="{7C24E091-0816-4F4C-AEC8-6E0638158F9E}" dt="2023-06-05T10:57:36.769" v="386" actId="2696"/>
        <pc:sldMkLst>
          <pc:docMk/>
          <pc:sldMk cId="3384020249" sldId="294"/>
        </pc:sldMkLst>
      </pc:sldChg>
      <pc:sldChg chg="addSp delSp modSp new del mod ord modTransition modClrScheme chgLayout">
        <pc:chgData name="CARLOS DE MANUEL CLEMENTE" userId="db2f5b90-13aa-4b0b-9f08-b05ba2c7dd26" providerId="ADAL" clId="{7C24E091-0816-4F4C-AEC8-6E0638158F9E}" dt="2023-06-09T15:52:25.190" v="5128" actId="2696"/>
        <pc:sldMkLst>
          <pc:docMk/>
          <pc:sldMk cId="2482429695" sldId="295"/>
        </pc:sldMkLst>
        <pc:spChg chg="mod">
          <ac:chgData name="CARLOS DE MANUEL CLEMENTE" userId="db2f5b90-13aa-4b0b-9f08-b05ba2c7dd26" providerId="ADAL" clId="{7C24E091-0816-4F4C-AEC8-6E0638158F9E}" dt="2023-06-09T15:21:39.554" v="4675" actId="20577"/>
          <ac:spMkLst>
            <pc:docMk/>
            <pc:sldMk cId="2482429695" sldId="295"/>
            <ac:spMk id="2" creationId="{B3E37E57-714F-D6F6-97AF-616685943B10}"/>
          </ac:spMkLst>
        </pc:spChg>
        <pc:spChg chg="del">
          <ac:chgData name="CARLOS DE MANUEL CLEMENTE" userId="db2f5b90-13aa-4b0b-9f08-b05ba2c7dd26" providerId="ADAL" clId="{7C24E091-0816-4F4C-AEC8-6E0638158F9E}" dt="2023-06-07T07:59:32.829" v="1620" actId="931"/>
          <ac:spMkLst>
            <pc:docMk/>
            <pc:sldMk cId="2482429695" sldId="295"/>
            <ac:spMk id="3" creationId="{5E900603-5B59-6AE1-6812-B20D282C7E80}"/>
          </ac:spMkLst>
        </pc:spChg>
        <pc:spChg chg="add del mod">
          <ac:chgData name="CARLOS DE MANUEL CLEMENTE" userId="db2f5b90-13aa-4b0b-9f08-b05ba2c7dd26" providerId="ADAL" clId="{7C24E091-0816-4F4C-AEC8-6E0638158F9E}" dt="2023-06-07T07:59:53.553" v="1624" actId="26606"/>
          <ac:spMkLst>
            <pc:docMk/>
            <pc:sldMk cId="2482429695" sldId="295"/>
            <ac:spMk id="10" creationId="{F593F702-3FE3-4FAC-A580-8426EBD4BDB0}"/>
          </ac:spMkLst>
        </pc:spChg>
        <pc:spChg chg="add del mod">
          <ac:chgData name="CARLOS DE MANUEL CLEMENTE" userId="db2f5b90-13aa-4b0b-9f08-b05ba2c7dd26" providerId="ADAL" clId="{7C24E091-0816-4F4C-AEC8-6E0638158F9E}" dt="2023-06-07T08:00:04.128" v="1626" actId="26606"/>
          <ac:spMkLst>
            <pc:docMk/>
            <pc:sldMk cId="2482429695" sldId="295"/>
            <ac:spMk id="12" creationId="{B5CE4B70-8010-D6EC-F3D9-E9AF5C0FA394}"/>
          </ac:spMkLst>
        </pc:spChg>
        <pc:spChg chg="add mod">
          <ac:chgData name="CARLOS DE MANUEL CLEMENTE" userId="db2f5b90-13aa-4b0b-9f08-b05ba2c7dd26" providerId="ADAL" clId="{7C24E091-0816-4F4C-AEC8-6E0638158F9E}" dt="2023-06-09T07:36:56.549" v="2987" actId="2710"/>
          <ac:spMkLst>
            <pc:docMk/>
            <pc:sldMk cId="2482429695" sldId="295"/>
            <ac:spMk id="14" creationId="{BA091258-D48F-68E2-7809-B9637F5A18B0}"/>
          </ac:spMkLst>
        </pc:spChg>
        <pc:picChg chg="add mod">
          <ac:chgData name="CARLOS DE MANUEL CLEMENTE" userId="db2f5b90-13aa-4b0b-9f08-b05ba2c7dd26" providerId="ADAL" clId="{7C24E091-0816-4F4C-AEC8-6E0638158F9E}" dt="2023-06-07T08:00:04.139" v="1627" actId="26606"/>
          <ac:picMkLst>
            <pc:docMk/>
            <pc:sldMk cId="2482429695" sldId="295"/>
            <ac:picMk id="5" creationId="{97326CBD-1333-17C8-05BA-FBA7336DE56F}"/>
          </ac:picMkLst>
        </pc:picChg>
      </pc:sldChg>
      <pc:sldChg chg="new del">
        <pc:chgData name="CARLOS DE MANUEL CLEMENTE" userId="db2f5b90-13aa-4b0b-9f08-b05ba2c7dd26" providerId="ADAL" clId="{7C24E091-0816-4F4C-AEC8-6E0638158F9E}" dt="2023-06-05T10:57:39.386" v="387" actId="2696"/>
        <pc:sldMkLst>
          <pc:docMk/>
          <pc:sldMk cId="2621853033" sldId="295"/>
        </pc:sldMkLst>
      </pc:sldChg>
      <pc:sldChg chg="addSp delSp modSp add mod modTransition modClrScheme chgLayout modNotesTx">
        <pc:chgData name="CARLOS DE MANUEL CLEMENTE" userId="db2f5b90-13aa-4b0b-9f08-b05ba2c7dd26" providerId="ADAL" clId="{7C24E091-0816-4F4C-AEC8-6E0638158F9E}" dt="2023-06-09T16:06:53.904" v="5233" actId="20577"/>
        <pc:sldMkLst>
          <pc:docMk/>
          <pc:sldMk cId="2186379744" sldId="296"/>
        </pc:sldMkLst>
        <pc:spChg chg="mod ord">
          <ac:chgData name="CARLOS DE MANUEL CLEMENTE" userId="db2f5b90-13aa-4b0b-9f08-b05ba2c7dd26" providerId="ADAL" clId="{7C24E091-0816-4F4C-AEC8-6E0638158F9E}" dt="2023-06-09T15:30:02.834" v="4979" actId="700"/>
          <ac:spMkLst>
            <pc:docMk/>
            <pc:sldMk cId="2186379744" sldId="296"/>
            <ac:spMk id="2" creationId="{D8B6146E-71A1-493E-5CD8-087494DFF359}"/>
          </ac:spMkLst>
        </pc:spChg>
        <pc:spChg chg="del mod ord">
          <ac:chgData name="CARLOS DE MANUEL CLEMENTE" userId="db2f5b90-13aa-4b0b-9f08-b05ba2c7dd26" providerId="ADAL" clId="{7C24E091-0816-4F4C-AEC8-6E0638158F9E}" dt="2023-06-09T15:28:38.413" v="4973" actId="12084"/>
          <ac:spMkLst>
            <pc:docMk/>
            <pc:sldMk cId="2186379744" sldId="296"/>
            <ac:spMk id="3" creationId="{C4C95721-4A88-EBAB-5325-C81193645637}"/>
          </ac:spMkLst>
        </pc:spChg>
        <pc:spChg chg="add del mod ord">
          <ac:chgData name="CARLOS DE MANUEL CLEMENTE" userId="db2f5b90-13aa-4b0b-9f08-b05ba2c7dd26" providerId="ADAL" clId="{7C24E091-0816-4F4C-AEC8-6E0638158F9E}" dt="2023-06-09T15:29:53.479" v="4977" actId="478"/>
          <ac:spMkLst>
            <pc:docMk/>
            <pc:sldMk cId="2186379744" sldId="296"/>
            <ac:spMk id="4" creationId="{B1D63200-0FE4-C784-1986-60025F0E52EE}"/>
          </ac:spMkLst>
        </pc:spChg>
        <pc:spChg chg="add del mod">
          <ac:chgData name="CARLOS DE MANUEL CLEMENTE" userId="db2f5b90-13aa-4b0b-9f08-b05ba2c7dd26" providerId="ADAL" clId="{7C24E091-0816-4F4C-AEC8-6E0638158F9E}" dt="2023-06-09T15:29:57.196" v="4978" actId="700"/>
          <ac:spMkLst>
            <pc:docMk/>
            <pc:sldMk cId="2186379744" sldId="296"/>
            <ac:spMk id="7" creationId="{DAB0E824-43F8-0B4D-ACBD-9082D7D1708B}"/>
          </ac:spMkLst>
        </pc:spChg>
        <pc:spChg chg="add del mod ord">
          <ac:chgData name="CARLOS DE MANUEL CLEMENTE" userId="db2f5b90-13aa-4b0b-9f08-b05ba2c7dd26" providerId="ADAL" clId="{7C24E091-0816-4F4C-AEC8-6E0638158F9E}" dt="2023-06-09T15:30:02.834" v="4979" actId="700"/>
          <ac:spMkLst>
            <pc:docMk/>
            <pc:sldMk cId="2186379744" sldId="296"/>
            <ac:spMk id="8" creationId="{86BDA53E-4003-41A7-9A70-162C42526220}"/>
          </ac:spMkLst>
        </pc:spChg>
        <pc:graphicFrameChg chg="add mod ord">
          <ac:chgData name="CARLOS DE MANUEL CLEMENTE" userId="db2f5b90-13aa-4b0b-9f08-b05ba2c7dd26" providerId="ADAL" clId="{7C24E091-0816-4F4C-AEC8-6E0638158F9E}" dt="2023-06-09T16:06:53.904" v="5233" actId="20577"/>
          <ac:graphicFrameMkLst>
            <pc:docMk/>
            <pc:sldMk cId="2186379744" sldId="296"/>
            <ac:graphicFrameMk id="5" creationId="{76EC22E2-718D-323C-E68F-02F2CEACCE36}"/>
          </ac:graphicFrameMkLst>
        </pc:graphicFrameChg>
      </pc:sldChg>
      <pc:sldChg chg="new del">
        <pc:chgData name="CARLOS DE MANUEL CLEMENTE" userId="db2f5b90-13aa-4b0b-9f08-b05ba2c7dd26" providerId="ADAL" clId="{7C24E091-0816-4F4C-AEC8-6E0638158F9E}" dt="2023-06-05T10:57:42.667" v="388" actId="2696"/>
        <pc:sldMkLst>
          <pc:docMk/>
          <pc:sldMk cId="3220989903" sldId="296"/>
        </pc:sldMkLst>
      </pc:sldChg>
      <pc:sldChg chg="addSp delSp modSp new del mod chgLayout">
        <pc:chgData name="CARLOS DE MANUEL CLEMENTE" userId="db2f5b90-13aa-4b0b-9f08-b05ba2c7dd26" providerId="ADAL" clId="{7C24E091-0816-4F4C-AEC8-6E0638158F9E}" dt="2023-06-09T06:32:31.840" v="1998" actId="2696"/>
        <pc:sldMkLst>
          <pc:docMk/>
          <pc:sldMk cId="3780323379" sldId="296"/>
        </pc:sldMkLst>
        <pc:spChg chg="del">
          <ac:chgData name="CARLOS DE MANUEL CLEMENTE" userId="db2f5b90-13aa-4b0b-9f08-b05ba2c7dd26" providerId="ADAL" clId="{7C24E091-0816-4F4C-AEC8-6E0638158F9E}" dt="2023-06-09T06:30:36.783" v="1989" actId="700"/>
          <ac:spMkLst>
            <pc:docMk/>
            <pc:sldMk cId="3780323379" sldId="296"/>
            <ac:spMk id="2" creationId="{A5E692C6-5B7F-3A8D-3EC9-8CCC2641B037}"/>
          </ac:spMkLst>
        </pc:spChg>
        <pc:spChg chg="del">
          <ac:chgData name="CARLOS DE MANUEL CLEMENTE" userId="db2f5b90-13aa-4b0b-9f08-b05ba2c7dd26" providerId="ADAL" clId="{7C24E091-0816-4F4C-AEC8-6E0638158F9E}" dt="2023-06-09T06:30:36.783" v="1989" actId="700"/>
          <ac:spMkLst>
            <pc:docMk/>
            <pc:sldMk cId="3780323379" sldId="296"/>
            <ac:spMk id="3" creationId="{75F1A3AF-3572-64EA-AE2A-C1DC38A5CACB}"/>
          </ac:spMkLst>
        </pc:spChg>
        <pc:spChg chg="add mod ord">
          <ac:chgData name="CARLOS DE MANUEL CLEMENTE" userId="db2f5b90-13aa-4b0b-9f08-b05ba2c7dd26" providerId="ADAL" clId="{7C24E091-0816-4F4C-AEC8-6E0638158F9E}" dt="2023-06-09T06:30:36.783" v="1989" actId="700"/>
          <ac:spMkLst>
            <pc:docMk/>
            <pc:sldMk cId="3780323379" sldId="296"/>
            <ac:spMk id="4" creationId="{EE67548E-6F6A-B4E2-1E69-F4CAF4CB8B22}"/>
          </ac:spMkLst>
        </pc:spChg>
        <pc:spChg chg="add mod ord">
          <ac:chgData name="CARLOS DE MANUEL CLEMENTE" userId="db2f5b90-13aa-4b0b-9f08-b05ba2c7dd26" providerId="ADAL" clId="{7C24E091-0816-4F4C-AEC8-6E0638158F9E}" dt="2023-06-09T06:30:36.783" v="1989" actId="700"/>
          <ac:spMkLst>
            <pc:docMk/>
            <pc:sldMk cId="3780323379" sldId="296"/>
            <ac:spMk id="5" creationId="{590B529D-0639-C662-B124-8E6DFED2149C}"/>
          </ac:spMkLst>
        </pc:spChg>
      </pc:sldChg>
      <pc:sldChg chg="addSp delSp modSp add del mod modTransition chgLayout">
        <pc:chgData name="CARLOS DE MANUEL CLEMENTE" userId="db2f5b90-13aa-4b0b-9f08-b05ba2c7dd26" providerId="ADAL" clId="{7C24E091-0816-4F4C-AEC8-6E0638158F9E}" dt="2023-06-09T15:19:33.198" v="4671" actId="2696"/>
        <pc:sldMkLst>
          <pc:docMk/>
          <pc:sldMk cId="1516881955" sldId="297"/>
        </pc:sldMkLst>
        <pc:spChg chg="mod ord">
          <ac:chgData name="CARLOS DE MANUEL CLEMENTE" userId="db2f5b90-13aa-4b0b-9f08-b05ba2c7dd26" providerId="ADAL" clId="{7C24E091-0816-4F4C-AEC8-6E0638158F9E}" dt="2023-06-09T15:13:26.103" v="4237" actId="700"/>
          <ac:spMkLst>
            <pc:docMk/>
            <pc:sldMk cId="1516881955" sldId="297"/>
            <ac:spMk id="2" creationId="{0E421DDB-180D-D7A1-3142-3A203CDE5CEF}"/>
          </ac:spMkLst>
        </pc:spChg>
        <pc:spChg chg="del mod">
          <ac:chgData name="CARLOS DE MANUEL CLEMENTE" userId="db2f5b90-13aa-4b0b-9f08-b05ba2c7dd26" providerId="ADAL" clId="{7C24E091-0816-4F4C-AEC8-6E0638158F9E}" dt="2023-06-09T07:26:48.374" v="2885" actId="26606"/>
          <ac:spMkLst>
            <pc:docMk/>
            <pc:sldMk cId="1516881955" sldId="297"/>
            <ac:spMk id="3" creationId="{358823D8-5F3E-16DC-95BE-5FE729CD33CB}"/>
          </ac:spMkLst>
        </pc:spChg>
        <pc:spChg chg="add del mod">
          <ac:chgData name="CARLOS DE MANUEL CLEMENTE" userId="db2f5b90-13aa-4b0b-9f08-b05ba2c7dd26" providerId="ADAL" clId="{7C24E091-0816-4F4C-AEC8-6E0638158F9E}" dt="2023-06-09T15:18:27.464" v="4644" actId="478"/>
          <ac:spMkLst>
            <pc:docMk/>
            <pc:sldMk cId="1516881955" sldId="297"/>
            <ac:spMk id="3" creationId="{BC4420D0-1F46-34B5-E7AB-99DF837AC2DA}"/>
          </ac:spMkLst>
        </pc:spChg>
        <pc:graphicFrameChg chg="add mod ord">
          <ac:chgData name="CARLOS DE MANUEL CLEMENTE" userId="db2f5b90-13aa-4b0b-9f08-b05ba2c7dd26" providerId="ADAL" clId="{7C24E091-0816-4F4C-AEC8-6E0638158F9E}" dt="2023-06-09T15:17:30.920" v="4638" actId="20577"/>
          <ac:graphicFrameMkLst>
            <pc:docMk/>
            <pc:sldMk cId="1516881955" sldId="297"/>
            <ac:graphicFrameMk id="5" creationId="{73BB4531-8D21-FCE2-FB95-2B1EF248CE3D}"/>
          </ac:graphicFrameMkLst>
        </pc:graphicFrameChg>
      </pc:sldChg>
      <pc:sldChg chg="new del">
        <pc:chgData name="CARLOS DE MANUEL CLEMENTE" userId="db2f5b90-13aa-4b0b-9f08-b05ba2c7dd26" providerId="ADAL" clId="{7C24E091-0816-4F4C-AEC8-6E0638158F9E}" dt="2023-06-05T10:57:45.560" v="389" actId="2696"/>
        <pc:sldMkLst>
          <pc:docMk/>
          <pc:sldMk cId="3620357330" sldId="297"/>
        </pc:sldMkLst>
      </pc:sldChg>
      <pc:sldChg chg="new del">
        <pc:chgData name="CARLOS DE MANUEL CLEMENTE" userId="db2f5b90-13aa-4b0b-9f08-b05ba2c7dd26" providerId="ADAL" clId="{7C24E091-0816-4F4C-AEC8-6E0638158F9E}" dt="2023-06-05T10:57:49.474" v="390" actId="2696"/>
        <pc:sldMkLst>
          <pc:docMk/>
          <pc:sldMk cId="1587889457" sldId="298"/>
        </pc:sldMkLst>
      </pc:sldChg>
      <pc:sldChg chg="addSp delSp modSp new mod modTransition modClrScheme chgLayout">
        <pc:chgData name="CARLOS DE MANUEL CLEMENTE" userId="db2f5b90-13aa-4b0b-9f08-b05ba2c7dd26" providerId="ADAL" clId="{7C24E091-0816-4F4C-AEC8-6E0638158F9E}" dt="2023-06-09T16:02:46.988" v="5226" actId="113"/>
        <pc:sldMkLst>
          <pc:docMk/>
          <pc:sldMk cId="2055589992" sldId="298"/>
        </pc:sldMkLst>
        <pc:spChg chg="del mod ord">
          <ac:chgData name="CARLOS DE MANUEL CLEMENTE" userId="db2f5b90-13aa-4b0b-9f08-b05ba2c7dd26" providerId="ADAL" clId="{7C24E091-0816-4F4C-AEC8-6E0638158F9E}" dt="2023-06-09T07:47:12.355" v="3058" actId="700"/>
          <ac:spMkLst>
            <pc:docMk/>
            <pc:sldMk cId="2055589992" sldId="298"/>
            <ac:spMk id="2" creationId="{037DA757-00C0-CBD1-56CE-EB89291BA73B}"/>
          </ac:spMkLst>
        </pc:spChg>
        <pc:spChg chg="del mod ord">
          <ac:chgData name="CARLOS DE MANUEL CLEMENTE" userId="db2f5b90-13aa-4b0b-9f08-b05ba2c7dd26" providerId="ADAL" clId="{7C24E091-0816-4F4C-AEC8-6E0638158F9E}" dt="2023-06-09T07:47:12.355" v="3058" actId="700"/>
          <ac:spMkLst>
            <pc:docMk/>
            <pc:sldMk cId="2055589992" sldId="298"/>
            <ac:spMk id="3" creationId="{46B58329-C1B0-B68A-DC9B-601AB30EEAE2}"/>
          </ac:spMkLst>
        </pc:spChg>
        <pc:spChg chg="del">
          <ac:chgData name="CARLOS DE MANUEL CLEMENTE" userId="db2f5b90-13aa-4b0b-9f08-b05ba2c7dd26" providerId="ADAL" clId="{7C24E091-0816-4F4C-AEC8-6E0638158F9E}" dt="2023-06-09T07:47:12.355" v="3058" actId="700"/>
          <ac:spMkLst>
            <pc:docMk/>
            <pc:sldMk cId="2055589992" sldId="298"/>
            <ac:spMk id="4" creationId="{12A89017-3ADA-F392-7C84-70AEED5BD6A8}"/>
          </ac:spMkLst>
        </pc:spChg>
        <pc:spChg chg="add mod ord">
          <ac:chgData name="CARLOS DE MANUEL CLEMENTE" userId="db2f5b90-13aa-4b0b-9f08-b05ba2c7dd26" providerId="ADAL" clId="{7C24E091-0816-4F4C-AEC8-6E0638158F9E}" dt="2023-06-09T08:04:16.151" v="3680" actId="313"/>
          <ac:spMkLst>
            <pc:docMk/>
            <pc:sldMk cId="2055589992" sldId="298"/>
            <ac:spMk id="5" creationId="{24C5DF1A-D90A-D570-36DF-E65FE6279EB6}"/>
          </ac:spMkLst>
        </pc:spChg>
        <pc:spChg chg="add mod ord">
          <ac:chgData name="CARLOS DE MANUEL CLEMENTE" userId="db2f5b90-13aa-4b0b-9f08-b05ba2c7dd26" providerId="ADAL" clId="{7C24E091-0816-4F4C-AEC8-6E0638158F9E}" dt="2023-06-09T16:02:46.988" v="5226" actId="113"/>
          <ac:spMkLst>
            <pc:docMk/>
            <pc:sldMk cId="2055589992" sldId="298"/>
            <ac:spMk id="6" creationId="{B3948381-5C6E-6D39-3512-C3A75D6D5F81}"/>
          </ac:spMkLst>
        </pc:spChg>
      </pc:sldChg>
      <pc:sldChg chg="addSp delSp modSp add mod">
        <pc:chgData name="CARLOS DE MANUEL CLEMENTE" userId="db2f5b90-13aa-4b0b-9f08-b05ba2c7dd26" providerId="ADAL" clId="{7C24E091-0816-4F4C-AEC8-6E0638158F9E}" dt="2023-06-09T15:02:10.873" v="4212" actId="20577"/>
        <pc:sldMkLst>
          <pc:docMk/>
          <pc:sldMk cId="1826363568" sldId="299"/>
        </pc:sldMkLst>
        <pc:spChg chg="add mod">
          <ac:chgData name="CARLOS DE MANUEL CLEMENTE" userId="db2f5b90-13aa-4b0b-9f08-b05ba2c7dd26" providerId="ADAL" clId="{7C24E091-0816-4F4C-AEC8-6E0638158F9E}" dt="2023-06-09T14:55:43.817" v="4136" actId="113"/>
          <ac:spMkLst>
            <pc:docMk/>
            <pc:sldMk cId="1826363568" sldId="299"/>
            <ac:spMk id="4" creationId="{EDA09B34-6274-5365-378A-5233EC60AEDA}"/>
          </ac:spMkLst>
        </pc:spChg>
        <pc:spChg chg="add del mod">
          <ac:chgData name="CARLOS DE MANUEL CLEMENTE" userId="db2f5b90-13aa-4b0b-9f08-b05ba2c7dd26" providerId="ADAL" clId="{7C24E091-0816-4F4C-AEC8-6E0638158F9E}" dt="2023-06-09T14:51:40.636" v="4125" actId="12084"/>
          <ac:spMkLst>
            <pc:docMk/>
            <pc:sldMk cId="1826363568" sldId="299"/>
            <ac:spMk id="6" creationId="{A622D9E5-E1A4-5859-496F-FDC0F9D915DB}"/>
          </ac:spMkLst>
        </pc:spChg>
        <pc:graphicFrameChg chg="add del mod">
          <ac:chgData name="CARLOS DE MANUEL CLEMENTE" userId="db2f5b90-13aa-4b0b-9f08-b05ba2c7dd26" providerId="ADAL" clId="{7C24E091-0816-4F4C-AEC8-6E0638158F9E}" dt="2023-06-09T14:51:31.200" v="4124" actId="12084"/>
          <ac:graphicFrameMkLst>
            <pc:docMk/>
            <pc:sldMk cId="1826363568" sldId="299"/>
            <ac:graphicFrameMk id="2" creationId="{BD011C6A-39D6-3769-908B-2B970D987545}"/>
          </ac:graphicFrameMkLst>
        </pc:graphicFrameChg>
        <pc:graphicFrameChg chg="add mod">
          <ac:chgData name="CARLOS DE MANUEL CLEMENTE" userId="db2f5b90-13aa-4b0b-9f08-b05ba2c7dd26" providerId="ADAL" clId="{7C24E091-0816-4F4C-AEC8-6E0638158F9E}" dt="2023-06-09T15:02:10.873" v="4212" actId="20577"/>
          <ac:graphicFrameMkLst>
            <pc:docMk/>
            <pc:sldMk cId="1826363568" sldId="299"/>
            <ac:graphicFrameMk id="3" creationId="{C550A604-B011-F973-92C2-851D0248CF37}"/>
          </ac:graphicFrameMkLst>
        </pc:graphicFrameChg>
      </pc:sldChg>
      <pc:sldChg chg="addSp delSp modSp add mod">
        <pc:chgData name="CARLOS DE MANUEL CLEMENTE" userId="db2f5b90-13aa-4b0b-9f08-b05ba2c7dd26" providerId="ADAL" clId="{7C24E091-0816-4F4C-AEC8-6E0638158F9E}" dt="2023-06-09T15:10:56.021" v="4232"/>
        <pc:sldMkLst>
          <pc:docMk/>
          <pc:sldMk cId="3260654588" sldId="300"/>
        </pc:sldMkLst>
        <pc:spChg chg="del mod">
          <ac:chgData name="CARLOS DE MANUEL CLEMENTE" userId="db2f5b90-13aa-4b0b-9f08-b05ba2c7dd26" providerId="ADAL" clId="{7C24E091-0816-4F4C-AEC8-6E0638158F9E}" dt="2023-06-09T15:06:41.508" v="4223" actId="12084"/>
          <ac:spMkLst>
            <pc:docMk/>
            <pc:sldMk cId="3260654588" sldId="300"/>
            <ac:spMk id="3" creationId="{C4C95721-4A88-EBAB-5325-C81193645637}"/>
          </ac:spMkLst>
        </pc:spChg>
        <pc:graphicFrameChg chg="add mod">
          <ac:chgData name="CARLOS DE MANUEL CLEMENTE" userId="db2f5b90-13aa-4b0b-9f08-b05ba2c7dd26" providerId="ADAL" clId="{7C24E091-0816-4F4C-AEC8-6E0638158F9E}" dt="2023-06-09T15:10:56.021" v="4232"/>
          <ac:graphicFrameMkLst>
            <pc:docMk/>
            <pc:sldMk cId="3260654588" sldId="300"/>
            <ac:graphicFrameMk id="4" creationId="{99CA6F0D-0F36-29CD-7AF7-E53DFBC7F064}"/>
          </ac:graphicFrameMkLst>
        </pc:graphicFrameChg>
      </pc:sldChg>
      <pc:sldChg chg="addSp delSp modSp new mod modClrScheme chgLayout">
        <pc:chgData name="CARLOS DE MANUEL CLEMENTE" userId="db2f5b90-13aa-4b0b-9f08-b05ba2c7dd26" providerId="ADAL" clId="{7C24E091-0816-4F4C-AEC8-6E0638158F9E}" dt="2023-06-09T15:41:01.043" v="5042" actId="20577"/>
        <pc:sldMkLst>
          <pc:docMk/>
          <pc:sldMk cId="3559243663" sldId="301"/>
        </pc:sldMkLst>
        <pc:spChg chg="add del">
          <ac:chgData name="CARLOS DE MANUEL CLEMENTE" userId="db2f5b90-13aa-4b0b-9f08-b05ba2c7dd26" providerId="ADAL" clId="{7C24E091-0816-4F4C-AEC8-6E0638158F9E}" dt="2023-06-09T15:18:55.903" v="4647" actId="26606"/>
          <ac:spMkLst>
            <pc:docMk/>
            <pc:sldMk cId="3559243663" sldId="301"/>
            <ac:spMk id="2" creationId="{A6A19D76-33B5-B50F-0638-7A3B27CA42D8}"/>
          </ac:spMkLst>
        </pc:spChg>
        <pc:spChg chg="add del mod">
          <ac:chgData name="CARLOS DE MANUEL CLEMENTE" userId="db2f5b90-13aa-4b0b-9f08-b05ba2c7dd26" providerId="ADAL" clId="{7C24E091-0816-4F4C-AEC8-6E0638158F9E}" dt="2023-06-09T15:18:55.903" v="4647" actId="26606"/>
          <ac:spMkLst>
            <pc:docMk/>
            <pc:sldMk cId="3559243663" sldId="301"/>
            <ac:spMk id="3" creationId="{F81670E4-60DC-323F-CFB7-1A7D42406F53}"/>
          </ac:spMkLst>
        </pc:spChg>
        <pc:spChg chg="add mod ord">
          <ac:chgData name="CARLOS DE MANUEL CLEMENTE" userId="db2f5b90-13aa-4b0b-9f08-b05ba2c7dd26" providerId="ADAL" clId="{7C24E091-0816-4F4C-AEC8-6E0638158F9E}" dt="2023-06-09T15:41:01.043" v="5042" actId="20577"/>
          <ac:spMkLst>
            <pc:docMk/>
            <pc:sldMk cId="3559243663" sldId="301"/>
            <ac:spMk id="4" creationId="{9426E79A-6FDA-E0E7-49BF-C3F52D307D79}"/>
          </ac:spMkLst>
        </pc:spChg>
        <pc:spChg chg="add del">
          <ac:chgData name="CARLOS DE MANUEL CLEMENTE" userId="db2f5b90-13aa-4b0b-9f08-b05ba2c7dd26" providerId="ADAL" clId="{7C24E091-0816-4F4C-AEC8-6E0638158F9E}" dt="2023-06-09T15:18:55.855" v="4646" actId="26606"/>
          <ac:spMkLst>
            <pc:docMk/>
            <pc:sldMk cId="3559243663" sldId="301"/>
            <ac:spMk id="9" creationId="{AA765644-256C-D734-366E-AF20514B9C87}"/>
          </ac:spMkLst>
        </pc:spChg>
        <pc:spChg chg="add del mod">
          <ac:chgData name="CARLOS DE MANUEL CLEMENTE" userId="db2f5b90-13aa-4b0b-9f08-b05ba2c7dd26" providerId="ADAL" clId="{7C24E091-0816-4F4C-AEC8-6E0638158F9E}" dt="2023-06-09T15:19:09.163" v="4648" actId="700"/>
          <ac:spMkLst>
            <pc:docMk/>
            <pc:sldMk cId="3559243663" sldId="301"/>
            <ac:spMk id="11" creationId="{D4091D8D-D11D-542D-DDFC-0B16731542A9}"/>
          </ac:spMkLst>
        </pc:spChg>
        <pc:spChg chg="add del mod ord">
          <ac:chgData name="CARLOS DE MANUEL CLEMENTE" userId="db2f5b90-13aa-4b0b-9f08-b05ba2c7dd26" providerId="ADAL" clId="{7C24E091-0816-4F4C-AEC8-6E0638158F9E}" dt="2023-06-09T15:19:09.163" v="4648" actId="700"/>
          <ac:spMkLst>
            <pc:docMk/>
            <pc:sldMk cId="3559243663" sldId="301"/>
            <ac:spMk id="12" creationId="{854B5615-134D-853F-D6CB-FCCA5CE981D8}"/>
          </ac:spMkLst>
        </pc:spChg>
        <pc:graphicFrameChg chg="add del">
          <ac:chgData name="CARLOS DE MANUEL CLEMENTE" userId="db2f5b90-13aa-4b0b-9f08-b05ba2c7dd26" providerId="ADAL" clId="{7C24E091-0816-4F4C-AEC8-6E0638158F9E}" dt="2023-06-09T15:18:55.855" v="4646" actId="26606"/>
          <ac:graphicFrameMkLst>
            <pc:docMk/>
            <pc:sldMk cId="3559243663" sldId="301"/>
            <ac:graphicFrameMk id="5" creationId="{716B8C6D-8B3B-F083-DAEC-2A4A4D899A84}"/>
          </ac:graphicFrameMkLst>
        </pc:graphicFrameChg>
        <pc:graphicFrameChg chg="add mod ord">
          <ac:chgData name="CARLOS DE MANUEL CLEMENTE" userId="db2f5b90-13aa-4b0b-9f08-b05ba2c7dd26" providerId="ADAL" clId="{7C24E091-0816-4F4C-AEC8-6E0638158F9E}" dt="2023-06-09T15:19:09.163" v="4648" actId="700"/>
          <ac:graphicFrameMkLst>
            <pc:docMk/>
            <pc:sldMk cId="3559243663" sldId="301"/>
            <ac:graphicFrameMk id="13" creationId="{94820860-8F7C-115F-3EE5-FF9CF20B2B05}"/>
          </ac:graphicFrameMkLst>
        </pc:graphicFrameChg>
      </pc:sldChg>
      <pc:sldChg chg="addSp delSp modSp new mod modClrScheme chgLayout">
        <pc:chgData name="CARLOS DE MANUEL CLEMENTE" userId="db2f5b90-13aa-4b0b-9f08-b05ba2c7dd26" providerId="ADAL" clId="{7C24E091-0816-4F4C-AEC8-6E0638158F9E}" dt="2023-06-09T15:54:45.361" v="5162" actId="20577"/>
        <pc:sldMkLst>
          <pc:docMk/>
          <pc:sldMk cId="164178632" sldId="302"/>
        </pc:sldMkLst>
        <pc:spChg chg="mod">
          <ac:chgData name="CARLOS DE MANUEL CLEMENTE" userId="db2f5b90-13aa-4b0b-9f08-b05ba2c7dd26" providerId="ADAL" clId="{7C24E091-0816-4F4C-AEC8-6E0638158F9E}" dt="2023-06-09T15:50:00.317" v="5118" actId="26606"/>
          <ac:spMkLst>
            <pc:docMk/>
            <pc:sldMk cId="164178632" sldId="302"/>
            <ac:spMk id="2" creationId="{A947BAAB-9B58-9DE8-D43A-479A356E4ACE}"/>
          </ac:spMkLst>
        </pc:spChg>
        <pc:spChg chg="del mod">
          <ac:chgData name="CARLOS DE MANUEL CLEMENTE" userId="db2f5b90-13aa-4b0b-9f08-b05ba2c7dd26" providerId="ADAL" clId="{7C24E091-0816-4F4C-AEC8-6E0638158F9E}" dt="2023-06-09T15:45:59.257" v="5070" actId="12084"/>
          <ac:spMkLst>
            <pc:docMk/>
            <pc:sldMk cId="164178632" sldId="302"/>
            <ac:spMk id="3" creationId="{2E745178-21B4-9687-DC3F-45329C5E78B5}"/>
          </ac:spMkLst>
        </pc:spChg>
        <pc:spChg chg="add del mod">
          <ac:chgData name="CARLOS DE MANUEL CLEMENTE" userId="db2f5b90-13aa-4b0b-9f08-b05ba2c7dd26" providerId="ADAL" clId="{7C24E091-0816-4F4C-AEC8-6E0638158F9E}" dt="2023-06-09T15:50:00.092" v="5117" actId="26606"/>
          <ac:spMkLst>
            <pc:docMk/>
            <pc:sldMk cId="164178632" sldId="302"/>
            <ac:spMk id="9" creationId="{EC87AB00-E567-0677-3BC9-7E16E8C9AD20}"/>
          </ac:spMkLst>
        </pc:spChg>
        <pc:spChg chg="add mod">
          <ac:chgData name="CARLOS DE MANUEL CLEMENTE" userId="db2f5b90-13aa-4b0b-9f08-b05ba2c7dd26" providerId="ADAL" clId="{7C24E091-0816-4F4C-AEC8-6E0638158F9E}" dt="2023-06-09T15:52:07.664" v="5127" actId="114"/>
          <ac:spMkLst>
            <pc:docMk/>
            <pc:sldMk cId="164178632" sldId="302"/>
            <ac:spMk id="11" creationId="{1A34F309-A19C-5E75-B11A-C9CC56E3A25A}"/>
          </ac:spMkLst>
        </pc:spChg>
        <pc:graphicFrameChg chg="add mod modGraphic">
          <ac:chgData name="CARLOS DE MANUEL CLEMENTE" userId="db2f5b90-13aa-4b0b-9f08-b05ba2c7dd26" providerId="ADAL" clId="{7C24E091-0816-4F4C-AEC8-6E0638158F9E}" dt="2023-06-09T15:54:45.361" v="5162" actId="20577"/>
          <ac:graphicFrameMkLst>
            <pc:docMk/>
            <pc:sldMk cId="164178632" sldId="302"/>
            <ac:graphicFrameMk id="4" creationId="{2674439F-3756-3C79-3CC0-6F40334A32D1}"/>
          </ac:graphicFrameMkLst>
        </pc:graphicFrameChg>
        <pc:picChg chg="add mod">
          <ac:chgData name="CARLOS DE MANUEL CLEMENTE" userId="db2f5b90-13aa-4b0b-9f08-b05ba2c7dd26" providerId="ADAL" clId="{7C24E091-0816-4F4C-AEC8-6E0638158F9E}" dt="2023-06-09T15:51:36.689" v="5122" actId="1076"/>
          <ac:picMkLst>
            <pc:docMk/>
            <pc:sldMk cId="164178632" sldId="302"/>
            <ac:picMk id="5" creationId="{4238B6D6-543F-00FC-C8BF-C76D6C23747D}"/>
          </ac:picMkLst>
        </pc:picChg>
      </pc:sldChg>
      <pc:sldMasterChg chg="addSp delSp modSp mod modTransition setBg modSldLayout">
        <pc:chgData name="CARLOS DE MANUEL CLEMENTE" userId="db2f5b90-13aa-4b0b-9f08-b05ba2c7dd26" providerId="ADAL" clId="{7C24E091-0816-4F4C-AEC8-6E0638158F9E}" dt="2023-06-09T14:49:20.620" v="4120" actId="207"/>
        <pc:sldMasterMkLst>
          <pc:docMk/>
          <pc:sldMasterMk cId="0" sldId="2147483648"/>
        </pc:sldMasterMkLst>
        <pc:spChg chg="add mod">
          <ac:chgData name="CARLOS DE MANUEL CLEMENTE" userId="db2f5b90-13aa-4b0b-9f08-b05ba2c7dd26" providerId="ADAL" clId="{7C24E091-0816-4F4C-AEC8-6E0638158F9E}" dt="2023-06-09T14:49:20.620" v="4120" actId="207"/>
          <ac:spMkLst>
            <pc:docMk/>
            <pc:sldMasterMk cId="0" sldId="2147483648"/>
            <ac:spMk id="3" creationId="{9209E6CA-C378-090F-4A86-C15A45222142}"/>
          </ac:spMkLst>
        </pc:spChg>
        <pc:spChg chg="mod">
          <ac:chgData name="CARLOS DE MANUEL CLEMENTE" userId="db2f5b90-13aa-4b0b-9f08-b05ba2c7dd26" providerId="ADAL" clId="{7C24E091-0816-4F4C-AEC8-6E0638158F9E}" dt="2023-06-09T08:31:40.074" v="3781" actId="14100"/>
          <ac:spMkLst>
            <pc:docMk/>
            <pc:sldMasterMk cId="0" sldId="2147483648"/>
            <ac:spMk id="1026" creationId="{96C453A9-315E-17FB-E5CB-93CD627118D3}"/>
          </ac:spMkLst>
        </pc:spChg>
        <pc:spChg chg="del mod">
          <ac:chgData name="CARLOS DE MANUEL CLEMENTE" userId="db2f5b90-13aa-4b0b-9f08-b05ba2c7dd26" providerId="ADAL" clId="{7C24E091-0816-4F4C-AEC8-6E0638158F9E}" dt="2023-06-05T10:55:19.698" v="371" actId="21"/>
          <ac:spMkLst>
            <pc:docMk/>
            <pc:sldMasterMk cId="0" sldId="2147483648"/>
            <ac:spMk id="1029" creationId="{50ED73BE-10E4-F28C-25AB-D75AEEB875EC}"/>
          </ac:spMkLst>
        </pc:spChg>
        <pc:spChg chg="del mod">
          <ac:chgData name="CARLOS DE MANUEL CLEMENTE" userId="db2f5b90-13aa-4b0b-9f08-b05ba2c7dd26" providerId="ADAL" clId="{7C24E091-0816-4F4C-AEC8-6E0638158F9E}" dt="2023-06-05T10:41:30.059" v="258"/>
          <ac:spMkLst>
            <pc:docMk/>
            <pc:sldMasterMk cId="0" sldId="2147483648"/>
            <ac:spMk id="1031" creationId="{8700EEFF-1FD1-1AA4-9BB6-3A94A26EE745}"/>
          </ac:spMkLst>
        </pc:spChg>
        <pc:picChg chg="add mod">
          <ac:chgData name="CARLOS DE MANUEL CLEMENTE" userId="db2f5b90-13aa-4b0b-9f08-b05ba2c7dd26" providerId="ADAL" clId="{7C24E091-0816-4F4C-AEC8-6E0638158F9E}" dt="2023-06-05T10:32:35.071" v="225" actId="1076"/>
          <ac:picMkLst>
            <pc:docMk/>
            <pc:sldMasterMk cId="0" sldId="2147483648"/>
            <ac:picMk id="2" creationId="{031FDB7C-356E-8F9E-9390-B799931A3B95}"/>
          </ac:picMkLst>
        </pc:picChg>
        <pc:picChg chg="add mod">
          <ac:chgData name="CARLOS DE MANUEL CLEMENTE" userId="db2f5b90-13aa-4b0b-9f08-b05ba2c7dd26" providerId="ADAL" clId="{7C24E091-0816-4F4C-AEC8-6E0638158F9E}" dt="2023-06-09T08:35:31.661" v="3835" actId="1076"/>
          <ac:picMkLst>
            <pc:docMk/>
            <pc:sldMasterMk cId="0" sldId="2147483648"/>
            <ac:picMk id="4" creationId="{DEE352FB-AA08-24F2-58B6-3CB2EB31AFCC}"/>
          </ac:picMkLst>
        </pc:picChg>
        <pc:picChg chg="del mod">
          <ac:chgData name="CARLOS DE MANUEL CLEMENTE" userId="db2f5b90-13aa-4b0b-9f08-b05ba2c7dd26" providerId="ADAL" clId="{7C24E091-0816-4F4C-AEC8-6E0638158F9E}" dt="2023-06-05T10:32:14.040" v="223" actId="478"/>
          <ac:picMkLst>
            <pc:docMk/>
            <pc:sldMasterMk cId="0" sldId="2147483648"/>
            <ac:picMk id="1028" creationId="{5E4C5888-D4C9-9013-45BD-6064A283FDFA}"/>
          </ac:picMkLst>
        </pc:picChg>
        <pc:picChg chg="del mod">
          <ac:chgData name="CARLOS DE MANUEL CLEMENTE" userId="db2f5b90-13aa-4b0b-9f08-b05ba2c7dd26" providerId="ADAL" clId="{7C24E091-0816-4F4C-AEC8-6E0638158F9E}" dt="2023-06-05T10:55:22.167" v="372" actId="478"/>
          <ac:picMkLst>
            <pc:docMk/>
            <pc:sldMasterMk cId="0" sldId="2147483648"/>
            <ac:picMk id="1030" creationId="{7E701578-D170-7267-476D-64A83CDE2322}"/>
          </ac:picMkLst>
        </pc:picChg>
        <pc:sldLayoutChg chg="delSp modSp mod modTransition setBg">
          <pc:chgData name="CARLOS DE MANUEL CLEMENTE" userId="db2f5b90-13aa-4b0b-9f08-b05ba2c7dd26" providerId="ADAL" clId="{7C24E091-0816-4F4C-AEC8-6E0638158F9E}" dt="2023-06-09T08:24:47.399" v="3759"/>
          <pc:sldLayoutMkLst>
            <pc:docMk/>
            <pc:sldMasterMk cId="0" sldId="2147483648"/>
            <pc:sldLayoutMk cId="2333058230" sldId="2147483649"/>
          </pc:sldLayoutMkLst>
          <pc:spChg chg="del mod">
            <ac:chgData name="CARLOS DE MANUEL CLEMENTE" userId="db2f5b90-13aa-4b0b-9f08-b05ba2c7dd26" providerId="ADAL" clId="{7C24E091-0816-4F4C-AEC8-6E0638158F9E}" dt="2023-06-05T10:55:48.435" v="375" actId="478"/>
            <ac:spMkLst>
              <pc:docMk/>
              <pc:sldMasterMk cId="0" sldId="2147483648"/>
              <pc:sldLayoutMk cId="2333058230" sldId="2147483649"/>
              <ac:spMk id="4" creationId="{1D4252C2-0B13-E84C-C0EB-857CB0DA586B}"/>
            </ac:spMkLst>
          </pc:spChg>
        </pc:sldLayoutChg>
        <pc:sldLayoutChg chg="delSp modSp mod modTransition setBg">
          <pc:chgData name="CARLOS DE MANUEL CLEMENTE" userId="db2f5b90-13aa-4b0b-9f08-b05ba2c7dd26" providerId="ADAL" clId="{7C24E091-0816-4F4C-AEC8-6E0638158F9E}" dt="2023-06-09T08:24:47.399" v="3759"/>
          <pc:sldLayoutMkLst>
            <pc:docMk/>
            <pc:sldMasterMk cId="0" sldId="2147483648"/>
            <pc:sldLayoutMk cId="3590863497" sldId="2147483650"/>
          </pc:sldLayoutMkLst>
          <pc:spChg chg="del mod">
            <ac:chgData name="CARLOS DE MANUEL CLEMENTE" userId="db2f5b90-13aa-4b0b-9f08-b05ba2c7dd26" providerId="ADAL" clId="{7C24E091-0816-4F4C-AEC8-6E0638158F9E}" dt="2023-06-05T10:55:56.654" v="376" actId="478"/>
            <ac:spMkLst>
              <pc:docMk/>
              <pc:sldMasterMk cId="0" sldId="2147483648"/>
              <pc:sldLayoutMk cId="3590863497" sldId="2147483650"/>
              <ac:spMk id="4" creationId="{715D60C1-C588-4036-B717-3FA3CEA4F822}"/>
            </ac:spMkLst>
          </pc:spChg>
        </pc:sldLayoutChg>
        <pc:sldLayoutChg chg="delSp modSp mod modTransition setBg">
          <pc:chgData name="CARLOS DE MANUEL CLEMENTE" userId="db2f5b90-13aa-4b0b-9f08-b05ba2c7dd26" providerId="ADAL" clId="{7C24E091-0816-4F4C-AEC8-6E0638158F9E}" dt="2023-06-09T08:24:47.399" v="3759"/>
          <pc:sldLayoutMkLst>
            <pc:docMk/>
            <pc:sldMasterMk cId="0" sldId="2147483648"/>
            <pc:sldLayoutMk cId="2851745924" sldId="2147483651"/>
          </pc:sldLayoutMkLst>
          <pc:spChg chg="del mod">
            <ac:chgData name="CARLOS DE MANUEL CLEMENTE" userId="db2f5b90-13aa-4b0b-9f08-b05ba2c7dd26" providerId="ADAL" clId="{7C24E091-0816-4F4C-AEC8-6E0638158F9E}" dt="2023-06-05T10:56:05.546" v="377" actId="478"/>
            <ac:spMkLst>
              <pc:docMk/>
              <pc:sldMasterMk cId="0" sldId="2147483648"/>
              <pc:sldLayoutMk cId="2851745924" sldId="2147483651"/>
              <ac:spMk id="3" creationId="{364F2D29-5864-2A53-2143-A74BE0AE1581}"/>
            </ac:spMkLst>
          </pc:spChg>
        </pc:sldLayoutChg>
        <pc:sldLayoutChg chg="modSp modTransition setBg">
          <pc:chgData name="CARLOS DE MANUEL CLEMENTE" userId="db2f5b90-13aa-4b0b-9f08-b05ba2c7dd26" providerId="ADAL" clId="{7C24E091-0816-4F4C-AEC8-6E0638158F9E}" dt="2023-06-09T08:24:47.399" v="3759"/>
          <pc:sldLayoutMkLst>
            <pc:docMk/>
            <pc:sldMasterMk cId="0" sldId="2147483648"/>
            <pc:sldLayoutMk cId="1450009658" sldId="2147483652"/>
          </pc:sldLayoutMkLst>
          <pc:spChg chg="mod">
            <ac:chgData name="CARLOS DE MANUEL CLEMENTE" userId="db2f5b90-13aa-4b0b-9f08-b05ba2c7dd26" providerId="ADAL" clId="{7C24E091-0816-4F4C-AEC8-6E0638158F9E}" dt="2023-06-05T10:55:19.698" v="371" actId="21"/>
            <ac:spMkLst>
              <pc:docMk/>
              <pc:sldMasterMk cId="0" sldId="2147483648"/>
              <pc:sldLayoutMk cId="1450009658" sldId="2147483652"/>
              <ac:spMk id="3" creationId="{59DCC9B2-62A3-D5B0-B8C3-0B8B3452E70D}"/>
            </ac:spMkLst>
          </pc:spChg>
        </pc:sldLayoutChg>
        <pc:sldLayoutChg chg="delSp modSp mod modTransition setBg">
          <pc:chgData name="CARLOS DE MANUEL CLEMENTE" userId="db2f5b90-13aa-4b0b-9f08-b05ba2c7dd26" providerId="ADAL" clId="{7C24E091-0816-4F4C-AEC8-6E0638158F9E}" dt="2023-06-09T08:24:47.399" v="3759"/>
          <pc:sldLayoutMkLst>
            <pc:docMk/>
            <pc:sldMasterMk cId="0" sldId="2147483648"/>
            <pc:sldLayoutMk cId="2218957127" sldId="2147483653"/>
          </pc:sldLayoutMkLst>
          <pc:spChg chg="del mod">
            <ac:chgData name="CARLOS DE MANUEL CLEMENTE" userId="db2f5b90-13aa-4b0b-9f08-b05ba2c7dd26" providerId="ADAL" clId="{7C24E091-0816-4F4C-AEC8-6E0638158F9E}" dt="2023-06-05T10:56:11.668" v="378" actId="478"/>
            <ac:spMkLst>
              <pc:docMk/>
              <pc:sldMasterMk cId="0" sldId="2147483648"/>
              <pc:sldLayoutMk cId="2218957127" sldId="2147483653"/>
              <ac:spMk id="5" creationId="{B9173F1F-51D1-0E37-CF90-38F21B326430}"/>
            </ac:spMkLst>
          </pc:spChg>
        </pc:sldLayoutChg>
        <pc:sldLayoutChg chg="delSp modSp mod modTransition setBg">
          <pc:chgData name="CARLOS DE MANUEL CLEMENTE" userId="db2f5b90-13aa-4b0b-9f08-b05ba2c7dd26" providerId="ADAL" clId="{7C24E091-0816-4F4C-AEC8-6E0638158F9E}" dt="2023-06-09T08:24:47.399" v="3759"/>
          <pc:sldLayoutMkLst>
            <pc:docMk/>
            <pc:sldMasterMk cId="0" sldId="2147483648"/>
            <pc:sldLayoutMk cId="1003003873" sldId="2147483654"/>
          </pc:sldLayoutMkLst>
          <pc:spChg chg="del mod">
            <ac:chgData name="CARLOS DE MANUEL CLEMENTE" userId="db2f5b90-13aa-4b0b-9f08-b05ba2c7dd26" providerId="ADAL" clId="{7C24E091-0816-4F4C-AEC8-6E0638158F9E}" dt="2023-06-05T10:56:19.928" v="379" actId="478"/>
            <ac:spMkLst>
              <pc:docMk/>
              <pc:sldMasterMk cId="0" sldId="2147483648"/>
              <pc:sldLayoutMk cId="1003003873" sldId="2147483654"/>
              <ac:spMk id="5" creationId="{CC9C01FB-0C45-336E-427B-36BA91BC7028}"/>
            </ac:spMkLst>
          </pc:spChg>
        </pc:sldLayoutChg>
      </pc:sldMasterChg>
      <pc:sldMasterChg chg="addSp">
        <pc:chgData name="CARLOS DE MANUEL CLEMENTE" userId="db2f5b90-13aa-4b0b-9f08-b05ba2c7dd26" providerId="ADAL" clId="{7C24E091-0816-4F4C-AEC8-6E0638158F9E}" dt="2023-06-05T10:28:51.305" v="208"/>
        <pc:sldMasterMkLst>
          <pc:docMk/>
          <pc:sldMasterMk cId="1475120313" sldId="2147483655"/>
        </pc:sldMasterMkLst>
        <pc:spChg chg="add">
          <ac:chgData name="CARLOS DE MANUEL CLEMENTE" userId="db2f5b90-13aa-4b0b-9f08-b05ba2c7dd26" providerId="ADAL" clId="{7C24E091-0816-4F4C-AEC8-6E0638158F9E}" dt="2023-06-05T10:28:51.305" v="208"/>
          <ac:spMkLst>
            <pc:docMk/>
            <pc:sldMasterMk cId="1475120313" sldId="2147483655"/>
            <ac:spMk id="7" creationId="{9F69B8F0-5326-0B4A-78E5-BD6B4230979A}"/>
          </ac:spMkLst>
        </pc:spChg>
        <pc:spChg chg="add">
          <ac:chgData name="CARLOS DE MANUEL CLEMENTE" userId="db2f5b90-13aa-4b0b-9f08-b05ba2c7dd26" providerId="ADAL" clId="{7C24E091-0816-4F4C-AEC8-6E0638158F9E}" dt="2023-06-05T10:28:51.305" v="208"/>
          <ac:spMkLst>
            <pc:docMk/>
            <pc:sldMasterMk cId="1475120313" sldId="2147483655"/>
            <ac:spMk id="9" creationId="{AA48E7A3-E866-8C78-A703-1DECA36C4BBF}"/>
          </ac:spMkLst>
        </pc:spChg>
        <pc:picChg chg="add">
          <ac:chgData name="CARLOS DE MANUEL CLEMENTE" userId="db2f5b90-13aa-4b0b-9f08-b05ba2c7dd26" providerId="ADAL" clId="{7C24E091-0816-4F4C-AEC8-6E0638158F9E}" dt="2023-06-05T10:28:51.305" v="208"/>
          <ac:picMkLst>
            <pc:docMk/>
            <pc:sldMasterMk cId="1475120313" sldId="2147483655"/>
            <ac:picMk id="8" creationId="{5B2D0965-5D8E-545F-281C-56B2DD7B621D}"/>
          </ac:picMkLst>
        </pc:picChg>
        <pc:picChg chg="add">
          <ac:chgData name="CARLOS DE MANUEL CLEMENTE" userId="db2f5b90-13aa-4b0b-9f08-b05ba2c7dd26" providerId="ADAL" clId="{7C24E091-0816-4F4C-AEC8-6E0638158F9E}" dt="2023-06-05T10:28:51.305" v="208"/>
          <ac:picMkLst>
            <pc:docMk/>
            <pc:sldMasterMk cId="1475120313" sldId="2147483655"/>
            <ac:picMk id="10" creationId="{C5CAA9D3-4439-50CF-E700-E936487FB944}"/>
          </ac:picMkLst>
        </pc:picChg>
      </pc:sldMasterChg>
    </pc:docChg>
  </pc:docChgLst>
  <pc:docChgLst>
    <pc:chgData name="Carlos de Manuel Clemente" userId="db2f5b90-13aa-4b0b-9f08-b05ba2c7dd26" providerId="ADAL" clId="{25B779EE-8289-4984-8581-5A5C08687F47}"/>
    <pc:docChg chg="custSel delSld modSld">
      <pc:chgData name="Carlos de Manuel Clemente" userId="db2f5b90-13aa-4b0b-9f08-b05ba2c7dd26" providerId="ADAL" clId="{25B779EE-8289-4984-8581-5A5C08687F47}" dt="2024-05-25T20:15:49.372" v="286" actId="20577"/>
      <pc:docMkLst>
        <pc:docMk/>
      </pc:docMkLst>
      <pc:sldChg chg="mod modShow">
        <pc:chgData name="Carlos de Manuel Clemente" userId="db2f5b90-13aa-4b0b-9f08-b05ba2c7dd26" providerId="ADAL" clId="{25B779EE-8289-4984-8581-5A5C08687F47}" dt="2024-05-20T09:32:18.200" v="0" actId="729"/>
        <pc:sldMkLst>
          <pc:docMk/>
          <pc:sldMk cId="1168645707" sldId="291"/>
        </pc:sldMkLst>
      </pc:sldChg>
      <pc:sldChg chg="del">
        <pc:chgData name="Carlos de Manuel Clemente" userId="db2f5b90-13aa-4b0b-9f08-b05ba2c7dd26" providerId="ADAL" clId="{25B779EE-8289-4984-8581-5A5C08687F47}" dt="2024-05-20T09:32:22.936" v="1" actId="2696"/>
        <pc:sldMkLst>
          <pc:docMk/>
          <pc:sldMk cId="2553668887" sldId="303"/>
        </pc:sldMkLst>
      </pc:sldChg>
      <pc:sldChg chg="modNotesTx">
        <pc:chgData name="Carlos de Manuel Clemente" userId="db2f5b90-13aa-4b0b-9f08-b05ba2c7dd26" providerId="ADAL" clId="{25B779EE-8289-4984-8581-5A5C08687F47}" dt="2024-05-25T20:15:49.372" v="286" actId="20577"/>
        <pc:sldMkLst>
          <pc:docMk/>
          <pc:sldMk cId="2377876503" sldId="312"/>
        </pc:sldMkLst>
      </pc:sldChg>
      <pc:sldChg chg="addSp delSp modSp mod">
        <pc:chgData name="Carlos de Manuel Clemente" userId="db2f5b90-13aa-4b0b-9f08-b05ba2c7dd26" providerId="ADAL" clId="{25B779EE-8289-4984-8581-5A5C08687F47}" dt="2024-05-20T09:39:15.343" v="6" actId="3064"/>
        <pc:sldMkLst>
          <pc:docMk/>
          <pc:sldMk cId="2008126910" sldId="316"/>
        </pc:sldMkLst>
        <pc:spChg chg="add del mod">
          <ac:chgData name="Carlos de Manuel Clemente" userId="db2f5b90-13aa-4b0b-9f08-b05ba2c7dd26" providerId="ADAL" clId="{25B779EE-8289-4984-8581-5A5C08687F47}" dt="2024-05-20T09:38:31.028" v="3"/>
          <ac:spMkLst>
            <pc:docMk/>
            <pc:sldMk cId="2008126910" sldId="316"/>
            <ac:spMk id="4" creationId="{2956DAAE-B37C-9A6F-FDF4-D127BF6B3ABF}"/>
          </ac:spMkLst>
        </pc:spChg>
        <pc:spChg chg="del">
          <ac:chgData name="Carlos de Manuel Clemente" userId="db2f5b90-13aa-4b0b-9f08-b05ba2c7dd26" providerId="ADAL" clId="{25B779EE-8289-4984-8581-5A5C08687F47}" dt="2024-05-20T09:38:17.058" v="2" actId="478"/>
          <ac:spMkLst>
            <pc:docMk/>
            <pc:sldMk cId="2008126910" sldId="316"/>
            <ac:spMk id="9" creationId="{AA530C24-2B34-63D0-7F8A-70BAB174727E}"/>
          </ac:spMkLst>
        </pc:spChg>
        <pc:spChg chg="mod">
          <ac:chgData name="Carlos de Manuel Clemente" userId="db2f5b90-13aa-4b0b-9f08-b05ba2c7dd26" providerId="ADAL" clId="{25B779EE-8289-4984-8581-5A5C08687F47}" dt="2024-05-20T09:39:15.343" v="6" actId="3064"/>
          <ac:spMkLst>
            <pc:docMk/>
            <pc:sldMk cId="2008126910" sldId="316"/>
            <ac:spMk id="14" creationId="{743BFF6F-6788-21F1-0833-011D5E9AB3C8}"/>
          </ac:spMkLst>
        </pc:spChg>
        <pc:picChg chg="add mod">
          <ac:chgData name="Carlos de Manuel Clemente" userId="db2f5b90-13aa-4b0b-9f08-b05ba2c7dd26" providerId="ADAL" clId="{25B779EE-8289-4984-8581-5A5C08687F47}" dt="2024-05-20T09:38:36.111" v="4" actId="27614"/>
          <ac:picMkLst>
            <pc:docMk/>
            <pc:sldMk cId="2008126910" sldId="316"/>
            <ac:picMk id="6" creationId="{69B97F97-340E-CD9C-94F7-8FC473F45D91}"/>
          </ac:picMkLst>
        </pc:picChg>
        <pc:picChg chg="del">
          <ac:chgData name="Carlos de Manuel Clemente" userId="db2f5b90-13aa-4b0b-9f08-b05ba2c7dd26" providerId="ADAL" clId="{25B779EE-8289-4984-8581-5A5C08687F47}" dt="2024-05-20T09:38:17.058" v="2" actId="478"/>
          <ac:picMkLst>
            <pc:docMk/>
            <pc:sldMk cId="2008126910" sldId="316"/>
            <ac:picMk id="8" creationId="{BD010266-4723-B7C5-A872-9787456DAE91}"/>
          </ac:picMkLst>
        </pc:picChg>
      </pc:sldChg>
      <pc:sldChg chg="modNotesTx">
        <pc:chgData name="Carlos de Manuel Clemente" userId="db2f5b90-13aa-4b0b-9f08-b05ba2c7dd26" providerId="ADAL" clId="{25B779EE-8289-4984-8581-5A5C08687F47}" dt="2024-05-25T20:13:21.039" v="140" actId="20577"/>
        <pc:sldMkLst>
          <pc:docMk/>
          <pc:sldMk cId="2209640170" sldId="317"/>
        </pc:sldMkLst>
      </pc:sldChg>
      <pc:sldChg chg="modNotesTx">
        <pc:chgData name="Carlos de Manuel Clemente" userId="db2f5b90-13aa-4b0b-9f08-b05ba2c7dd26" providerId="ADAL" clId="{25B779EE-8289-4984-8581-5A5C08687F47}" dt="2024-05-25T20:11:25.502" v="11" actId="947"/>
        <pc:sldMkLst>
          <pc:docMk/>
          <pc:sldMk cId="3769720074" sldId="318"/>
        </pc:sldMkLst>
      </pc:sldChg>
    </pc:docChg>
  </pc:docChgLst>
  <pc:docChgLst>
    <pc:chgData name="CARLOS DE MANUEL CLEMENTE" userId="db2f5b90-13aa-4b0b-9f08-b05ba2c7dd26" providerId="ADAL" clId="{37EA38DA-A4AF-4B4A-8DF4-7002446E8A05}"/>
    <pc:docChg chg="undo custSel addSld delSld modSld sldOrd">
      <pc:chgData name="CARLOS DE MANUEL CLEMENTE" userId="db2f5b90-13aa-4b0b-9f08-b05ba2c7dd26" providerId="ADAL" clId="{37EA38DA-A4AF-4B4A-8DF4-7002446E8A05}" dt="2023-02-22T09:53:34.696" v="4794" actId="255"/>
      <pc:docMkLst>
        <pc:docMk/>
      </pc:docMkLst>
      <pc:sldChg chg="addSp delSp modSp del mod modClrScheme chgLayout">
        <pc:chgData name="CARLOS DE MANUEL CLEMENTE" userId="db2f5b90-13aa-4b0b-9f08-b05ba2c7dd26" providerId="ADAL" clId="{37EA38DA-A4AF-4B4A-8DF4-7002446E8A05}" dt="2022-12-09T08:52:50.990" v="3968" actId="47"/>
        <pc:sldMkLst>
          <pc:docMk/>
          <pc:sldMk cId="0" sldId="256"/>
        </pc:sldMkLst>
        <pc:spChg chg="add mod">
          <ac:chgData name="CARLOS DE MANUEL CLEMENTE" userId="db2f5b90-13aa-4b0b-9f08-b05ba2c7dd26" providerId="ADAL" clId="{37EA38DA-A4AF-4B4A-8DF4-7002446E8A05}" dt="2022-12-07T13:48:54.040" v="3266" actId="6549"/>
          <ac:spMkLst>
            <pc:docMk/>
            <pc:sldMk cId="0" sldId="256"/>
            <ac:spMk id="2" creationId="{BC1D36B4-F58F-5055-5EE8-DCE3E4E62B72}"/>
          </ac:spMkLst>
        </pc:spChg>
        <pc:spChg chg="mod">
          <ac:chgData name="CARLOS DE MANUEL CLEMENTE" userId="db2f5b90-13aa-4b0b-9f08-b05ba2c7dd26" providerId="ADAL" clId="{37EA38DA-A4AF-4B4A-8DF4-7002446E8A05}" dt="2022-12-07T09:16:02.476" v="2442" actId="26606"/>
          <ac:spMkLst>
            <pc:docMk/>
            <pc:sldMk cId="0" sldId="256"/>
            <ac:spMk id="3074" creationId="{4435F50B-56BD-95A7-D7F9-8F4656BB5015}"/>
          </ac:spMkLst>
        </pc:spChg>
        <pc:spChg chg="mod">
          <ac:chgData name="CARLOS DE MANUEL CLEMENTE" userId="db2f5b90-13aa-4b0b-9f08-b05ba2c7dd26" providerId="ADAL" clId="{37EA38DA-A4AF-4B4A-8DF4-7002446E8A05}" dt="2022-12-09T07:44:07.934" v="3299" actId="20577"/>
          <ac:spMkLst>
            <pc:docMk/>
            <pc:sldMk cId="0" sldId="256"/>
            <ac:spMk id="3075" creationId="{1C125A69-3996-CB30-D13E-EF9EC5D7DA15}"/>
          </ac:spMkLst>
        </pc:spChg>
        <pc:spChg chg="mod">
          <ac:chgData name="CARLOS DE MANUEL CLEMENTE" userId="db2f5b90-13aa-4b0b-9f08-b05ba2c7dd26" providerId="ADAL" clId="{37EA38DA-A4AF-4B4A-8DF4-7002446E8A05}" dt="2022-12-07T09:16:02.476" v="2442" actId="26606"/>
          <ac:spMkLst>
            <pc:docMk/>
            <pc:sldMk cId="0" sldId="256"/>
            <ac:spMk id="3076" creationId="{64842993-34DB-621B-21D7-81B9FCE12E5D}"/>
          </ac:spMkLst>
        </pc:spChg>
        <pc:spChg chg="add del mod">
          <ac:chgData name="CARLOS DE MANUEL CLEMENTE" userId="db2f5b90-13aa-4b0b-9f08-b05ba2c7dd26" providerId="ADAL" clId="{37EA38DA-A4AF-4B4A-8DF4-7002446E8A05}" dt="2022-12-07T09:16:00.667" v="2439" actId="26606"/>
          <ac:spMkLst>
            <pc:docMk/>
            <pc:sldMk cId="0" sldId="256"/>
            <ac:spMk id="3081" creationId="{F5F87C67-9332-705A-4804-7CC4DBE5C74A}"/>
          </ac:spMkLst>
        </pc:spChg>
        <pc:spChg chg="add del mod">
          <ac:chgData name="CARLOS DE MANUEL CLEMENTE" userId="db2f5b90-13aa-4b0b-9f08-b05ba2c7dd26" providerId="ADAL" clId="{37EA38DA-A4AF-4B4A-8DF4-7002446E8A05}" dt="2022-12-07T09:16:02.465" v="2441" actId="26606"/>
          <ac:spMkLst>
            <pc:docMk/>
            <pc:sldMk cId="0" sldId="256"/>
            <ac:spMk id="3083" creationId="{4CB99666-E882-615A-0867-89C5E94044D9}"/>
          </ac:spMkLst>
        </pc:spChg>
        <pc:spChg chg="add del mod">
          <ac:chgData name="CARLOS DE MANUEL CLEMENTE" userId="db2f5b90-13aa-4b0b-9f08-b05ba2c7dd26" providerId="ADAL" clId="{37EA38DA-A4AF-4B4A-8DF4-7002446E8A05}" dt="2022-12-07T13:43:38.586" v="3209"/>
          <ac:spMkLst>
            <pc:docMk/>
            <pc:sldMk cId="0" sldId="256"/>
            <ac:spMk id="3085" creationId="{F5F87C67-9332-705A-4804-7CC4DBE5C74A}"/>
          </ac:spMkLst>
        </pc:spChg>
        <pc:picChg chg="add mod">
          <ac:chgData name="CARLOS DE MANUEL CLEMENTE" userId="db2f5b90-13aa-4b0b-9f08-b05ba2c7dd26" providerId="ADAL" clId="{37EA38DA-A4AF-4B4A-8DF4-7002446E8A05}" dt="2022-12-07T13:43:38.586" v="3209"/>
          <ac:picMkLst>
            <pc:docMk/>
            <pc:sldMk cId="0" sldId="256"/>
            <ac:picMk id="7170" creationId="{25085340-3461-FBE2-BE63-DE9C9F60B498}"/>
          </ac:picMkLst>
        </pc:picChg>
        <pc:picChg chg="add del">
          <ac:chgData name="CARLOS DE MANUEL CLEMENTE" userId="db2f5b90-13aa-4b0b-9f08-b05ba2c7dd26" providerId="ADAL" clId="{37EA38DA-A4AF-4B4A-8DF4-7002446E8A05}" dt="2022-12-07T13:46:24.895" v="3211" actId="478"/>
          <ac:picMkLst>
            <pc:docMk/>
            <pc:sldMk cId="0" sldId="256"/>
            <ac:picMk id="7172" creationId="{E5BC9ED3-E846-2DFC-15F3-E20FD25C7D38}"/>
          </ac:picMkLst>
        </pc:picChg>
      </pc:sldChg>
      <pc:sldChg chg="addSp delSp modSp new mod modClrScheme chgLayout">
        <pc:chgData name="CARLOS DE MANUEL CLEMENTE" userId="db2f5b90-13aa-4b0b-9f08-b05ba2c7dd26" providerId="ADAL" clId="{37EA38DA-A4AF-4B4A-8DF4-7002446E8A05}" dt="2022-12-07T09:35:03.976" v="2507"/>
        <pc:sldMkLst>
          <pc:docMk/>
          <pc:sldMk cId="980004943" sldId="257"/>
        </pc:sldMkLst>
        <pc:spChg chg="mod">
          <ac:chgData name="CARLOS DE MANUEL CLEMENTE" userId="db2f5b90-13aa-4b0b-9f08-b05ba2c7dd26" providerId="ADAL" clId="{37EA38DA-A4AF-4B4A-8DF4-7002446E8A05}" dt="2022-12-07T09:15:34.390" v="2437" actId="26606"/>
          <ac:spMkLst>
            <pc:docMk/>
            <pc:sldMk cId="980004943" sldId="257"/>
            <ac:spMk id="2" creationId="{565F8E43-B9EC-41EE-1BD9-C82EEC5D68DC}"/>
          </ac:spMkLst>
        </pc:spChg>
        <pc:spChg chg="add del mod">
          <ac:chgData name="CARLOS DE MANUEL CLEMENTE" userId="db2f5b90-13aa-4b0b-9f08-b05ba2c7dd26" providerId="ADAL" clId="{37EA38DA-A4AF-4B4A-8DF4-7002446E8A05}" dt="2022-12-07T09:15:34.390" v="2437" actId="26606"/>
          <ac:spMkLst>
            <pc:docMk/>
            <pc:sldMk cId="980004943" sldId="257"/>
            <ac:spMk id="3" creationId="{F2D307D2-D8E9-20FD-06AC-1E19B84488A7}"/>
          </ac:spMkLst>
        </pc:spChg>
        <pc:spChg chg="mod">
          <ac:chgData name="CARLOS DE MANUEL CLEMENTE" userId="db2f5b90-13aa-4b0b-9f08-b05ba2c7dd26" providerId="ADAL" clId="{37EA38DA-A4AF-4B4A-8DF4-7002446E8A05}" dt="2022-12-07T09:35:03.976" v="2507"/>
          <ac:spMkLst>
            <pc:docMk/>
            <pc:sldMk cId="980004943" sldId="257"/>
            <ac:spMk id="4" creationId="{06E8B181-939B-1233-8625-37969F8901D2}"/>
          </ac:spMkLst>
        </pc:spChg>
        <pc:spChg chg="add del mod">
          <ac:chgData name="CARLOS DE MANUEL CLEMENTE" userId="db2f5b90-13aa-4b0b-9f08-b05ba2c7dd26" providerId="ADAL" clId="{37EA38DA-A4AF-4B4A-8DF4-7002446E8A05}" dt="2022-12-07T09:34:49.244" v="2506"/>
          <ac:spMkLst>
            <pc:docMk/>
            <pc:sldMk cId="980004943" sldId="257"/>
            <ac:spMk id="5" creationId="{0C531E69-7D87-F5F0-8EBF-86C6B3C1311A}"/>
          </ac:spMkLst>
        </pc:spChg>
        <pc:spChg chg="add del mod">
          <ac:chgData name="CARLOS DE MANUEL CLEMENTE" userId="db2f5b90-13aa-4b0b-9f08-b05ba2c7dd26" providerId="ADAL" clId="{37EA38DA-A4AF-4B4A-8DF4-7002446E8A05}" dt="2022-12-07T09:15:34.390" v="2437" actId="26606"/>
          <ac:spMkLst>
            <pc:docMk/>
            <pc:sldMk cId="980004943" sldId="257"/>
            <ac:spMk id="10" creationId="{F5113293-63D5-9D33-6201-7A650934D2E3}"/>
          </ac:spMkLst>
        </pc:spChg>
        <pc:graphicFrameChg chg="add del mod">
          <ac:chgData name="CARLOS DE MANUEL CLEMENTE" userId="db2f5b90-13aa-4b0b-9f08-b05ba2c7dd26" providerId="ADAL" clId="{37EA38DA-A4AF-4B4A-8DF4-7002446E8A05}" dt="2022-12-07T09:15:34.390" v="2437" actId="26606"/>
          <ac:graphicFrameMkLst>
            <pc:docMk/>
            <pc:sldMk cId="980004943" sldId="257"/>
            <ac:graphicFrameMk id="6" creationId="{A72FEEE9-75DC-C22D-EA63-D9B85383A6FA}"/>
          </ac:graphicFrameMkLst>
        </pc:graphicFrameChg>
      </pc:sldChg>
      <pc:sldChg chg="addSp delSp modSp new mod modClrScheme chgLayout">
        <pc:chgData name="CARLOS DE MANUEL CLEMENTE" userId="db2f5b90-13aa-4b0b-9f08-b05ba2c7dd26" providerId="ADAL" clId="{37EA38DA-A4AF-4B4A-8DF4-7002446E8A05}" dt="2022-12-14T08:06:07.562" v="4613" actId="20577"/>
        <pc:sldMkLst>
          <pc:docMk/>
          <pc:sldMk cId="958189747" sldId="258"/>
        </pc:sldMkLst>
        <pc:spChg chg="del">
          <ac:chgData name="CARLOS DE MANUEL CLEMENTE" userId="db2f5b90-13aa-4b0b-9f08-b05ba2c7dd26" providerId="ADAL" clId="{37EA38DA-A4AF-4B4A-8DF4-7002446E8A05}" dt="2022-12-05T08:52:44.345" v="192" actId="700"/>
          <ac:spMkLst>
            <pc:docMk/>
            <pc:sldMk cId="958189747" sldId="258"/>
            <ac:spMk id="2" creationId="{696A2069-C8DF-EF0B-3840-F62F2DB49BDC}"/>
          </ac:spMkLst>
        </pc:spChg>
        <pc:spChg chg="del">
          <ac:chgData name="CARLOS DE MANUEL CLEMENTE" userId="db2f5b90-13aa-4b0b-9f08-b05ba2c7dd26" providerId="ADAL" clId="{37EA38DA-A4AF-4B4A-8DF4-7002446E8A05}" dt="2022-12-05T08:52:44.345" v="192" actId="700"/>
          <ac:spMkLst>
            <pc:docMk/>
            <pc:sldMk cId="958189747" sldId="258"/>
            <ac:spMk id="3" creationId="{3A3B794A-EC10-5064-2CBE-9C74EDBCA2B5}"/>
          </ac:spMkLst>
        </pc:spChg>
        <pc:spChg chg="mod ord">
          <ac:chgData name="CARLOS DE MANUEL CLEMENTE" userId="db2f5b90-13aa-4b0b-9f08-b05ba2c7dd26" providerId="ADAL" clId="{37EA38DA-A4AF-4B4A-8DF4-7002446E8A05}" dt="2022-12-07T09:35:10.055" v="2508"/>
          <ac:spMkLst>
            <pc:docMk/>
            <pc:sldMk cId="958189747" sldId="258"/>
            <ac:spMk id="4" creationId="{820D915D-2E75-3A72-CD5A-8E8775561801}"/>
          </ac:spMkLst>
        </pc:spChg>
        <pc:spChg chg="add mod ord">
          <ac:chgData name="CARLOS DE MANUEL CLEMENTE" userId="db2f5b90-13aa-4b0b-9f08-b05ba2c7dd26" providerId="ADAL" clId="{37EA38DA-A4AF-4B4A-8DF4-7002446E8A05}" dt="2022-12-07T09:14:33.740" v="2400" actId="26606"/>
          <ac:spMkLst>
            <pc:docMk/>
            <pc:sldMk cId="958189747" sldId="258"/>
            <ac:spMk id="5" creationId="{E901DC69-450E-B54D-FA3D-A1F4DAF9FDDC}"/>
          </ac:spMkLst>
        </pc:spChg>
        <pc:spChg chg="add del mod ord">
          <ac:chgData name="CARLOS DE MANUEL CLEMENTE" userId="db2f5b90-13aa-4b0b-9f08-b05ba2c7dd26" providerId="ADAL" clId="{37EA38DA-A4AF-4B4A-8DF4-7002446E8A05}" dt="2022-12-14T08:06:07.562" v="4613" actId="20577"/>
          <ac:spMkLst>
            <pc:docMk/>
            <pc:sldMk cId="958189747" sldId="258"/>
            <ac:spMk id="6" creationId="{A622D9E5-E1A4-5859-496F-FDC0F9D915DB}"/>
          </ac:spMkLst>
        </pc:spChg>
        <pc:spChg chg="add del mod">
          <ac:chgData name="CARLOS DE MANUEL CLEMENTE" userId="db2f5b90-13aa-4b0b-9f08-b05ba2c7dd26" providerId="ADAL" clId="{37EA38DA-A4AF-4B4A-8DF4-7002446E8A05}" dt="2022-12-07T09:14:33.740" v="2400" actId="26606"/>
          <ac:spMkLst>
            <pc:docMk/>
            <pc:sldMk cId="958189747" sldId="258"/>
            <ac:spMk id="12" creationId="{9AEBA4A9-E0C4-9D4B-BD6F-B878A90F743A}"/>
          </ac:spMkLst>
        </pc:spChg>
        <pc:graphicFrameChg chg="add del">
          <ac:chgData name="CARLOS DE MANUEL CLEMENTE" userId="db2f5b90-13aa-4b0b-9f08-b05ba2c7dd26" providerId="ADAL" clId="{37EA38DA-A4AF-4B4A-8DF4-7002446E8A05}" dt="2022-12-07T09:14:28.440" v="2398" actId="26606"/>
          <ac:graphicFrameMkLst>
            <pc:docMk/>
            <pc:sldMk cId="958189747" sldId="258"/>
            <ac:graphicFrameMk id="8" creationId="{AA19DD9F-8CBB-5F2F-0A55-F57B5CA3BCAD}"/>
          </ac:graphicFrameMkLst>
        </pc:graphicFrameChg>
        <pc:graphicFrameChg chg="add del mod">
          <ac:chgData name="CARLOS DE MANUEL CLEMENTE" userId="db2f5b90-13aa-4b0b-9f08-b05ba2c7dd26" providerId="ADAL" clId="{37EA38DA-A4AF-4B4A-8DF4-7002446E8A05}" dt="2022-12-07T09:14:33.740" v="2400" actId="26606"/>
          <ac:graphicFrameMkLst>
            <pc:docMk/>
            <pc:sldMk cId="958189747" sldId="258"/>
            <ac:graphicFrameMk id="10" creationId="{BADC69EB-F45B-3117-4A0F-C8E6F487B5F7}"/>
          </ac:graphicFrameMkLst>
        </pc:graphicFrameChg>
      </pc:sldChg>
      <pc:sldChg chg="addSp delSp modSp new mod">
        <pc:chgData name="CARLOS DE MANUEL CLEMENTE" userId="db2f5b90-13aa-4b0b-9f08-b05ba2c7dd26" providerId="ADAL" clId="{37EA38DA-A4AF-4B4A-8DF4-7002446E8A05}" dt="2022-12-07T09:35:17.213" v="2509"/>
        <pc:sldMkLst>
          <pc:docMk/>
          <pc:sldMk cId="2996970350" sldId="259"/>
        </pc:sldMkLst>
        <pc:spChg chg="mod">
          <ac:chgData name="CARLOS DE MANUEL CLEMENTE" userId="db2f5b90-13aa-4b0b-9f08-b05ba2c7dd26" providerId="ADAL" clId="{37EA38DA-A4AF-4B4A-8DF4-7002446E8A05}" dt="2022-12-05T10:09:02.853" v="659" actId="404"/>
          <ac:spMkLst>
            <pc:docMk/>
            <pc:sldMk cId="2996970350" sldId="259"/>
            <ac:spMk id="2" creationId="{6B5A9C27-8458-719D-5B85-927B3D803F07}"/>
          </ac:spMkLst>
        </pc:spChg>
        <pc:spChg chg="del">
          <ac:chgData name="CARLOS DE MANUEL CLEMENTE" userId="db2f5b90-13aa-4b0b-9f08-b05ba2c7dd26" providerId="ADAL" clId="{37EA38DA-A4AF-4B4A-8DF4-7002446E8A05}" dt="2022-12-05T10:05:51.323" v="526"/>
          <ac:spMkLst>
            <pc:docMk/>
            <pc:sldMk cId="2996970350" sldId="259"/>
            <ac:spMk id="3" creationId="{4AEC279B-7894-6F9C-623B-D3C9CE614C8F}"/>
          </ac:spMkLst>
        </pc:spChg>
        <pc:spChg chg="mod">
          <ac:chgData name="CARLOS DE MANUEL CLEMENTE" userId="db2f5b90-13aa-4b0b-9f08-b05ba2c7dd26" providerId="ADAL" clId="{37EA38DA-A4AF-4B4A-8DF4-7002446E8A05}" dt="2022-12-07T09:35:17.213" v="2509"/>
          <ac:spMkLst>
            <pc:docMk/>
            <pc:sldMk cId="2996970350" sldId="259"/>
            <ac:spMk id="4" creationId="{B34A4504-EA84-AB43-8D83-B7ACCFFE1924}"/>
          </ac:spMkLst>
        </pc:spChg>
        <pc:graphicFrameChg chg="add mod">
          <ac:chgData name="CARLOS DE MANUEL CLEMENTE" userId="db2f5b90-13aa-4b0b-9f08-b05ba2c7dd26" providerId="ADAL" clId="{37EA38DA-A4AF-4B4A-8DF4-7002446E8A05}" dt="2022-12-05T10:05:51.323" v="526"/>
          <ac:graphicFrameMkLst>
            <pc:docMk/>
            <pc:sldMk cId="2996970350" sldId="259"/>
            <ac:graphicFrameMk id="5" creationId="{ABDA928B-7407-2E69-13C4-AA74A47F49C1}"/>
          </ac:graphicFrameMkLst>
        </pc:graphicFrameChg>
      </pc:sldChg>
      <pc:sldChg chg="addSp delSp modSp new mod ord">
        <pc:chgData name="CARLOS DE MANUEL CLEMENTE" userId="db2f5b90-13aa-4b0b-9f08-b05ba2c7dd26" providerId="ADAL" clId="{37EA38DA-A4AF-4B4A-8DF4-7002446E8A05}" dt="2022-12-07T09:35:22.489" v="2510"/>
        <pc:sldMkLst>
          <pc:docMk/>
          <pc:sldMk cId="510362911" sldId="260"/>
        </pc:sldMkLst>
        <pc:spChg chg="mod">
          <ac:chgData name="CARLOS DE MANUEL CLEMENTE" userId="db2f5b90-13aa-4b0b-9f08-b05ba2c7dd26" providerId="ADAL" clId="{37EA38DA-A4AF-4B4A-8DF4-7002446E8A05}" dt="2022-12-05T10:08:38.656" v="654" actId="404"/>
          <ac:spMkLst>
            <pc:docMk/>
            <pc:sldMk cId="510362911" sldId="260"/>
            <ac:spMk id="2" creationId="{7B04EADC-F148-ACBB-EC5A-76666997A76F}"/>
          </ac:spMkLst>
        </pc:spChg>
        <pc:spChg chg="del">
          <ac:chgData name="CARLOS DE MANUEL CLEMENTE" userId="db2f5b90-13aa-4b0b-9f08-b05ba2c7dd26" providerId="ADAL" clId="{37EA38DA-A4AF-4B4A-8DF4-7002446E8A05}" dt="2022-12-05T10:07:56.894" v="613"/>
          <ac:spMkLst>
            <pc:docMk/>
            <pc:sldMk cId="510362911" sldId="260"/>
            <ac:spMk id="3" creationId="{74F4182F-CF9D-A40D-B094-F63D86FAD71A}"/>
          </ac:spMkLst>
        </pc:spChg>
        <pc:spChg chg="mod">
          <ac:chgData name="CARLOS DE MANUEL CLEMENTE" userId="db2f5b90-13aa-4b0b-9f08-b05ba2c7dd26" providerId="ADAL" clId="{37EA38DA-A4AF-4B4A-8DF4-7002446E8A05}" dt="2022-12-07T09:35:22.489" v="2510"/>
          <ac:spMkLst>
            <pc:docMk/>
            <pc:sldMk cId="510362911" sldId="260"/>
            <ac:spMk id="4" creationId="{7E70ADB5-F371-7124-CD5F-99A6DB1B28E3}"/>
          </ac:spMkLst>
        </pc:spChg>
        <pc:graphicFrameChg chg="add mod">
          <ac:chgData name="CARLOS DE MANUEL CLEMENTE" userId="db2f5b90-13aa-4b0b-9f08-b05ba2c7dd26" providerId="ADAL" clId="{37EA38DA-A4AF-4B4A-8DF4-7002446E8A05}" dt="2022-12-05T10:07:56.894" v="613"/>
          <ac:graphicFrameMkLst>
            <pc:docMk/>
            <pc:sldMk cId="510362911" sldId="260"/>
            <ac:graphicFrameMk id="5" creationId="{6C2024E4-F667-96FF-AB88-47EE0FE0951F}"/>
          </ac:graphicFrameMkLst>
        </pc:graphicFrameChg>
      </pc:sldChg>
      <pc:sldChg chg="addSp delSp modSp new mod ord">
        <pc:chgData name="CARLOS DE MANUEL CLEMENTE" userId="db2f5b90-13aa-4b0b-9f08-b05ba2c7dd26" providerId="ADAL" clId="{37EA38DA-A4AF-4B4A-8DF4-7002446E8A05}" dt="2022-12-09T08:38:52.647" v="3959" actId="22"/>
        <pc:sldMkLst>
          <pc:docMk/>
          <pc:sldMk cId="1299737741" sldId="261"/>
        </pc:sldMkLst>
        <pc:spChg chg="mod">
          <ac:chgData name="CARLOS DE MANUEL CLEMENTE" userId="db2f5b90-13aa-4b0b-9f08-b05ba2c7dd26" providerId="ADAL" clId="{37EA38DA-A4AF-4B4A-8DF4-7002446E8A05}" dt="2022-12-05T18:24:04.821" v="1306"/>
          <ac:spMkLst>
            <pc:docMk/>
            <pc:sldMk cId="1299737741" sldId="261"/>
            <ac:spMk id="2" creationId="{507F5E4D-C1F6-9045-4BEF-B7657421713B}"/>
          </ac:spMkLst>
        </pc:spChg>
        <pc:spChg chg="del">
          <ac:chgData name="CARLOS DE MANUEL CLEMENTE" userId="db2f5b90-13aa-4b0b-9f08-b05ba2c7dd26" providerId="ADAL" clId="{37EA38DA-A4AF-4B4A-8DF4-7002446E8A05}" dt="2022-12-05T11:02:55.151" v="869"/>
          <ac:spMkLst>
            <pc:docMk/>
            <pc:sldMk cId="1299737741" sldId="261"/>
            <ac:spMk id="3" creationId="{0DFB8525-B766-6BF6-96E6-BEF26D7A3CA1}"/>
          </ac:spMkLst>
        </pc:spChg>
        <pc:spChg chg="mod">
          <ac:chgData name="CARLOS DE MANUEL CLEMENTE" userId="db2f5b90-13aa-4b0b-9f08-b05ba2c7dd26" providerId="ADAL" clId="{37EA38DA-A4AF-4B4A-8DF4-7002446E8A05}" dt="2022-12-07T09:35:34.787" v="2512"/>
          <ac:spMkLst>
            <pc:docMk/>
            <pc:sldMk cId="1299737741" sldId="261"/>
            <ac:spMk id="4" creationId="{2039903B-503A-D0C6-E043-760EAD1A07A2}"/>
          </ac:spMkLst>
        </pc:spChg>
        <pc:spChg chg="add del mod">
          <ac:chgData name="CARLOS DE MANUEL CLEMENTE" userId="db2f5b90-13aa-4b0b-9f08-b05ba2c7dd26" providerId="ADAL" clId="{37EA38DA-A4AF-4B4A-8DF4-7002446E8A05}" dt="2022-12-05T16:55:29.622" v="1075"/>
          <ac:spMkLst>
            <pc:docMk/>
            <pc:sldMk cId="1299737741" sldId="261"/>
            <ac:spMk id="6" creationId="{A8F36DB7-A703-854D-6298-7DACCE6C6DDE}"/>
          </ac:spMkLst>
        </pc:spChg>
        <pc:spChg chg="add del mod">
          <ac:chgData name="CARLOS DE MANUEL CLEMENTE" userId="db2f5b90-13aa-4b0b-9f08-b05ba2c7dd26" providerId="ADAL" clId="{37EA38DA-A4AF-4B4A-8DF4-7002446E8A05}" dt="2022-12-09T08:38:07.782" v="3955" actId="22"/>
          <ac:spMkLst>
            <pc:docMk/>
            <pc:sldMk cId="1299737741" sldId="261"/>
            <ac:spMk id="6" creationId="{F391F20E-DD87-52F3-E431-3210BCB3D657}"/>
          </ac:spMkLst>
        </pc:spChg>
        <pc:spChg chg="add del mod">
          <ac:chgData name="CARLOS DE MANUEL CLEMENTE" userId="db2f5b90-13aa-4b0b-9f08-b05ba2c7dd26" providerId="ADAL" clId="{37EA38DA-A4AF-4B4A-8DF4-7002446E8A05}" dt="2022-12-09T08:38:14.486" v="3957" actId="478"/>
          <ac:spMkLst>
            <pc:docMk/>
            <pc:sldMk cId="1299737741" sldId="261"/>
            <ac:spMk id="7" creationId="{81C9F822-65DF-C37A-4A70-BAC0DB7424AB}"/>
          </ac:spMkLst>
        </pc:spChg>
        <pc:spChg chg="add del mod">
          <ac:chgData name="CARLOS DE MANUEL CLEMENTE" userId="db2f5b90-13aa-4b0b-9f08-b05ba2c7dd26" providerId="ADAL" clId="{37EA38DA-A4AF-4B4A-8DF4-7002446E8A05}" dt="2022-12-09T08:38:52.647" v="3959" actId="22"/>
          <ac:spMkLst>
            <pc:docMk/>
            <pc:sldMk cId="1299737741" sldId="261"/>
            <ac:spMk id="11" creationId="{BAC61476-38D7-E228-2BF2-26FF8DF91A69}"/>
          </ac:spMkLst>
        </pc:spChg>
        <pc:graphicFrameChg chg="add del mod">
          <ac:chgData name="CARLOS DE MANUEL CLEMENTE" userId="db2f5b90-13aa-4b0b-9f08-b05ba2c7dd26" providerId="ADAL" clId="{37EA38DA-A4AF-4B4A-8DF4-7002446E8A05}" dt="2022-12-09T08:36:54.199" v="3954" actId="478"/>
          <ac:graphicFrameMkLst>
            <pc:docMk/>
            <pc:sldMk cId="1299737741" sldId="261"/>
            <ac:graphicFrameMk id="3" creationId="{EB38F57B-1F1D-CC79-3328-FEFA8950FF35}"/>
          </ac:graphicFrameMkLst>
        </pc:graphicFrameChg>
        <pc:picChg chg="add del mod">
          <ac:chgData name="CARLOS DE MANUEL CLEMENTE" userId="db2f5b90-13aa-4b0b-9f08-b05ba2c7dd26" providerId="ADAL" clId="{37EA38DA-A4AF-4B4A-8DF4-7002446E8A05}" dt="2022-12-05T11:14:14.824" v="1043" actId="478"/>
          <ac:picMkLst>
            <pc:docMk/>
            <pc:sldMk cId="1299737741" sldId="261"/>
            <ac:picMk id="5" creationId="{8A72EE8B-C3D0-77D0-B020-55A1DCF42F49}"/>
          </ac:picMkLst>
        </pc:picChg>
        <pc:picChg chg="add del mod ord">
          <ac:chgData name="CARLOS DE MANUEL CLEMENTE" userId="db2f5b90-13aa-4b0b-9f08-b05ba2c7dd26" providerId="ADAL" clId="{37EA38DA-A4AF-4B4A-8DF4-7002446E8A05}" dt="2022-12-09T08:38:19.932" v="3958" actId="478"/>
          <ac:picMkLst>
            <pc:docMk/>
            <pc:sldMk cId="1299737741" sldId="261"/>
            <ac:picMk id="9" creationId="{901F2F2B-1767-EFF0-F258-175391B2799D}"/>
          </ac:picMkLst>
        </pc:picChg>
        <pc:picChg chg="add mod ord">
          <ac:chgData name="CARLOS DE MANUEL CLEMENTE" userId="db2f5b90-13aa-4b0b-9f08-b05ba2c7dd26" providerId="ADAL" clId="{37EA38DA-A4AF-4B4A-8DF4-7002446E8A05}" dt="2022-12-09T08:38:52.647" v="3959" actId="22"/>
          <ac:picMkLst>
            <pc:docMk/>
            <pc:sldMk cId="1299737741" sldId="261"/>
            <ac:picMk id="13" creationId="{8D733D45-E06F-05BC-ACBD-A26B2015C119}"/>
          </ac:picMkLst>
        </pc:picChg>
      </pc:sldChg>
      <pc:sldChg chg="addSp delSp modSp new mod ord">
        <pc:chgData name="CARLOS DE MANUEL CLEMENTE" userId="db2f5b90-13aa-4b0b-9f08-b05ba2c7dd26" providerId="ADAL" clId="{37EA38DA-A4AF-4B4A-8DF4-7002446E8A05}" dt="2022-12-07T09:35:28.696" v="2511"/>
        <pc:sldMkLst>
          <pc:docMk/>
          <pc:sldMk cId="172118698" sldId="262"/>
        </pc:sldMkLst>
        <pc:spChg chg="mod">
          <ac:chgData name="CARLOS DE MANUEL CLEMENTE" userId="db2f5b90-13aa-4b0b-9f08-b05ba2c7dd26" providerId="ADAL" clId="{37EA38DA-A4AF-4B4A-8DF4-7002446E8A05}" dt="2022-12-05T17:12:50.478" v="1077" actId="20577"/>
          <ac:spMkLst>
            <pc:docMk/>
            <pc:sldMk cId="172118698" sldId="262"/>
            <ac:spMk id="2" creationId="{8440A7AF-02E1-3BEC-4588-CEA5CB677E6D}"/>
          </ac:spMkLst>
        </pc:spChg>
        <pc:spChg chg="del mod">
          <ac:chgData name="CARLOS DE MANUEL CLEMENTE" userId="db2f5b90-13aa-4b0b-9f08-b05ba2c7dd26" providerId="ADAL" clId="{37EA38DA-A4AF-4B4A-8DF4-7002446E8A05}" dt="2022-12-05T18:38:11.486" v="1328"/>
          <ac:spMkLst>
            <pc:docMk/>
            <pc:sldMk cId="172118698" sldId="262"/>
            <ac:spMk id="3" creationId="{A0BD3312-DC0E-46AC-F1FD-180FB5C4D678}"/>
          </ac:spMkLst>
        </pc:spChg>
        <pc:spChg chg="mod">
          <ac:chgData name="CARLOS DE MANUEL CLEMENTE" userId="db2f5b90-13aa-4b0b-9f08-b05ba2c7dd26" providerId="ADAL" clId="{37EA38DA-A4AF-4B4A-8DF4-7002446E8A05}" dt="2022-12-07T09:35:28.696" v="2511"/>
          <ac:spMkLst>
            <pc:docMk/>
            <pc:sldMk cId="172118698" sldId="262"/>
            <ac:spMk id="4" creationId="{988A5394-6BA9-FAE4-3B95-26C4C0C1A7CD}"/>
          </ac:spMkLst>
        </pc:spChg>
        <pc:spChg chg="add del mod">
          <ac:chgData name="CARLOS DE MANUEL CLEMENTE" userId="db2f5b90-13aa-4b0b-9f08-b05ba2c7dd26" providerId="ADAL" clId="{37EA38DA-A4AF-4B4A-8DF4-7002446E8A05}" dt="2022-12-05T18:49:52.114" v="1332"/>
          <ac:spMkLst>
            <pc:docMk/>
            <pc:sldMk cId="172118698" sldId="262"/>
            <ac:spMk id="5" creationId="{75B0FC9B-FA49-208D-B28E-77E205A30D24}"/>
          </ac:spMkLst>
        </pc:spChg>
        <pc:picChg chg="add del mod">
          <ac:chgData name="CARLOS DE MANUEL CLEMENTE" userId="db2f5b90-13aa-4b0b-9f08-b05ba2c7dd26" providerId="ADAL" clId="{37EA38DA-A4AF-4B4A-8DF4-7002446E8A05}" dt="2022-12-05T18:49:45.363" v="1329" actId="478"/>
          <ac:picMkLst>
            <pc:docMk/>
            <pc:sldMk cId="172118698" sldId="262"/>
            <ac:picMk id="1026" creationId="{FE3091F0-1329-DB9D-835F-BCBF2A03E6F3}"/>
          </ac:picMkLst>
        </pc:picChg>
        <pc:picChg chg="add del">
          <ac:chgData name="CARLOS DE MANUEL CLEMENTE" userId="db2f5b90-13aa-4b0b-9f08-b05ba2c7dd26" providerId="ADAL" clId="{37EA38DA-A4AF-4B4A-8DF4-7002446E8A05}" dt="2022-12-05T18:49:50.253" v="1331"/>
          <ac:picMkLst>
            <pc:docMk/>
            <pc:sldMk cId="172118698" sldId="262"/>
            <ac:picMk id="1028" creationId="{CD2B557D-B6BE-4670-FC51-78852141FE01}"/>
          </ac:picMkLst>
        </pc:picChg>
        <pc:picChg chg="add mod">
          <ac:chgData name="CARLOS DE MANUEL CLEMENTE" userId="db2f5b90-13aa-4b0b-9f08-b05ba2c7dd26" providerId="ADAL" clId="{37EA38DA-A4AF-4B4A-8DF4-7002446E8A05}" dt="2022-12-05T18:49:52.114" v="1332"/>
          <ac:picMkLst>
            <pc:docMk/>
            <pc:sldMk cId="172118698" sldId="262"/>
            <ac:picMk id="1030" creationId="{D1437C33-22AD-27B4-CF1C-90F595C0F284}"/>
          </ac:picMkLst>
        </pc:picChg>
      </pc:sldChg>
      <pc:sldChg chg="addSp delSp modSp new mod">
        <pc:chgData name="CARLOS DE MANUEL CLEMENTE" userId="db2f5b90-13aa-4b0b-9f08-b05ba2c7dd26" providerId="ADAL" clId="{37EA38DA-A4AF-4B4A-8DF4-7002446E8A05}" dt="2022-12-14T08:03:53.320" v="4584"/>
        <pc:sldMkLst>
          <pc:docMk/>
          <pc:sldMk cId="2748550115" sldId="263"/>
        </pc:sldMkLst>
        <pc:spChg chg="mod">
          <ac:chgData name="CARLOS DE MANUEL CLEMENTE" userId="db2f5b90-13aa-4b0b-9f08-b05ba2c7dd26" providerId="ADAL" clId="{37EA38DA-A4AF-4B4A-8DF4-7002446E8A05}" dt="2022-12-07T07:54:05.033" v="1511" actId="20577"/>
          <ac:spMkLst>
            <pc:docMk/>
            <pc:sldMk cId="2748550115" sldId="263"/>
            <ac:spMk id="2" creationId="{3BDD179E-AA80-2241-7586-E967ABE81581}"/>
          </ac:spMkLst>
        </pc:spChg>
        <pc:spChg chg="add mod">
          <ac:chgData name="CARLOS DE MANUEL CLEMENTE" userId="db2f5b90-13aa-4b0b-9f08-b05ba2c7dd26" providerId="ADAL" clId="{37EA38DA-A4AF-4B4A-8DF4-7002446E8A05}" dt="2022-12-07T07:56:25.666" v="1557" actId="1076"/>
          <ac:spMkLst>
            <pc:docMk/>
            <pc:sldMk cId="2748550115" sldId="263"/>
            <ac:spMk id="3" creationId="{44A07108-EED9-1922-DAA7-E51DB0698CC8}"/>
          </ac:spMkLst>
        </pc:spChg>
        <pc:spChg chg="del">
          <ac:chgData name="CARLOS DE MANUEL CLEMENTE" userId="db2f5b90-13aa-4b0b-9f08-b05ba2c7dd26" providerId="ADAL" clId="{37EA38DA-A4AF-4B4A-8DF4-7002446E8A05}" dt="2022-12-05T19:03:06.673" v="1334"/>
          <ac:spMkLst>
            <pc:docMk/>
            <pc:sldMk cId="2748550115" sldId="263"/>
            <ac:spMk id="3" creationId="{780210F6-2E41-5282-89C0-C8C727826D0F}"/>
          </ac:spMkLst>
        </pc:spChg>
        <pc:spChg chg="add del mod">
          <ac:chgData name="CARLOS DE MANUEL CLEMENTE" userId="db2f5b90-13aa-4b0b-9f08-b05ba2c7dd26" providerId="ADAL" clId="{37EA38DA-A4AF-4B4A-8DF4-7002446E8A05}" dt="2022-12-05T19:08:36.679" v="1391"/>
          <ac:spMkLst>
            <pc:docMk/>
            <pc:sldMk cId="2748550115" sldId="263"/>
            <ac:spMk id="5" creationId="{588C5F54-BAA0-2E95-A24C-43DDD33B076F}"/>
          </ac:spMkLst>
        </pc:spChg>
        <pc:spChg chg="add del mod">
          <ac:chgData name="CARLOS DE MANUEL CLEMENTE" userId="db2f5b90-13aa-4b0b-9f08-b05ba2c7dd26" providerId="ADAL" clId="{37EA38DA-A4AF-4B4A-8DF4-7002446E8A05}" dt="2022-12-14T08:03:53.320" v="4584"/>
          <ac:spMkLst>
            <pc:docMk/>
            <pc:sldMk cId="2748550115" sldId="263"/>
            <ac:spMk id="5" creationId="{AF827956-302D-5540-0973-7D9B452088D4}"/>
          </ac:spMkLst>
        </pc:spChg>
        <pc:picChg chg="add del">
          <ac:chgData name="CARLOS DE MANUEL CLEMENTE" userId="db2f5b90-13aa-4b0b-9f08-b05ba2c7dd26" providerId="ADAL" clId="{37EA38DA-A4AF-4B4A-8DF4-7002446E8A05}" dt="2022-12-14T08:03:51.134" v="4583"/>
          <ac:picMkLst>
            <pc:docMk/>
            <pc:sldMk cId="2748550115" sldId="263"/>
            <ac:picMk id="1026" creationId="{36220E2D-F531-0948-0ABE-8E3DE4BB003E}"/>
          </ac:picMkLst>
        </pc:picChg>
        <pc:picChg chg="add mod">
          <ac:chgData name="CARLOS DE MANUEL CLEMENTE" userId="db2f5b90-13aa-4b0b-9f08-b05ba2c7dd26" providerId="ADAL" clId="{37EA38DA-A4AF-4B4A-8DF4-7002446E8A05}" dt="2022-12-14T08:03:53.320" v="4584"/>
          <ac:picMkLst>
            <pc:docMk/>
            <pc:sldMk cId="2748550115" sldId="263"/>
            <ac:picMk id="1028" creationId="{B373B6B3-5092-01FE-DB45-1B79007C183F}"/>
          </ac:picMkLst>
        </pc:picChg>
        <pc:picChg chg="add del mod">
          <ac:chgData name="CARLOS DE MANUEL CLEMENTE" userId="db2f5b90-13aa-4b0b-9f08-b05ba2c7dd26" providerId="ADAL" clId="{37EA38DA-A4AF-4B4A-8DF4-7002446E8A05}" dt="2022-12-05T19:08:34.778" v="1390" actId="478"/>
          <ac:picMkLst>
            <pc:docMk/>
            <pc:sldMk cId="2748550115" sldId="263"/>
            <ac:picMk id="3074" creationId="{5563A8C2-BC33-786E-BBE2-6802CDD3B1DB}"/>
          </ac:picMkLst>
        </pc:picChg>
        <pc:picChg chg="add del mod">
          <ac:chgData name="CARLOS DE MANUEL CLEMENTE" userId="db2f5b90-13aa-4b0b-9f08-b05ba2c7dd26" providerId="ADAL" clId="{37EA38DA-A4AF-4B4A-8DF4-7002446E8A05}" dt="2022-12-14T08:03:45.783" v="4581" actId="478"/>
          <ac:picMkLst>
            <pc:docMk/>
            <pc:sldMk cId="2748550115" sldId="263"/>
            <ac:picMk id="3076" creationId="{3FD8A3CF-EC36-5EF7-5C47-6C8C3CD9DC45}"/>
          </ac:picMkLst>
        </pc:picChg>
      </pc:sldChg>
      <pc:sldChg chg="modSp add del mod">
        <pc:chgData name="CARLOS DE MANUEL CLEMENTE" userId="db2f5b90-13aa-4b0b-9f08-b05ba2c7dd26" providerId="ADAL" clId="{37EA38DA-A4AF-4B4A-8DF4-7002446E8A05}" dt="2022-12-05T18:51:03.472" v="1333" actId="2696"/>
        <pc:sldMkLst>
          <pc:docMk/>
          <pc:sldMk cId="662339914" sldId="264"/>
        </pc:sldMkLst>
        <pc:spChg chg="mod">
          <ac:chgData name="CARLOS DE MANUEL CLEMENTE" userId="db2f5b90-13aa-4b0b-9f08-b05ba2c7dd26" providerId="ADAL" clId="{37EA38DA-A4AF-4B4A-8DF4-7002446E8A05}" dt="2022-12-05T18:24:15.983" v="1311" actId="20577"/>
          <ac:spMkLst>
            <pc:docMk/>
            <pc:sldMk cId="662339914" sldId="264"/>
            <ac:spMk id="2" creationId="{507F5E4D-C1F6-9045-4BEF-B7657421713B}"/>
          </ac:spMkLst>
        </pc:spChg>
      </pc:sldChg>
      <pc:sldChg chg="modSp new mod modNotesTx">
        <pc:chgData name="CARLOS DE MANUEL CLEMENTE" userId="db2f5b90-13aa-4b0b-9f08-b05ba2c7dd26" providerId="ADAL" clId="{37EA38DA-A4AF-4B4A-8DF4-7002446E8A05}" dt="2022-12-09T08:07:28.171" v="3703" actId="6549"/>
        <pc:sldMkLst>
          <pc:docMk/>
          <pc:sldMk cId="2375136522" sldId="265"/>
        </pc:sldMkLst>
        <pc:spChg chg="mod">
          <ac:chgData name="CARLOS DE MANUEL CLEMENTE" userId="db2f5b90-13aa-4b0b-9f08-b05ba2c7dd26" providerId="ADAL" clId="{37EA38DA-A4AF-4B4A-8DF4-7002446E8A05}" dt="2022-12-05T17:30:10.463" v="1128" actId="20577"/>
          <ac:spMkLst>
            <pc:docMk/>
            <pc:sldMk cId="2375136522" sldId="265"/>
            <ac:spMk id="2" creationId="{830F0256-956D-0B6E-98F0-95F6C78D6276}"/>
          </ac:spMkLst>
        </pc:spChg>
        <pc:spChg chg="mod">
          <ac:chgData name="CARLOS DE MANUEL CLEMENTE" userId="db2f5b90-13aa-4b0b-9f08-b05ba2c7dd26" providerId="ADAL" clId="{37EA38DA-A4AF-4B4A-8DF4-7002446E8A05}" dt="2022-12-09T08:07:28.171" v="3703" actId="6549"/>
          <ac:spMkLst>
            <pc:docMk/>
            <pc:sldMk cId="2375136522" sldId="265"/>
            <ac:spMk id="3" creationId="{69A0BC48-850B-62C0-54E7-C41DD761B5F6}"/>
          </ac:spMkLst>
        </pc:spChg>
        <pc:spChg chg="mod">
          <ac:chgData name="CARLOS DE MANUEL CLEMENTE" userId="db2f5b90-13aa-4b0b-9f08-b05ba2c7dd26" providerId="ADAL" clId="{37EA38DA-A4AF-4B4A-8DF4-7002446E8A05}" dt="2022-12-07T09:36:33.418" v="2522"/>
          <ac:spMkLst>
            <pc:docMk/>
            <pc:sldMk cId="2375136522" sldId="265"/>
            <ac:spMk id="4" creationId="{6B718AC0-D470-91E0-4888-C6AAA5F2D865}"/>
          </ac:spMkLst>
        </pc:spChg>
      </pc:sldChg>
      <pc:sldChg chg="addSp delSp modSp new mod ord">
        <pc:chgData name="CARLOS DE MANUEL CLEMENTE" userId="db2f5b90-13aa-4b0b-9f08-b05ba2c7dd26" providerId="ADAL" clId="{37EA38DA-A4AF-4B4A-8DF4-7002446E8A05}" dt="2022-12-13T11:14:16.351" v="4572" actId="20577"/>
        <pc:sldMkLst>
          <pc:docMk/>
          <pc:sldMk cId="804189657" sldId="266"/>
        </pc:sldMkLst>
        <pc:spChg chg="mod">
          <ac:chgData name="CARLOS DE MANUEL CLEMENTE" userId="db2f5b90-13aa-4b0b-9f08-b05ba2c7dd26" providerId="ADAL" clId="{37EA38DA-A4AF-4B4A-8DF4-7002446E8A05}" dt="2022-12-07T13:14:03.825" v="2823" actId="26606"/>
          <ac:spMkLst>
            <pc:docMk/>
            <pc:sldMk cId="804189657" sldId="266"/>
            <ac:spMk id="2" creationId="{D877427C-950B-8C40-3C22-A5C827F07BD2}"/>
          </ac:spMkLst>
        </pc:spChg>
        <pc:spChg chg="del">
          <ac:chgData name="CARLOS DE MANUEL CLEMENTE" userId="db2f5b90-13aa-4b0b-9f08-b05ba2c7dd26" providerId="ADAL" clId="{37EA38DA-A4AF-4B4A-8DF4-7002446E8A05}" dt="2022-12-05T17:38:17.408" v="1152" actId="22"/>
          <ac:spMkLst>
            <pc:docMk/>
            <pc:sldMk cId="804189657" sldId="266"/>
            <ac:spMk id="3" creationId="{92FF8B44-C488-0C7D-1AB9-714FF7063643}"/>
          </ac:spMkLst>
        </pc:spChg>
        <pc:spChg chg="mod">
          <ac:chgData name="CARLOS DE MANUEL CLEMENTE" userId="db2f5b90-13aa-4b0b-9f08-b05ba2c7dd26" providerId="ADAL" clId="{37EA38DA-A4AF-4B4A-8DF4-7002446E8A05}" dt="2022-12-07T13:14:03.825" v="2823" actId="26606"/>
          <ac:spMkLst>
            <pc:docMk/>
            <pc:sldMk cId="804189657" sldId="266"/>
            <ac:spMk id="4" creationId="{BBE777D5-B660-9DE8-9EE6-6219210012E4}"/>
          </ac:spMkLst>
        </pc:spChg>
        <pc:spChg chg="add del mod">
          <ac:chgData name="CARLOS DE MANUEL CLEMENTE" userId="db2f5b90-13aa-4b0b-9f08-b05ba2c7dd26" providerId="ADAL" clId="{37EA38DA-A4AF-4B4A-8DF4-7002446E8A05}" dt="2022-12-07T13:14:03.825" v="2823" actId="26606"/>
          <ac:spMkLst>
            <pc:docMk/>
            <pc:sldMk cId="804189657" sldId="266"/>
            <ac:spMk id="5" creationId="{77C260A2-8251-9B9C-A12D-26EE032B01FC}"/>
          </ac:spMkLst>
        </pc:spChg>
        <pc:graphicFrameChg chg="add mod">
          <ac:chgData name="CARLOS DE MANUEL CLEMENTE" userId="db2f5b90-13aa-4b0b-9f08-b05ba2c7dd26" providerId="ADAL" clId="{37EA38DA-A4AF-4B4A-8DF4-7002446E8A05}" dt="2022-12-13T11:14:16.351" v="4572" actId="20577"/>
          <ac:graphicFrameMkLst>
            <pc:docMk/>
            <pc:sldMk cId="804189657" sldId="266"/>
            <ac:graphicFrameMk id="7" creationId="{920760BF-3DE5-4BB3-89A0-460CEC535886}"/>
          </ac:graphicFrameMkLst>
        </pc:graphicFrameChg>
        <pc:picChg chg="add del mod ord">
          <ac:chgData name="CARLOS DE MANUEL CLEMENTE" userId="db2f5b90-13aa-4b0b-9f08-b05ba2c7dd26" providerId="ADAL" clId="{37EA38DA-A4AF-4B4A-8DF4-7002446E8A05}" dt="2022-12-07T13:11:55.245" v="2605" actId="478"/>
          <ac:picMkLst>
            <pc:docMk/>
            <pc:sldMk cId="804189657" sldId="266"/>
            <ac:picMk id="6" creationId="{DB7B060F-7FC2-76F4-2689-A3D07F56C301}"/>
          </ac:picMkLst>
        </pc:picChg>
      </pc:sldChg>
      <pc:sldChg chg="modSp add mod">
        <pc:chgData name="CARLOS DE MANUEL CLEMENTE" userId="db2f5b90-13aa-4b0b-9f08-b05ba2c7dd26" providerId="ADAL" clId="{37EA38DA-A4AF-4B4A-8DF4-7002446E8A05}" dt="2022-12-07T13:25:32.514" v="3165" actId="20577"/>
        <pc:sldMkLst>
          <pc:docMk/>
          <pc:sldMk cId="288424759" sldId="267"/>
        </pc:sldMkLst>
        <pc:spChg chg="mod">
          <ac:chgData name="CARLOS DE MANUEL CLEMENTE" userId="db2f5b90-13aa-4b0b-9f08-b05ba2c7dd26" providerId="ADAL" clId="{37EA38DA-A4AF-4B4A-8DF4-7002446E8A05}" dt="2022-12-07T13:25:32.514" v="3165" actId="20577"/>
          <ac:spMkLst>
            <pc:docMk/>
            <pc:sldMk cId="288424759" sldId="267"/>
            <ac:spMk id="3" creationId="{69A0BC48-850B-62C0-54E7-C41DD761B5F6}"/>
          </ac:spMkLst>
        </pc:spChg>
        <pc:spChg chg="mod">
          <ac:chgData name="CARLOS DE MANUEL CLEMENTE" userId="db2f5b90-13aa-4b0b-9f08-b05ba2c7dd26" providerId="ADAL" clId="{37EA38DA-A4AF-4B4A-8DF4-7002446E8A05}" dt="2022-12-07T09:36:38.363" v="2523"/>
          <ac:spMkLst>
            <pc:docMk/>
            <pc:sldMk cId="288424759" sldId="267"/>
            <ac:spMk id="4" creationId="{6B718AC0-D470-91E0-4888-C6AAA5F2D865}"/>
          </ac:spMkLst>
        </pc:spChg>
      </pc:sldChg>
      <pc:sldChg chg="addSp delSp modSp add mod modNotesTx">
        <pc:chgData name="CARLOS DE MANUEL CLEMENTE" userId="db2f5b90-13aa-4b0b-9f08-b05ba2c7dd26" providerId="ADAL" clId="{37EA38DA-A4AF-4B4A-8DF4-7002446E8A05}" dt="2022-12-12T18:13:59.530" v="4512" actId="20577"/>
        <pc:sldMkLst>
          <pc:docMk/>
          <pc:sldMk cId="2219064175" sldId="268"/>
        </pc:sldMkLst>
        <pc:spChg chg="mod">
          <ac:chgData name="CARLOS DE MANUEL CLEMENTE" userId="db2f5b90-13aa-4b0b-9f08-b05ba2c7dd26" providerId="ADAL" clId="{37EA38DA-A4AF-4B4A-8DF4-7002446E8A05}" dt="2022-12-07T07:48:34.046" v="1494" actId="20577"/>
          <ac:spMkLst>
            <pc:docMk/>
            <pc:sldMk cId="2219064175" sldId="268"/>
            <ac:spMk id="2" creationId="{3BDD179E-AA80-2241-7586-E967ABE81581}"/>
          </ac:spMkLst>
        </pc:spChg>
        <pc:spChg chg="add del mod">
          <ac:chgData name="CARLOS DE MANUEL CLEMENTE" userId="db2f5b90-13aa-4b0b-9f08-b05ba2c7dd26" providerId="ADAL" clId="{37EA38DA-A4AF-4B4A-8DF4-7002446E8A05}" dt="2022-12-05T19:03:40.062" v="1337" actId="22"/>
          <ac:spMkLst>
            <pc:docMk/>
            <pc:sldMk cId="2219064175" sldId="268"/>
            <ac:spMk id="3" creationId="{65FFC1A3-D210-599F-5725-16119B5748C5}"/>
          </ac:spMkLst>
        </pc:spChg>
        <pc:spChg chg="mod">
          <ac:chgData name="CARLOS DE MANUEL CLEMENTE" userId="db2f5b90-13aa-4b0b-9f08-b05ba2c7dd26" providerId="ADAL" clId="{37EA38DA-A4AF-4B4A-8DF4-7002446E8A05}" dt="2022-12-07T09:35:38.536" v="2513"/>
          <ac:spMkLst>
            <pc:docMk/>
            <pc:sldMk cId="2219064175" sldId="268"/>
            <ac:spMk id="4" creationId="{6979AED2-905F-DFAA-3475-CD4FA9EA1D3B}"/>
          </ac:spMkLst>
        </pc:spChg>
        <pc:spChg chg="add del mod">
          <ac:chgData name="CARLOS DE MANUEL CLEMENTE" userId="db2f5b90-13aa-4b0b-9f08-b05ba2c7dd26" providerId="ADAL" clId="{37EA38DA-A4AF-4B4A-8DF4-7002446E8A05}" dt="2022-12-12T18:13:30.067" v="4461"/>
          <ac:spMkLst>
            <pc:docMk/>
            <pc:sldMk cId="2219064175" sldId="268"/>
            <ac:spMk id="5" creationId="{A35E49AC-3C58-DF9B-37F9-0EA435D7B99E}"/>
          </ac:spMkLst>
        </pc:spChg>
        <pc:picChg chg="add del mod ord">
          <ac:chgData name="CARLOS DE MANUEL CLEMENTE" userId="db2f5b90-13aa-4b0b-9f08-b05ba2c7dd26" providerId="ADAL" clId="{37EA38DA-A4AF-4B4A-8DF4-7002446E8A05}" dt="2022-12-12T18:06:19.523" v="4460" actId="478"/>
          <ac:picMkLst>
            <pc:docMk/>
            <pc:sldMk cId="2219064175" sldId="268"/>
            <ac:picMk id="6" creationId="{C2252152-179B-2F4F-432E-664D6E2BCD10}"/>
          </ac:picMkLst>
        </pc:picChg>
        <pc:picChg chg="add mod">
          <ac:chgData name="CARLOS DE MANUEL CLEMENTE" userId="db2f5b90-13aa-4b0b-9f08-b05ba2c7dd26" providerId="ADAL" clId="{37EA38DA-A4AF-4B4A-8DF4-7002446E8A05}" dt="2022-12-12T18:13:30.067" v="4461"/>
          <ac:picMkLst>
            <pc:docMk/>
            <pc:sldMk cId="2219064175" sldId="268"/>
            <ac:picMk id="1026" creationId="{44D339C2-3EDC-C6AD-D946-1EF4E664F3B0}"/>
          </ac:picMkLst>
        </pc:picChg>
        <pc:picChg chg="del">
          <ac:chgData name="CARLOS DE MANUEL CLEMENTE" userId="db2f5b90-13aa-4b0b-9f08-b05ba2c7dd26" providerId="ADAL" clId="{37EA38DA-A4AF-4B4A-8DF4-7002446E8A05}" dt="2022-12-05T19:03:19.838" v="1336" actId="478"/>
          <ac:picMkLst>
            <pc:docMk/>
            <pc:sldMk cId="2219064175" sldId="268"/>
            <ac:picMk id="3074" creationId="{5563A8C2-BC33-786E-BBE2-6802CDD3B1DB}"/>
          </ac:picMkLst>
        </pc:picChg>
      </pc:sldChg>
      <pc:sldChg chg="addSp delSp modSp new mod">
        <pc:chgData name="CARLOS DE MANUEL CLEMENTE" userId="db2f5b90-13aa-4b0b-9f08-b05ba2c7dd26" providerId="ADAL" clId="{37EA38DA-A4AF-4B4A-8DF4-7002446E8A05}" dt="2022-12-09T07:51:08.372" v="3302" actId="255"/>
        <pc:sldMkLst>
          <pc:docMk/>
          <pc:sldMk cId="1573924375" sldId="269"/>
        </pc:sldMkLst>
        <pc:spChg chg="mod">
          <ac:chgData name="CARLOS DE MANUEL CLEMENTE" userId="db2f5b90-13aa-4b0b-9f08-b05ba2c7dd26" providerId="ADAL" clId="{37EA38DA-A4AF-4B4A-8DF4-7002446E8A05}" dt="2022-12-09T07:51:08.372" v="3302" actId="255"/>
          <ac:spMkLst>
            <pc:docMk/>
            <pc:sldMk cId="1573924375" sldId="269"/>
            <ac:spMk id="2" creationId="{07E289E5-5FB9-048C-3B84-B92B109E177E}"/>
          </ac:spMkLst>
        </pc:spChg>
        <pc:spChg chg="del">
          <ac:chgData name="CARLOS DE MANUEL CLEMENTE" userId="db2f5b90-13aa-4b0b-9f08-b05ba2c7dd26" providerId="ADAL" clId="{37EA38DA-A4AF-4B4A-8DF4-7002446E8A05}" dt="2022-12-07T08:03:20.392" v="1558"/>
          <ac:spMkLst>
            <pc:docMk/>
            <pc:sldMk cId="1573924375" sldId="269"/>
            <ac:spMk id="3" creationId="{D54636CE-2B2D-997C-4170-512F9C7E6A5F}"/>
          </ac:spMkLst>
        </pc:spChg>
        <pc:spChg chg="mod">
          <ac:chgData name="CARLOS DE MANUEL CLEMENTE" userId="db2f5b90-13aa-4b0b-9f08-b05ba2c7dd26" providerId="ADAL" clId="{37EA38DA-A4AF-4B4A-8DF4-7002446E8A05}" dt="2022-12-07T09:35:51.106" v="2514"/>
          <ac:spMkLst>
            <pc:docMk/>
            <pc:sldMk cId="1573924375" sldId="269"/>
            <ac:spMk id="4" creationId="{3F46404A-E839-3339-E558-9D25C01CD014}"/>
          </ac:spMkLst>
        </pc:spChg>
        <pc:picChg chg="add mod">
          <ac:chgData name="CARLOS DE MANUEL CLEMENTE" userId="db2f5b90-13aa-4b0b-9f08-b05ba2c7dd26" providerId="ADAL" clId="{37EA38DA-A4AF-4B4A-8DF4-7002446E8A05}" dt="2022-12-07T08:03:20.392" v="1558"/>
          <ac:picMkLst>
            <pc:docMk/>
            <pc:sldMk cId="1573924375" sldId="269"/>
            <ac:picMk id="1026" creationId="{6A7CE667-9E7C-64A9-3106-33413139629D}"/>
          </ac:picMkLst>
        </pc:picChg>
      </pc:sldChg>
      <pc:sldChg chg="addSp delSp modSp add del mod modShow">
        <pc:chgData name="CARLOS DE MANUEL CLEMENTE" userId="db2f5b90-13aa-4b0b-9f08-b05ba2c7dd26" providerId="ADAL" clId="{37EA38DA-A4AF-4B4A-8DF4-7002446E8A05}" dt="2022-12-14T08:00:32.056" v="4580" actId="2696"/>
        <pc:sldMkLst>
          <pc:docMk/>
          <pc:sldMk cId="386385391" sldId="270"/>
        </pc:sldMkLst>
        <pc:spChg chg="mod">
          <ac:chgData name="CARLOS DE MANUEL CLEMENTE" userId="db2f5b90-13aa-4b0b-9f08-b05ba2c7dd26" providerId="ADAL" clId="{37EA38DA-A4AF-4B4A-8DF4-7002446E8A05}" dt="2022-12-09T07:51:00.448" v="3301" actId="255"/>
          <ac:spMkLst>
            <pc:docMk/>
            <pc:sldMk cId="386385391" sldId="270"/>
            <ac:spMk id="2" creationId="{07E289E5-5FB9-048C-3B84-B92B109E177E}"/>
          </ac:spMkLst>
        </pc:spChg>
        <pc:spChg chg="add del mod">
          <ac:chgData name="CARLOS DE MANUEL CLEMENTE" userId="db2f5b90-13aa-4b0b-9f08-b05ba2c7dd26" providerId="ADAL" clId="{37EA38DA-A4AF-4B4A-8DF4-7002446E8A05}" dt="2022-12-07T08:08:45.694" v="1561" actId="22"/>
          <ac:spMkLst>
            <pc:docMk/>
            <pc:sldMk cId="386385391" sldId="270"/>
            <ac:spMk id="3" creationId="{2A298814-53AE-D4AF-9F84-C6C533B70381}"/>
          </ac:spMkLst>
        </pc:spChg>
        <pc:spChg chg="mod">
          <ac:chgData name="CARLOS DE MANUEL CLEMENTE" userId="db2f5b90-13aa-4b0b-9f08-b05ba2c7dd26" providerId="ADAL" clId="{37EA38DA-A4AF-4B4A-8DF4-7002446E8A05}" dt="2022-12-07T09:35:56.700" v="2515"/>
          <ac:spMkLst>
            <pc:docMk/>
            <pc:sldMk cId="386385391" sldId="270"/>
            <ac:spMk id="4" creationId="{3F46404A-E839-3339-E558-9D25C01CD014}"/>
          </ac:spMkLst>
        </pc:spChg>
        <pc:spChg chg="add del mod">
          <ac:chgData name="CARLOS DE MANUEL CLEMENTE" userId="db2f5b90-13aa-4b0b-9f08-b05ba2c7dd26" providerId="ADAL" clId="{37EA38DA-A4AF-4B4A-8DF4-7002446E8A05}" dt="2022-12-07T08:09:18.462" v="1563" actId="22"/>
          <ac:spMkLst>
            <pc:docMk/>
            <pc:sldMk cId="386385391" sldId="270"/>
            <ac:spMk id="8" creationId="{256F6867-A038-5FC5-2965-ADD2AE17568A}"/>
          </ac:spMkLst>
        </pc:spChg>
        <pc:picChg chg="add del mod ord">
          <ac:chgData name="CARLOS DE MANUEL CLEMENTE" userId="db2f5b90-13aa-4b0b-9f08-b05ba2c7dd26" providerId="ADAL" clId="{37EA38DA-A4AF-4B4A-8DF4-7002446E8A05}" dt="2022-12-07T08:09:16.700" v="1562" actId="478"/>
          <ac:picMkLst>
            <pc:docMk/>
            <pc:sldMk cId="386385391" sldId="270"/>
            <ac:picMk id="6" creationId="{72430519-4F3B-67EA-C7CD-84033B8F3F67}"/>
          </ac:picMkLst>
        </pc:picChg>
        <pc:picChg chg="add mod ord">
          <ac:chgData name="CARLOS DE MANUEL CLEMENTE" userId="db2f5b90-13aa-4b0b-9f08-b05ba2c7dd26" providerId="ADAL" clId="{37EA38DA-A4AF-4B4A-8DF4-7002446E8A05}" dt="2022-12-07T08:10:50.565" v="1564" actId="14100"/>
          <ac:picMkLst>
            <pc:docMk/>
            <pc:sldMk cId="386385391" sldId="270"/>
            <ac:picMk id="10" creationId="{729D4D5D-01C7-20F2-F805-3AB9DCCEC760}"/>
          </ac:picMkLst>
        </pc:picChg>
        <pc:picChg chg="add mod">
          <ac:chgData name="CARLOS DE MANUEL CLEMENTE" userId="db2f5b90-13aa-4b0b-9f08-b05ba2c7dd26" providerId="ADAL" clId="{37EA38DA-A4AF-4B4A-8DF4-7002446E8A05}" dt="2022-12-07T08:11:16.907" v="1567" actId="1076"/>
          <ac:picMkLst>
            <pc:docMk/>
            <pc:sldMk cId="386385391" sldId="270"/>
            <ac:picMk id="12" creationId="{C4D76737-DB1E-593F-5FB8-3F44023AB614}"/>
          </ac:picMkLst>
        </pc:picChg>
        <pc:picChg chg="del">
          <ac:chgData name="CARLOS DE MANUEL CLEMENTE" userId="db2f5b90-13aa-4b0b-9f08-b05ba2c7dd26" providerId="ADAL" clId="{37EA38DA-A4AF-4B4A-8DF4-7002446E8A05}" dt="2022-12-07T08:08:09.463" v="1560" actId="478"/>
          <ac:picMkLst>
            <pc:docMk/>
            <pc:sldMk cId="386385391" sldId="270"/>
            <ac:picMk id="1026" creationId="{6A7CE667-9E7C-64A9-3106-33413139629D}"/>
          </ac:picMkLst>
        </pc:picChg>
      </pc:sldChg>
      <pc:sldChg chg="addSp delSp modSp new mod modClrScheme chgLayout modNotesTx">
        <pc:chgData name="CARLOS DE MANUEL CLEMENTE" userId="db2f5b90-13aa-4b0b-9f08-b05ba2c7dd26" providerId="ADAL" clId="{37EA38DA-A4AF-4B4A-8DF4-7002446E8A05}" dt="2022-12-14T09:52:24.683" v="4751" actId="20577"/>
        <pc:sldMkLst>
          <pc:docMk/>
          <pc:sldMk cId="1803572859" sldId="271"/>
        </pc:sldMkLst>
        <pc:spChg chg="mod">
          <ac:chgData name="CARLOS DE MANUEL CLEMENTE" userId="db2f5b90-13aa-4b0b-9f08-b05ba2c7dd26" providerId="ADAL" clId="{37EA38DA-A4AF-4B4A-8DF4-7002446E8A05}" dt="2022-12-09T07:51:37.164" v="3325" actId="20577"/>
          <ac:spMkLst>
            <pc:docMk/>
            <pc:sldMk cId="1803572859" sldId="271"/>
            <ac:spMk id="2" creationId="{D8B6146E-71A1-493E-5CD8-087494DFF359}"/>
          </ac:spMkLst>
        </pc:spChg>
        <pc:spChg chg="mod">
          <ac:chgData name="CARLOS DE MANUEL CLEMENTE" userId="db2f5b90-13aa-4b0b-9f08-b05ba2c7dd26" providerId="ADAL" clId="{37EA38DA-A4AF-4B4A-8DF4-7002446E8A05}" dt="2022-12-07T09:13:49.686" v="2396" actId="26606"/>
          <ac:spMkLst>
            <pc:docMk/>
            <pc:sldMk cId="1803572859" sldId="271"/>
            <ac:spMk id="3" creationId="{C4C95721-4A88-EBAB-5325-C81193645637}"/>
          </ac:spMkLst>
        </pc:spChg>
        <pc:spChg chg="mod">
          <ac:chgData name="CARLOS DE MANUEL CLEMENTE" userId="db2f5b90-13aa-4b0b-9f08-b05ba2c7dd26" providerId="ADAL" clId="{37EA38DA-A4AF-4B4A-8DF4-7002446E8A05}" dt="2022-12-07T09:36:03.976" v="2516"/>
          <ac:spMkLst>
            <pc:docMk/>
            <pc:sldMk cId="1803572859" sldId="271"/>
            <ac:spMk id="4" creationId="{9E107429-7C16-5FF7-A7D1-A4E156ADE40C}"/>
          </ac:spMkLst>
        </pc:spChg>
        <pc:spChg chg="add del mod">
          <ac:chgData name="CARLOS DE MANUEL CLEMENTE" userId="db2f5b90-13aa-4b0b-9f08-b05ba2c7dd26" providerId="ADAL" clId="{37EA38DA-A4AF-4B4A-8DF4-7002446E8A05}" dt="2022-12-07T09:13:18.037" v="2394" actId="26606"/>
          <ac:spMkLst>
            <pc:docMk/>
            <pc:sldMk cId="1803572859" sldId="271"/>
            <ac:spMk id="9" creationId="{9324E664-31B9-58F1-F619-7151D46C3DDB}"/>
          </ac:spMkLst>
        </pc:spChg>
        <pc:spChg chg="add del mod">
          <ac:chgData name="CARLOS DE MANUEL CLEMENTE" userId="db2f5b90-13aa-4b0b-9f08-b05ba2c7dd26" providerId="ADAL" clId="{37EA38DA-A4AF-4B4A-8DF4-7002446E8A05}" dt="2022-12-07T09:13:49.686" v="2396" actId="26606"/>
          <ac:spMkLst>
            <pc:docMk/>
            <pc:sldMk cId="1803572859" sldId="271"/>
            <ac:spMk id="11" creationId="{0B7D9E4B-6F98-1699-CAE8-FE32DCB35BBA}"/>
          </ac:spMkLst>
        </pc:spChg>
      </pc:sldChg>
      <pc:sldChg chg="addSp delSp modSp add mod">
        <pc:chgData name="CARLOS DE MANUEL CLEMENTE" userId="db2f5b90-13aa-4b0b-9f08-b05ba2c7dd26" providerId="ADAL" clId="{37EA38DA-A4AF-4B4A-8DF4-7002446E8A05}" dt="2022-12-12T17:14:26.188" v="4459" actId="20577"/>
        <pc:sldMkLst>
          <pc:docMk/>
          <pc:sldMk cId="3970543867" sldId="272"/>
        </pc:sldMkLst>
        <pc:spChg chg="mod">
          <ac:chgData name="CARLOS DE MANUEL CLEMENTE" userId="db2f5b90-13aa-4b0b-9f08-b05ba2c7dd26" providerId="ADAL" clId="{37EA38DA-A4AF-4B4A-8DF4-7002446E8A05}" dt="2022-12-09T07:52:08.791" v="3354" actId="255"/>
          <ac:spMkLst>
            <pc:docMk/>
            <pc:sldMk cId="3970543867" sldId="272"/>
            <ac:spMk id="2" creationId="{D8B6146E-71A1-493E-5CD8-087494DFF359}"/>
          </ac:spMkLst>
        </pc:spChg>
        <pc:spChg chg="del mod">
          <ac:chgData name="CARLOS DE MANUEL CLEMENTE" userId="db2f5b90-13aa-4b0b-9f08-b05ba2c7dd26" providerId="ADAL" clId="{37EA38DA-A4AF-4B4A-8DF4-7002446E8A05}" dt="2022-12-07T08:57:54.275" v="2105" actId="22"/>
          <ac:spMkLst>
            <pc:docMk/>
            <pc:sldMk cId="3970543867" sldId="272"/>
            <ac:spMk id="3" creationId="{C4C95721-4A88-EBAB-5325-C81193645637}"/>
          </ac:spMkLst>
        </pc:spChg>
        <pc:spChg chg="mod">
          <ac:chgData name="CARLOS DE MANUEL CLEMENTE" userId="db2f5b90-13aa-4b0b-9f08-b05ba2c7dd26" providerId="ADAL" clId="{37EA38DA-A4AF-4B4A-8DF4-7002446E8A05}" dt="2022-12-07T09:36:07.193" v="2517"/>
          <ac:spMkLst>
            <pc:docMk/>
            <pc:sldMk cId="3970543867" sldId="272"/>
            <ac:spMk id="4" creationId="{9E107429-7C16-5FF7-A7D1-A4E156ADE40C}"/>
          </ac:spMkLst>
        </pc:spChg>
        <pc:spChg chg="add mod">
          <ac:chgData name="CARLOS DE MANUEL CLEMENTE" userId="db2f5b90-13aa-4b0b-9f08-b05ba2c7dd26" providerId="ADAL" clId="{37EA38DA-A4AF-4B4A-8DF4-7002446E8A05}" dt="2022-12-12T17:14:26.188" v="4459" actId="20577"/>
          <ac:spMkLst>
            <pc:docMk/>
            <pc:sldMk cId="3970543867" sldId="272"/>
            <ac:spMk id="7" creationId="{B2F17472-408C-7CC1-7C70-C68F12DDF872}"/>
          </ac:spMkLst>
        </pc:spChg>
        <pc:picChg chg="add mod ord">
          <ac:chgData name="CARLOS DE MANUEL CLEMENTE" userId="db2f5b90-13aa-4b0b-9f08-b05ba2c7dd26" providerId="ADAL" clId="{37EA38DA-A4AF-4B4A-8DF4-7002446E8A05}" dt="2022-12-07T09:03:45.203" v="2169" actId="1076"/>
          <ac:picMkLst>
            <pc:docMk/>
            <pc:sldMk cId="3970543867" sldId="272"/>
            <ac:picMk id="6" creationId="{D33EC0CE-7CDA-F4E5-1841-F2F09FC3658C}"/>
          </ac:picMkLst>
        </pc:picChg>
      </pc:sldChg>
      <pc:sldChg chg="addSp delSp modSp new mod">
        <pc:chgData name="CARLOS DE MANUEL CLEMENTE" userId="db2f5b90-13aa-4b0b-9f08-b05ba2c7dd26" providerId="ADAL" clId="{37EA38DA-A4AF-4B4A-8DF4-7002446E8A05}" dt="2022-12-07T09:36:12.519" v="2518"/>
        <pc:sldMkLst>
          <pc:docMk/>
          <pc:sldMk cId="1974354807" sldId="273"/>
        </pc:sldMkLst>
        <pc:spChg chg="mod">
          <ac:chgData name="CARLOS DE MANUEL CLEMENTE" userId="db2f5b90-13aa-4b0b-9f08-b05ba2c7dd26" providerId="ADAL" clId="{37EA38DA-A4AF-4B4A-8DF4-7002446E8A05}" dt="2022-12-07T09:09:08.957" v="2353" actId="26606"/>
          <ac:spMkLst>
            <pc:docMk/>
            <pc:sldMk cId="1974354807" sldId="273"/>
            <ac:spMk id="2" creationId="{BB62FF30-B5F9-98E6-6BEB-CCCB537396D4}"/>
          </ac:spMkLst>
        </pc:spChg>
        <pc:spChg chg="del mod">
          <ac:chgData name="CARLOS DE MANUEL CLEMENTE" userId="db2f5b90-13aa-4b0b-9f08-b05ba2c7dd26" providerId="ADAL" clId="{37EA38DA-A4AF-4B4A-8DF4-7002446E8A05}" dt="2022-12-07T09:09:08.957" v="2353" actId="26606"/>
          <ac:spMkLst>
            <pc:docMk/>
            <pc:sldMk cId="1974354807" sldId="273"/>
            <ac:spMk id="3" creationId="{8B879783-A90D-48B0-1CCB-A66B28FF68CF}"/>
          </ac:spMkLst>
        </pc:spChg>
        <pc:spChg chg="mod">
          <ac:chgData name="CARLOS DE MANUEL CLEMENTE" userId="db2f5b90-13aa-4b0b-9f08-b05ba2c7dd26" providerId="ADAL" clId="{37EA38DA-A4AF-4B4A-8DF4-7002446E8A05}" dt="2022-12-07T09:36:12.519" v="2518"/>
          <ac:spMkLst>
            <pc:docMk/>
            <pc:sldMk cId="1974354807" sldId="273"/>
            <ac:spMk id="4" creationId="{652F9B0F-5616-C18A-4022-80101AA79BEB}"/>
          </ac:spMkLst>
        </pc:spChg>
        <pc:graphicFrameChg chg="add">
          <ac:chgData name="CARLOS DE MANUEL CLEMENTE" userId="db2f5b90-13aa-4b0b-9f08-b05ba2c7dd26" providerId="ADAL" clId="{37EA38DA-A4AF-4B4A-8DF4-7002446E8A05}" dt="2022-12-07T09:09:08.957" v="2353" actId="26606"/>
          <ac:graphicFrameMkLst>
            <pc:docMk/>
            <pc:sldMk cId="1974354807" sldId="273"/>
            <ac:graphicFrameMk id="6" creationId="{7BCEBB92-6D95-1FD9-2B7B-009EAA7880DE}"/>
          </ac:graphicFrameMkLst>
        </pc:graphicFrameChg>
      </pc:sldChg>
      <pc:sldChg chg="addSp delSp modSp new del mod">
        <pc:chgData name="CARLOS DE MANUEL CLEMENTE" userId="db2f5b90-13aa-4b0b-9f08-b05ba2c7dd26" providerId="ADAL" clId="{37EA38DA-A4AF-4B4A-8DF4-7002446E8A05}" dt="2022-12-14T07:59:29.729" v="4576" actId="2696"/>
        <pc:sldMkLst>
          <pc:docMk/>
          <pc:sldMk cId="3404433871" sldId="274"/>
        </pc:sldMkLst>
        <pc:spChg chg="mod">
          <ac:chgData name="CARLOS DE MANUEL CLEMENTE" userId="db2f5b90-13aa-4b0b-9f08-b05ba2c7dd26" providerId="ADAL" clId="{37EA38DA-A4AF-4B4A-8DF4-7002446E8A05}" dt="2022-12-07T09:11:22.279" v="2392" actId="20577"/>
          <ac:spMkLst>
            <pc:docMk/>
            <pc:sldMk cId="3404433871" sldId="274"/>
            <ac:spMk id="2" creationId="{BB2CB4E4-5AF0-F49B-AF9A-BDF0CCA72B78}"/>
          </ac:spMkLst>
        </pc:spChg>
        <pc:spChg chg="del">
          <ac:chgData name="CARLOS DE MANUEL CLEMENTE" userId="db2f5b90-13aa-4b0b-9f08-b05ba2c7dd26" providerId="ADAL" clId="{37EA38DA-A4AF-4B4A-8DF4-7002446E8A05}" dt="2022-12-07T09:26:27.156" v="2443" actId="22"/>
          <ac:spMkLst>
            <pc:docMk/>
            <pc:sldMk cId="3404433871" sldId="274"/>
            <ac:spMk id="3" creationId="{8D53442F-6F3E-E301-0B1C-4763B9F09BF2}"/>
          </ac:spMkLst>
        </pc:spChg>
        <pc:spChg chg="mod">
          <ac:chgData name="CARLOS DE MANUEL CLEMENTE" userId="db2f5b90-13aa-4b0b-9f08-b05ba2c7dd26" providerId="ADAL" clId="{37EA38DA-A4AF-4B4A-8DF4-7002446E8A05}" dt="2022-12-07T09:36:18.542" v="2519"/>
          <ac:spMkLst>
            <pc:docMk/>
            <pc:sldMk cId="3404433871" sldId="274"/>
            <ac:spMk id="4" creationId="{9495EF72-357E-5472-58DA-8046B014A02B}"/>
          </ac:spMkLst>
        </pc:spChg>
        <pc:spChg chg="add mod">
          <ac:chgData name="CARLOS DE MANUEL CLEMENTE" userId="db2f5b90-13aa-4b0b-9f08-b05ba2c7dd26" providerId="ADAL" clId="{37EA38DA-A4AF-4B4A-8DF4-7002446E8A05}" dt="2022-12-07T09:27:07.142" v="2488" actId="1076"/>
          <ac:spMkLst>
            <pc:docMk/>
            <pc:sldMk cId="3404433871" sldId="274"/>
            <ac:spMk id="7" creationId="{B3AAC5D4-6419-043A-960B-40582B5F141C}"/>
          </ac:spMkLst>
        </pc:spChg>
        <pc:picChg chg="add mod ord">
          <ac:chgData name="CARLOS DE MANUEL CLEMENTE" userId="db2f5b90-13aa-4b0b-9f08-b05ba2c7dd26" providerId="ADAL" clId="{37EA38DA-A4AF-4B4A-8DF4-7002446E8A05}" dt="2022-12-07T09:26:27.156" v="2443" actId="22"/>
          <ac:picMkLst>
            <pc:docMk/>
            <pc:sldMk cId="3404433871" sldId="274"/>
            <ac:picMk id="6" creationId="{F98FDF8C-3A5C-E568-6D4C-F7F58F72A161}"/>
          </ac:picMkLst>
        </pc:picChg>
      </pc:sldChg>
      <pc:sldChg chg="addSp delSp modSp new mod">
        <pc:chgData name="CARLOS DE MANUEL CLEMENTE" userId="db2f5b90-13aa-4b0b-9f08-b05ba2c7dd26" providerId="ADAL" clId="{37EA38DA-A4AF-4B4A-8DF4-7002446E8A05}" dt="2022-12-07T13:54:00.892" v="3275" actId="1076"/>
        <pc:sldMkLst>
          <pc:docMk/>
          <pc:sldMk cId="4245751865" sldId="275"/>
        </pc:sldMkLst>
        <pc:spChg chg="mod">
          <ac:chgData name="CARLOS DE MANUEL CLEMENTE" userId="db2f5b90-13aa-4b0b-9f08-b05ba2c7dd26" providerId="ADAL" clId="{37EA38DA-A4AF-4B4A-8DF4-7002446E8A05}" dt="2022-12-07T09:28:08.012" v="2490"/>
          <ac:spMkLst>
            <pc:docMk/>
            <pc:sldMk cId="4245751865" sldId="275"/>
            <ac:spMk id="2" creationId="{CE365059-E2ED-020F-FFB8-E6C7A354CD6B}"/>
          </ac:spMkLst>
        </pc:spChg>
        <pc:spChg chg="del">
          <ac:chgData name="CARLOS DE MANUEL CLEMENTE" userId="db2f5b90-13aa-4b0b-9f08-b05ba2c7dd26" providerId="ADAL" clId="{37EA38DA-A4AF-4B4A-8DF4-7002446E8A05}" dt="2022-12-07T09:29:34.363" v="2491"/>
          <ac:spMkLst>
            <pc:docMk/>
            <pc:sldMk cId="4245751865" sldId="275"/>
            <ac:spMk id="3" creationId="{F73614FC-8643-8914-D27A-29AB54D138B0}"/>
          </ac:spMkLst>
        </pc:spChg>
        <pc:spChg chg="mod">
          <ac:chgData name="CARLOS DE MANUEL CLEMENTE" userId="db2f5b90-13aa-4b0b-9f08-b05ba2c7dd26" providerId="ADAL" clId="{37EA38DA-A4AF-4B4A-8DF4-7002446E8A05}" dt="2022-12-07T09:36:23.960" v="2520"/>
          <ac:spMkLst>
            <pc:docMk/>
            <pc:sldMk cId="4245751865" sldId="275"/>
            <ac:spMk id="4" creationId="{4900383B-10C8-75C6-B6AE-21B2347C13DA}"/>
          </ac:spMkLst>
        </pc:spChg>
        <pc:spChg chg="add del mod">
          <ac:chgData name="CARLOS DE MANUEL CLEMENTE" userId="db2f5b90-13aa-4b0b-9f08-b05ba2c7dd26" providerId="ADAL" clId="{37EA38DA-A4AF-4B4A-8DF4-7002446E8A05}" dt="2022-12-07T13:53:01.338" v="3269" actId="478"/>
          <ac:spMkLst>
            <pc:docMk/>
            <pc:sldMk cId="4245751865" sldId="275"/>
            <ac:spMk id="6" creationId="{6B95E1B2-EFDC-F389-7231-58C326B0EC2E}"/>
          </ac:spMkLst>
        </pc:spChg>
        <pc:spChg chg="add mod">
          <ac:chgData name="CARLOS DE MANUEL CLEMENTE" userId="db2f5b90-13aa-4b0b-9f08-b05ba2c7dd26" providerId="ADAL" clId="{37EA38DA-A4AF-4B4A-8DF4-7002446E8A05}" dt="2022-12-07T13:54:00.892" v="3275" actId="1076"/>
          <ac:spMkLst>
            <pc:docMk/>
            <pc:sldMk cId="4245751865" sldId="275"/>
            <ac:spMk id="7" creationId="{D8F5146C-9AC7-8F28-7C4A-0AB476FBA510}"/>
          </ac:spMkLst>
        </pc:spChg>
        <pc:picChg chg="add mod">
          <ac:chgData name="CARLOS DE MANUEL CLEMENTE" userId="db2f5b90-13aa-4b0b-9f08-b05ba2c7dd26" providerId="ADAL" clId="{37EA38DA-A4AF-4B4A-8DF4-7002446E8A05}" dt="2022-12-07T13:53:53.564" v="3274" actId="1076"/>
          <ac:picMkLst>
            <pc:docMk/>
            <pc:sldMk cId="4245751865" sldId="275"/>
            <ac:picMk id="2050" creationId="{99692927-D02C-0C5A-2746-7ECD5FFE9E58}"/>
          </ac:picMkLst>
        </pc:picChg>
      </pc:sldChg>
      <pc:sldChg chg="addSp delSp modSp add mod">
        <pc:chgData name="CARLOS DE MANUEL CLEMENTE" userId="db2f5b90-13aa-4b0b-9f08-b05ba2c7dd26" providerId="ADAL" clId="{37EA38DA-A4AF-4B4A-8DF4-7002446E8A05}" dt="2022-12-07T13:54:29.675" v="3280" actId="1076"/>
        <pc:sldMkLst>
          <pc:docMk/>
          <pc:sldMk cId="338617392" sldId="276"/>
        </pc:sldMkLst>
        <pc:spChg chg="add del mod">
          <ac:chgData name="CARLOS DE MANUEL CLEMENTE" userId="db2f5b90-13aa-4b0b-9f08-b05ba2c7dd26" providerId="ADAL" clId="{37EA38DA-A4AF-4B4A-8DF4-7002446E8A05}" dt="2022-12-07T09:30:54.310" v="2494"/>
          <ac:spMkLst>
            <pc:docMk/>
            <pc:sldMk cId="338617392" sldId="276"/>
            <ac:spMk id="3" creationId="{EA7CEF9E-37C9-F565-98F9-02B9A2C230DE}"/>
          </ac:spMkLst>
        </pc:spChg>
        <pc:spChg chg="mod">
          <ac:chgData name="CARLOS DE MANUEL CLEMENTE" userId="db2f5b90-13aa-4b0b-9f08-b05ba2c7dd26" providerId="ADAL" clId="{37EA38DA-A4AF-4B4A-8DF4-7002446E8A05}" dt="2022-12-07T09:36:29.806" v="2521"/>
          <ac:spMkLst>
            <pc:docMk/>
            <pc:sldMk cId="338617392" sldId="276"/>
            <ac:spMk id="4" creationId="{4900383B-10C8-75C6-B6AE-21B2347C13DA}"/>
          </ac:spMkLst>
        </pc:spChg>
        <pc:spChg chg="add mod">
          <ac:chgData name="CARLOS DE MANUEL CLEMENTE" userId="db2f5b90-13aa-4b0b-9f08-b05ba2c7dd26" providerId="ADAL" clId="{37EA38DA-A4AF-4B4A-8DF4-7002446E8A05}" dt="2022-12-07T13:54:29.675" v="3280" actId="1076"/>
          <ac:spMkLst>
            <pc:docMk/>
            <pc:sldMk cId="338617392" sldId="276"/>
            <ac:spMk id="5" creationId="{91C2FB7B-7A71-D0A7-7C70-FB82F7326BFC}"/>
          </ac:spMkLst>
        </pc:spChg>
        <pc:picChg chg="del">
          <ac:chgData name="CARLOS DE MANUEL CLEMENTE" userId="db2f5b90-13aa-4b0b-9f08-b05ba2c7dd26" providerId="ADAL" clId="{37EA38DA-A4AF-4B4A-8DF4-7002446E8A05}" dt="2022-12-07T09:30:52.322" v="2493" actId="478"/>
          <ac:picMkLst>
            <pc:docMk/>
            <pc:sldMk cId="338617392" sldId="276"/>
            <ac:picMk id="2050" creationId="{99692927-D02C-0C5A-2746-7ECD5FFE9E58}"/>
          </ac:picMkLst>
        </pc:picChg>
        <pc:picChg chg="add mod">
          <ac:chgData name="CARLOS DE MANUEL CLEMENTE" userId="db2f5b90-13aa-4b0b-9f08-b05ba2c7dd26" providerId="ADAL" clId="{37EA38DA-A4AF-4B4A-8DF4-7002446E8A05}" dt="2022-12-07T13:54:24.892" v="3279" actId="1076"/>
          <ac:picMkLst>
            <pc:docMk/>
            <pc:sldMk cId="338617392" sldId="276"/>
            <ac:picMk id="3074" creationId="{6F02E5E5-4144-C20B-8386-C1FF5335A42E}"/>
          </ac:picMkLst>
        </pc:picChg>
      </pc:sldChg>
      <pc:sldChg chg="addSp delSp modSp add mod modNotesTx">
        <pc:chgData name="CARLOS DE MANUEL CLEMENTE" userId="db2f5b90-13aa-4b0b-9f08-b05ba2c7dd26" providerId="ADAL" clId="{37EA38DA-A4AF-4B4A-8DF4-7002446E8A05}" dt="2022-12-14T08:07:25.830" v="4637" actId="20577"/>
        <pc:sldMkLst>
          <pc:docMk/>
          <pc:sldMk cId="298612722" sldId="277"/>
        </pc:sldMkLst>
        <pc:spChg chg="mod">
          <ac:chgData name="CARLOS DE MANUEL CLEMENTE" userId="db2f5b90-13aa-4b0b-9f08-b05ba2c7dd26" providerId="ADAL" clId="{37EA38DA-A4AF-4B4A-8DF4-7002446E8A05}" dt="2022-12-14T08:07:25.830" v="4637" actId="20577"/>
          <ac:spMkLst>
            <pc:docMk/>
            <pc:sldMk cId="298612722" sldId="277"/>
            <ac:spMk id="2" creationId="{CE365059-E2ED-020F-FFB8-E6C7A354CD6B}"/>
          </ac:spMkLst>
        </pc:spChg>
        <pc:spChg chg="del">
          <ac:chgData name="CARLOS DE MANUEL CLEMENTE" userId="db2f5b90-13aa-4b0b-9f08-b05ba2c7dd26" providerId="ADAL" clId="{37EA38DA-A4AF-4B4A-8DF4-7002446E8A05}" dt="2022-12-07T10:04:46.726" v="2551" actId="22"/>
          <ac:spMkLst>
            <pc:docMk/>
            <pc:sldMk cId="298612722" sldId="277"/>
            <ac:spMk id="3" creationId="{4F4044FE-7C92-8E54-2A59-C6466D369FB9}"/>
          </ac:spMkLst>
        </pc:spChg>
        <pc:grpChg chg="del">
          <ac:chgData name="CARLOS DE MANUEL CLEMENTE" userId="db2f5b90-13aa-4b0b-9f08-b05ba2c7dd26" providerId="ADAL" clId="{37EA38DA-A4AF-4B4A-8DF4-7002446E8A05}" dt="2022-12-07T10:04:45.144" v="2550" actId="478"/>
          <ac:grpSpMkLst>
            <pc:docMk/>
            <pc:sldMk cId="298612722" sldId="277"/>
            <ac:grpSpMk id="3080" creationId="{97A092D8-51E9-AC17-F5E1-05EB4F0C0AE5}"/>
          </ac:grpSpMkLst>
        </pc:grpChg>
        <pc:picChg chg="add mod ord">
          <ac:chgData name="CARLOS DE MANUEL CLEMENTE" userId="db2f5b90-13aa-4b0b-9f08-b05ba2c7dd26" providerId="ADAL" clId="{37EA38DA-A4AF-4B4A-8DF4-7002446E8A05}" dt="2022-12-07T10:04:46.726" v="2551" actId="22"/>
          <ac:picMkLst>
            <pc:docMk/>
            <pc:sldMk cId="298612722" sldId="277"/>
            <ac:picMk id="6" creationId="{744CBA4F-48C8-B037-D761-DAA81AA5A52E}"/>
          </ac:picMkLst>
        </pc:picChg>
      </pc:sldChg>
      <pc:sldChg chg="addSp delSp modSp add del mod ord">
        <pc:chgData name="CARLOS DE MANUEL CLEMENTE" userId="db2f5b90-13aa-4b0b-9f08-b05ba2c7dd26" providerId="ADAL" clId="{37EA38DA-A4AF-4B4A-8DF4-7002446E8A05}" dt="2022-12-07T10:02:10.541" v="2535" actId="2696"/>
        <pc:sldMkLst>
          <pc:docMk/>
          <pc:sldMk cId="3159910239" sldId="277"/>
        </pc:sldMkLst>
        <pc:spChg chg="add mod">
          <ac:chgData name="CARLOS DE MANUEL CLEMENTE" userId="db2f5b90-13aa-4b0b-9f08-b05ba2c7dd26" providerId="ADAL" clId="{37EA38DA-A4AF-4B4A-8DF4-7002446E8A05}" dt="2022-12-07T09:37:36.480" v="2526" actId="478"/>
          <ac:spMkLst>
            <pc:docMk/>
            <pc:sldMk cId="3159910239" sldId="277"/>
            <ac:spMk id="3" creationId="{4F4044FE-7C92-8E54-2A59-C6466D369FB9}"/>
          </ac:spMkLst>
        </pc:spChg>
        <pc:spChg chg="mod">
          <ac:chgData name="CARLOS DE MANUEL CLEMENTE" userId="db2f5b90-13aa-4b0b-9f08-b05ba2c7dd26" providerId="ADAL" clId="{37EA38DA-A4AF-4B4A-8DF4-7002446E8A05}" dt="2022-12-07T09:59:48.243" v="2528"/>
          <ac:spMkLst>
            <pc:docMk/>
            <pc:sldMk cId="3159910239" sldId="277"/>
            <ac:spMk id="12" creationId="{36FF8219-2B7A-180F-2127-4E2C69684B18}"/>
          </ac:spMkLst>
        </pc:spChg>
        <pc:spChg chg="mod">
          <ac:chgData name="CARLOS DE MANUEL CLEMENTE" userId="db2f5b90-13aa-4b0b-9f08-b05ba2c7dd26" providerId="ADAL" clId="{37EA38DA-A4AF-4B4A-8DF4-7002446E8A05}" dt="2022-12-07T09:59:48.243" v="2528"/>
          <ac:spMkLst>
            <pc:docMk/>
            <pc:sldMk cId="3159910239" sldId="277"/>
            <ac:spMk id="13" creationId="{CC957336-06E1-F004-5B3B-B8E9CACDBEB7}"/>
          </ac:spMkLst>
        </pc:spChg>
        <pc:spChg chg="mod">
          <ac:chgData name="CARLOS DE MANUEL CLEMENTE" userId="db2f5b90-13aa-4b0b-9f08-b05ba2c7dd26" providerId="ADAL" clId="{37EA38DA-A4AF-4B4A-8DF4-7002446E8A05}" dt="2022-12-07T09:59:48.243" v="2528"/>
          <ac:spMkLst>
            <pc:docMk/>
            <pc:sldMk cId="3159910239" sldId="277"/>
            <ac:spMk id="14" creationId="{CFC940FD-B7D2-0CE7-8BE4-C49E1777E2C6}"/>
          </ac:spMkLst>
        </pc:spChg>
        <pc:spChg chg="mod">
          <ac:chgData name="CARLOS DE MANUEL CLEMENTE" userId="db2f5b90-13aa-4b0b-9f08-b05ba2c7dd26" providerId="ADAL" clId="{37EA38DA-A4AF-4B4A-8DF4-7002446E8A05}" dt="2022-12-07T09:59:48.243" v="2528"/>
          <ac:spMkLst>
            <pc:docMk/>
            <pc:sldMk cId="3159910239" sldId="277"/>
            <ac:spMk id="20" creationId="{FAF25825-353D-B782-0A8D-10706D49A47A}"/>
          </ac:spMkLst>
        </pc:spChg>
        <pc:spChg chg="mod">
          <ac:chgData name="CARLOS DE MANUEL CLEMENTE" userId="db2f5b90-13aa-4b0b-9f08-b05ba2c7dd26" providerId="ADAL" clId="{37EA38DA-A4AF-4B4A-8DF4-7002446E8A05}" dt="2022-12-07T09:59:48.243" v="2528"/>
          <ac:spMkLst>
            <pc:docMk/>
            <pc:sldMk cId="3159910239" sldId="277"/>
            <ac:spMk id="22" creationId="{EE193C17-26E6-CE48-4227-AF4C76E6AA62}"/>
          </ac:spMkLst>
        </pc:spChg>
        <pc:spChg chg="mod">
          <ac:chgData name="CARLOS DE MANUEL CLEMENTE" userId="db2f5b90-13aa-4b0b-9f08-b05ba2c7dd26" providerId="ADAL" clId="{37EA38DA-A4AF-4B4A-8DF4-7002446E8A05}" dt="2022-12-07T09:59:48.243" v="2528"/>
          <ac:spMkLst>
            <pc:docMk/>
            <pc:sldMk cId="3159910239" sldId="277"/>
            <ac:spMk id="26" creationId="{65D71E7A-2803-8D6C-3B18-2B627C3F625F}"/>
          </ac:spMkLst>
        </pc:spChg>
        <pc:spChg chg="mod">
          <ac:chgData name="CARLOS DE MANUEL CLEMENTE" userId="db2f5b90-13aa-4b0b-9f08-b05ba2c7dd26" providerId="ADAL" clId="{37EA38DA-A4AF-4B4A-8DF4-7002446E8A05}" dt="2022-12-07T09:59:48.243" v="2528"/>
          <ac:spMkLst>
            <pc:docMk/>
            <pc:sldMk cId="3159910239" sldId="277"/>
            <ac:spMk id="31" creationId="{E162B77E-EC17-152D-CD1D-9CBDF9668CFD}"/>
          </ac:spMkLst>
        </pc:spChg>
        <pc:spChg chg="mod">
          <ac:chgData name="CARLOS DE MANUEL CLEMENTE" userId="db2f5b90-13aa-4b0b-9f08-b05ba2c7dd26" providerId="ADAL" clId="{37EA38DA-A4AF-4B4A-8DF4-7002446E8A05}" dt="2022-12-07T09:59:48.243" v="2528"/>
          <ac:spMkLst>
            <pc:docMk/>
            <pc:sldMk cId="3159910239" sldId="277"/>
            <ac:spMk id="35" creationId="{3E203905-25AA-1456-B7E5-ED380D04CD09}"/>
          </ac:spMkLst>
        </pc:spChg>
        <pc:spChg chg="mod">
          <ac:chgData name="CARLOS DE MANUEL CLEMENTE" userId="db2f5b90-13aa-4b0b-9f08-b05ba2c7dd26" providerId="ADAL" clId="{37EA38DA-A4AF-4B4A-8DF4-7002446E8A05}" dt="2022-12-07T09:59:48.243" v="2528"/>
          <ac:spMkLst>
            <pc:docMk/>
            <pc:sldMk cId="3159910239" sldId="277"/>
            <ac:spMk id="36" creationId="{D91E59E5-6377-0647-C15A-D5800834BB40}"/>
          </ac:spMkLst>
        </pc:spChg>
        <pc:spChg chg="mod">
          <ac:chgData name="CARLOS DE MANUEL CLEMENTE" userId="db2f5b90-13aa-4b0b-9f08-b05ba2c7dd26" providerId="ADAL" clId="{37EA38DA-A4AF-4B4A-8DF4-7002446E8A05}" dt="2022-12-07T09:59:48.243" v="2528"/>
          <ac:spMkLst>
            <pc:docMk/>
            <pc:sldMk cId="3159910239" sldId="277"/>
            <ac:spMk id="37" creationId="{523A09F5-DA88-9DEF-C760-BA7432B1947D}"/>
          </ac:spMkLst>
        </pc:spChg>
        <pc:spChg chg="mod">
          <ac:chgData name="CARLOS DE MANUEL CLEMENTE" userId="db2f5b90-13aa-4b0b-9f08-b05ba2c7dd26" providerId="ADAL" clId="{37EA38DA-A4AF-4B4A-8DF4-7002446E8A05}" dt="2022-12-07T09:59:48.243" v="2528"/>
          <ac:spMkLst>
            <pc:docMk/>
            <pc:sldMk cId="3159910239" sldId="277"/>
            <ac:spMk id="40" creationId="{4C0DA7E8-B9C3-F11C-E4F0-E96AFC0BD71D}"/>
          </ac:spMkLst>
        </pc:spChg>
        <pc:spChg chg="mod">
          <ac:chgData name="CARLOS DE MANUEL CLEMENTE" userId="db2f5b90-13aa-4b0b-9f08-b05ba2c7dd26" providerId="ADAL" clId="{37EA38DA-A4AF-4B4A-8DF4-7002446E8A05}" dt="2022-12-07T09:59:48.243" v="2528"/>
          <ac:spMkLst>
            <pc:docMk/>
            <pc:sldMk cId="3159910239" sldId="277"/>
            <ac:spMk id="52" creationId="{1F2AA7DA-B9FA-D9E0-5CC2-20EB0B28ACDB}"/>
          </ac:spMkLst>
        </pc:spChg>
        <pc:spChg chg="mod">
          <ac:chgData name="CARLOS DE MANUEL CLEMENTE" userId="db2f5b90-13aa-4b0b-9f08-b05ba2c7dd26" providerId="ADAL" clId="{37EA38DA-A4AF-4B4A-8DF4-7002446E8A05}" dt="2022-12-07T09:59:48.243" v="2528"/>
          <ac:spMkLst>
            <pc:docMk/>
            <pc:sldMk cId="3159910239" sldId="277"/>
            <ac:spMk id="60" creationId="{B9E59D48-0935-3599-61B1-E9F489CDD702}"/>
          </ac:spMkLst>
        </pc:spChg>
        <pc:spChg chg="mod">
          <ac:chgData name="CARLOS DE MANUEL CLEMENTE" userId="db2f5b90-13aa-4b0b-9f08-b05ba2c7dd26" providerId="ADAL" clId="{37EA38DA-A4AF-4B4A-8DF4-7002446E8A05}" dt="2022-12-07T09:59:48.243" v="2528"/>
          <ac:spMkLst>
            <pc:docMk/>
            <pc:sldMk cId="3159910239" sldId="277"/>
            <ac:spMk id="62" creationId="{AF478595-1D70-400C-3FEE-A1022C8F393C}"/>
          </ac:spMkLst>
        </pc:spChg>
        <pc:spChg chg="mod">
          <ac:chgData name="CARLOS DE MANUEL CLEMENTE" userId="db2f5b90-13aa-4b0b-9f08-b05ba2c7dd26" providerId="ADAL" clId="{37EA38DA-A4AF-4B4A-8DF4-7002446E8A05}" dt="2022-12-07T09:59:48.243" v="2528"/>
          <ac:spMkLst>
            <pc:docMk/>
            <pc:sldMk cId="3159910239" sldId="277"/>
            <ac:spMk id="63" creationId="{268F41A6-2FF5-05AD-20B7-EA044CDFE382}"/>
          </ac:spMkLst>
        </pc:spChg>
        <pc:spChg chg="mod">
          <ac:chgData name="CARLOS DE MANUEL CLEMENTE" userId="db2f5b90-13aa-4b0b-9f08-b05ba2c7dd26" providerId="ADAL" clId="{37EA38DA-A4AF-4B4A-8DF4-7002446E8A05}" dt="2022-12-07T09:59:48.243" v="2528"/>
          <ac:spMkLst>
            <pc:docMk/>
            <pc:sldMk cId="3159910239" sldId="277"/>
            <ac:spMk id="3073" creationId="{4148A986-61CF-B9EF-AD4B-CBED8C7126C1}"/>
          </ac:spMkLst>
        </pc:spChg>
        <pc:spChg chg="mod">
          <ac:chgData name="CARLOS DE MANUEL CLEMENTE" userId="db2f5b90-13aa-4b0b-9f08-b05ba2c7dd26" providerId="ADAL" clId="{37EA38DA-A4AF-4B4A-8DF4-7002446E8A05}" dt="2022-12-07T09:59:48.243" v="2528"/>
          <ac:spMkLst>
            <pc:docMk/>
            <pc:sldMk cId="3159910239" sldId="277"/>
            <ac:spMk id="3077" creationId="{EF0B98F3-F310-3BB4-28FC-0481034A4737}"/>
          </ac:spMkLst>
        </pc:spChg>
        <pc:spChg chg="mod">
          <ac:chgData name="CARLOS DE MANUEL CLEMENTE" userId="db2f5b90-13aa-4b0b-9f08-b05ba2c7dd26" providerId="ADAL" clId="{37EA38DA-A4AF-4B4A-8DF4-7002446E8A05}" dt="2022-12-07T09:59:48.243" v="2528"/>
          <ac:spMkLst>
            <pc:docMk/>
            <pc:sldMk cId="3159910239" sldId="277"/>
            <ac:spMk id="3079" creationId="{5FE9D0B2-6446-CAF3-0464-9AD28BC8FE9A}"/>
          </ac:spMkLst>
        </pc:spChg>
        <pc:spChg chg="mod">
          <ac:chgData name="CARLOS DE MANUEL CLEMENTE" userId="db2f5b90-13aa-4b0b-9f08-b05ba2c7dd26" providerId="ADAL" clId="{37EA38DA-A4AF-4B4A-8DF4-7002446E8A05}" dt="2022-12-07T09:59:54.538" v="2530"/>
          <ac:spMkLst>
            <pc:docMk/>
            <pc:sldMk cId="3159910239" sldId="277"/>
            <ac:spMk id="3087" creationId="{AC577C28-805A-3DEA-46D8-788B366E05E9}"/>
          </ac:spMkLst>
        </pc:spChg>
        <pc:spChg chg="mod">
          <ac:chgData name="CARLOS DE MANUEL CLEMENTE" userId="db2f5b90-13aa-4b0b-9f08-b05ba2c7dd26" providerId="ADAL" clId="{37EA38DA-A4AF-4B4A-8DF4-7002446E8A05}" dt="2022-12-07T09:59:54.538" v="2530"/>
          <ac:spMkLst>
            <pc:docMk/>
            <pc:sldMk cId="3159910239" sldId="277"/>
            <ac:spMk id="3088" creationId="{BFECBD57-B233-7407-69FF-95DF36830C35}"/>
          </ac:spMkLst>
        </pc:spChg>
        <pc:spChg chg="mod">
          <ac:chgData name="CARLOS DE MANUEL CLEMENTE" userId="db2f5b90-13aa-4b0b-9f08-b05ba2c7dd26" providerId="ADAL" clId="{37EA38DA-A4AF-4B4A-8DF4-7002446E8A05}" dt="2022-12-07T09:59:54.538" v="2530"/>
          <ac:spMkLst>
            <pc:docMk/>
            <pc:sldMk cId="3159910239" sldId="277"/>
            <ac:spMk id="3089" creationId="{A2A4CD61-0A78-188E-5733-4B032BBA0FD6}"/>
          </ac:spMkLst>
        </pc:spChg>
        <pc:spChg chg="mod">
          <ac:chgData name="CARLOS DE MANUEL CLEMENTE" userId="db2f5b90-13aa-4b0b-9f08-b05ba2c7dd26" providerId="ADAL" clId="{37EA38DA-A4AF-4B4A-8DF4-7002446E8A05}" dt="2022-12-07T09:59:54.538" v="2530"/>
          <ac:spMkLst>
            <pc:docMk/>
            <pc:sldMk cId="3159910239" sldId="277"/>
            <ac:spMk id="3095" creationId="{78C3126E-DB0C-2C51-FF96-A8B8767D7592}"/>
          </ac:spMkLst>
        </pc:spChg>
        <pc:spChg chg="mod">
          <ac:chgData name="CARLOS DE MANUEL CLEMENTE" userId="db2f5b90-13aa-4b0b-9f08-b05ba2c7dd26" providerId="ADAL" clId="{37EA38DA-A4AF-4B4A-8DF4-7002446E8A05}" dt="2022-12-07T09:59:54.538" v="2530"/>
          <ac:spMkLst>
            <pc:docMk/>
            <pc:sldMk cId="3159910239" sldId="277"/>
            <ac:spMk id="3097" creationId="{7A93D1C2-4413-EC4E-802C-E3EDD7D3138A}"/>
          </ac:spMkLst>
        </pc:spChg>
        <pc:spChg chg="mod">
          <ac:chgData name="CARLOS DE MANUEL CLEMENTE" userId="db2f5b90-13aa-4b0b-9f08-b05ba2c7dd26" providerId="ADAL" clId="{37EA38DA-A4AF-4B4A-8DF4-7002446E8A05}" dt="2022-12-07T09:59:54.538" v="2530"/>
          <ac:spMkLst>
            <pc:docMk/>
            <pc:sldMk cId="3159910239" sldId="277"/>
            <ac:spMk id="3101" creationId="{28B79451-5013-5324-573D-B33E06C3D311}"/>
          </ac:spMkLst>
        </pc:spChg>
        <pc:spChg chg="mod">
          <ac:chgData name="CARLOS DE MANUEL CLEMENTE" userId="db2f5b90-13aa-4b0b-9f08-b05ba2c7dd26" providerId="ADAL" clId="{37EA38DA-A4AF-4B4A-8DF4-7002446E8A05}" dt="2022-12-07T09:59:54.538" v="2530"/>
          <ac:spMkLst>
            <pc:docMk/>
            <pc:sldMk cId="3159910239" sldId="277"/>
            <ac:spMk id="3106" creationId="{9FEE1BC0-D310-3118-30BE-182CBD8AECCE}"/>
          </ac:spMkLst>
        </pc:spChg>
        <pc:spChg chg="mod">
          <ac:chgData name="CARLOS DE MANUEL CLEMENTE" userId="db2f5b90-13aa-4b0b-9f08-b05ba2c7dd26" providerId="ADAL" clId="{37EA38DA-A4AF-4B4A-8DF4-7002446E8A05}" dt="2022-12-07T09:59:54.538" v="2530"/>
          <ac:spMkLst>
            <pc:docMk/>
            <pc:sldMk cId="3159910239" sldId="277"/>
            <ac:spMk id="3110" creationId="{C748DF52-5045-167A-2EDF-0961C0CD4813}"/>
          </ac:spMkLst>
        </pc:spChg>
        <pc:spChg chg="mod">
          <ac:chgData name="CARLOS DE MANUEL CLEMENTE" userId="db2f5b90-13aa-4b0b-9f08-b05ba2c7dd26" providerId="ADAL" clId="{37EA38DA-A4AF-4B4A-8DF4-7002446E8A05}" dt="2022-12-07T09:59:54.538" v="2530"/>
          <ac:spMkLst>
            <pc:docMk/>
            <pc:sldMk cId="3159910239" sldId="277"/>
            <ac:spMk id="3111" creationId="{E17223AD-2961-2F87-2658-9C2AB5FDB5AD}"/>
          </ac:spMkLst>
        </pc:spChg>
        <pc:spChg chg="mod">
          <ac:chgData name="CARLOS DE MANUEL CLEMENTE" userId="db2f5b90-13aa-4b0b-9f08-b05ba2c7dd26" providerId="ADAL" clId="{37EA38DA-A4AF-4B4A-8DF4-7002446E8A05}" dt="2022-12-07T09:59:54.538" v="2530"/>
          <ac:spMkLst>
            <pc:docMk/>
            <pc:sldMk cId="3159910239" sldId="277"/>
            <ac:spMk id="3112" creationId="{2B59A1B7-93C0-DBEB-57B5-803E4FA72298}"/>
          </ac:spMkLst>
        </pc:spChg>
        <pc:spChg chg="mod">
          <ac:chgData name="CARLOS DE MANUEL CLEMENTE" userId="db2f5b90-13aa-4b0b-9f08-b05ba2c7dd26" providerId="ADAL" clId="{37EA38DA-A4AF-4B4A-8DF4-7002446E8A05}" dt="2022-12-07T09:59:54.538" v="2530"/>
          <ac:spMkLst>
            <pc:docMk/>
            <pc:sldMk cId="3159910239" sldId="277"/>
            <ac:spMk id="3115" creationId="{460DF96A-FFFA-FAC2-8515-BC647758A890}"/>
          </ac:spMkLst>
        </pc:spChg>
        <pc:spChg chg="mod">
          <ac:chgData name="CARLOS DE MANUEL CLEMENTE" userId="db2f5b90-13aa-4b0b-9f08-b05ba2c7dd26" providerId="ADAL" clId="{37EA38DA-A4AF-4B4A-8DF4-7002446E8A05}" dt="2022-12-07T09:59:54.538" v="2530"/>
          <ac:spMkLst>
            <pc:docMk/>
            <pc:sldMk cId="3159910239" sldId="277"/>
            <ac:spMk id="3127" creationId="{1ED3F235-1D8F-129B-8017-0F8F6C43F904}"/>
          </ac:spMkLst>
        </pc:spChg>
        <pc:spChg chg="mod">
          <ac:chgData name="CARLOS DE MANUEL CLEMENTE" userId="db2f5b90-13aa-4b0b-9f08-b05ba2c7dd26" providerId="ADAL" clId="{37EA38DA-A4AF-4B4A-8DF4-7002446E8A05}" dt="2022-12-07T09:59:54.538" v="2530"/>
          <ac:spMkLst>
            <pc:docMk/>
            <pc:sldMk cId="3159910239" sldId="277"/>
            <ac:spMk id="3135" creationId="{106B8E22-341B-19ED-2003-69F80172A59F}"/>
          </ac:spMkLst>
        </pc:spChg>
        <pc:spChg chg="mod">
          <ac:chgData name="CARLOS DE MANUEL CLEMENTE" userId="db2f5b90-13aa-4b0b-9f08-b05ba2c7dd26" providerId="ADAL" clId="{37EA38DA-A4AF-4B4A-8DF4-7002446E8A05}" dt="2022-12-07T09:59:54.538" v="2530"/>
          <ac:spMkLst>
            <pc:docMk/>
            <pc:sldMk cId="3159910239" sldId="277"/>
            <ac:spMk id="3137" creationId="{2F21ABE0-9385-A12F-33DB-1C9A96667D8C}"/>
          </ac:spMkLst>
        </pc:spChg>
        <pc:spChg chg="mod">
          <ac:chgData name="CARLOS DE MANUEL CLEMENTE" userId="db2f5b90-13aa-4b0b-9f08-b05ba2c7dd26" providerId="ADAL" clId="{37EA38DA-A4AF-4B4A-8DF4-7002446E8A05}" dt="2022-12-07T09:59:54.538" v="2530"/>
          <ac:spMkLst>
            <pc:docMk/>
            <pc:sldMk cId="3159910239" sldId="277"/>
            <ac:spMk id="3138" creationId="{A109D974-4E25-441D-C439-3D5565CF5DFA}"/>
          </ac:spMkLst>
        </pc:spChg>
        <pc:spChg chg="mod">
          <ac:chgData name="CARLOS DE MANUEL CLEMENTE" userId="db2f5b90-13aa-4b0b-9f08-b05ba2c7dd26" providerId="ADAL" clId="{37EA38DA-A4AF-4B4A-8DF4-7002446E8A05}" dt="2022-12-07T09:59:54.538" v="2530"/>
          <ac:spMkLst>
            <pc:docMk/>
            <pc:sldMk cId="3159910239" sldId="277"/>
            <ac:spMk id="3140" creationId="{AEFFC9B8-9554-F00B-DC2F-17354D9A627D}"/>
          </ac:spMkLst>
        </pc:spChg>
        <pc:spChg chg="mod">
          <ac:chgData name="CARLOS DE MANUEL CLEMENTE" userId="db2f5b90-13aa-4b0b-9f08-b05ba2c7dd26" providerId="ADAL" clId="{37EA38DA-A4AF-4B4A-8DF4-7002446E8A05}" dt="2022-12-07T09:59:54.538" v="2530"/>
          <ac:spMkLst>
            <pc:docMk/>
            <pc:sldMk cId="3159910239" sldId="277"/>
            <ac:spMk id="3143" creationId="{D77C4A52-64F0-9D66-33C2-8D5ABE1C4B67}"/>
          </ac:spMkLst>
        </pc:spChg>
        <pc:spChg chg="mod">
          <ac:chgData name="CARLOS DE MANUEL CLEMENTE" userId="db2f5b90-13aa-4b0b-9f08-b05ba2c7dd26" providerId="ADAL" clId="{37EA38DA-A4AF-4B4A-8DF4-7002446E8A05}" dt="2022-12-07T09:59:54.538" v="2530"/>
          <ac:spMkLst>
            <pc:docMk/>
            <pc:sldMk cId="3159910239" sldId="277"/>
            <ac:spMk id="3145" creationId="{27EC39EF-71E1-2673-7918-F1A23B2E9789}"/>
          </ac:spMkLst>
        </pc:spChg>
        <pc:grpChg chg="add del mod">
          <ac:chgData name="CARLOS DE MANUEL CLEMENTE" userId="db2f5b90-13aa-4b0b-9f08-b05ba2c7dd26" providerId="ADAL" clId="{37EA38DA-A4AF-4B4A-8DF4-7002446E8A05}" dt="2022-12-07T09:59:52.314" v="2529"/>
          <ac:grpSpMkLst>
            <pc:docMk/>
            <pc:sldMk cId="3159910239" sldId="277"/>
            <ac:grpSpMk id="5" creationId="{3FF85771-1659-11AE-1C90-37A25D1EEBA5}"/>
          </ac:grpSpMkLst>
        </pc:grpChg>
        <pc:grpChg chg="mod">
          <ac:chgData name="CARLOS DE MANUEL CLEMENTE" userId="db2f5b90-13aa-4b0b-9f08-b05ba2c7dd26" providerId="ADAL" clId="{37EA38DA-A4AF-4B4A-8DF4-7002446E8A05}" dt="2022-12-07T09:59:48.243" v="2528"/>
          <ac:grpSpMkLst>
            <pc:docMk/>
            <pc:sldMk cId="3159910239" sldId="277"/>
            <ac:grpSpMk id="6" creationId="{2C969D86-8472-E55B-B49C-C312FFC1EF59}"/>
          </ac:grpSpMkLst>
        </pc:grpChg>
        <pc:grpChg chg="mod">
          <ac:chgData name="CARLOS DE MANUEL CLEMENTE" userId="db2f5b90-13aa-4b0b-9f08-b05ba2c7dd26" providerId="ADAL" clId="{37EA38DA-A4AF-4B4A-8DF4-7002446E8A05}" dt="2022-12-07T09:59:48.243" v="2528"/>
          <ac:grpSpMkLst>
            <pc:docMk/>
            <pc:sldMk cId="3159910239" sldId="277"/>
            <ac:grpSpMk id="7" creationId="{97AB6637-3E9F-5AF0-9E48-40D3D60BD607}"/>
          </ac:grpSpMkLst>
        </pc:grpChg>
        <pc:grpChg chg="mod">
          <ac:chgData name="CARLOS DE MANUEL CLEMENTE" userId="db2f5b90-13aa-4b0b-9f08-b05ba2c7dd26" providerId="ADAL" clId="{37EA38DA-A4AF-4B4A-8DF4-7002446E8A05}" dt="2022-12-07T09:59:48.243" v="2528"/>
          <ac:grpSpMkLst>
            <pc:docMk/>
            <pc:sldMk cId="3159910239" sldId="277"/>
            <ac:grpSpMk id="8" creationId="{6AD1E4A7-2DB0-5FE4-EC73-A39E6476BD28}"/>
          </ac:grpSpMkLst>
        </pc:grpChg>
        <pc:grpChg chg="mod">
          <ac:chgData name="CARLOS DE MANUEL CLEMENTE" userId="db2f5b90-13aa-4b0b-9f08-b05ba2c7dd26" providerId="ADAL" clId="{37EA38DA-A4AF-4B4A-8DF4-7002446E8A05}" dt="2022-12-07T09:59:48.243" v="2528"/>
          <ac:grpSpMkLst>
            <pc:docMk/>
            <pc:sldMk cId="3159910239" sldId="277"/>
            <ac:grpSpMk id="9" creationId="{5F4E3387-A42C-E716-12AB-5651F70FD760}"/>
          </ac:grpSpMkLst>
        </pc:grpChg>
        <pc:grpChg chg="mod">
          <ac:chgData name="CARLOS DE MANUEL CLEMENTE" userId="db2f5b90-13aa-4b0b-9f08-b05ba2c7dd26" providerId="ADAL" clId="{37EA38DA-A4AF-4B4A-8DF4-7002446E8A05}" dt="2022-12-07T09:59:48.243" v="2528"/>
          <ac:grpSpMkLst>
            <pc:docMk/>
            <pc:sldMk cId="3159910239" sldId="277"/>
            <ac:grpSpMk id="10" creationId="{ACC580D6-B0DA-8D07-C828-72E15EAAAAED}"/>
          </ac:grpSpMkLst>
        </pc:grpChg>
        <pc:grpChg chg="mod">
          <ac:chgData name="CARLOS DE MANUEL CLEMENTE" userId="db2f5b90-13aa-4b0b-9f08-b05ba2c7dd26" providerId="ADAL" clId="{37EA38DA-A4AF-4B4A-8DF4-7002446E8A05}" dt="2022-12-07T09:59:48.243" v="2528"/>
          <ac:grpSpMkLst>
            <pc:docMk/>
            <pc:sldMk cId="3159910239" sldId="277"/>
            <ac:grpSpMk id="16" creationId="{A9256132-B8C7-2051-5277-66A2E0E53806}"/>
          </ac:grpSpMkLst>
        </pc:grpChg>
        <pc:grpChg chg="mod">
          <ac:chgData name="CARLOS DE MANUEL CLEMENTE" userId="db2f5b90-13aa-4b0b-9f08-b05ba2c7dd26" providerId="ADAL" clId="{37EA38DA-A4AF-4B4A-8DF4-7002446E8A05}" dt="2022-12-07T09:59:48.243" v="2528"/>
          <ac:grpSpMkLst>
            <pc:docMk/>
            <pc:sldMk cId="3159910239" sldId="277"/>
            <ac:grpSpMk id="21" creationId="{4DADF8A2-13BC-2D43-EE43-584A3004C36A}"/>
          </ac:grpSpMkLst>
        </pc:grpChg>
        <pc:grpChg chg="mod">
          <ac:chgData name="CARLOS DE MANUEL CLEMENTE" userId="db2f5b90-13aa-4b0b-9f08-b05ba2c7dd26" providerId="ADAL" clId="{37EA38DA-A4AF-4B4A-8DF4-7002446E8A05}" dt="2022-12-07T09:59:48.243" v="2528"/>
          <ac:grpSpMkLst>
            <pc:docMk/>
            <pc:sldMk cId="3159910239" sldId="277"/>
            <ac:grpSpMk id="23" creationId="{1A1A9AFD-08A1-2B92-6803-20DB3DF0899B}"/>
          </ac:grpSpMkLst>
        </pc:grpChg>
        <pc:grpChg chg="mod">
          <ac:chgData name="CARLOS DE MANUEL CLEMENTE" userId="db2f5b90-13aa-4b0b-9f08-b05ba2c7dd26" providerId="ADAL" clId="{37EA38DA-A4AF-4B4A-8DF4-7002446E8A05}" dt="2022-12-07T09:59:48.243" v="2528"/>
          <ac:grpSpMkLst>
            <pc:docMk/>
            <pc:sldMk cId="3159910239" sldId="277"/>
            <ac:grpSpMk id="24" creationId="{482E3BD6-CEAC-756E-BFBF-8C8DA4ED9F1A}"/>
          </ac:grpSpMkLst>
        </pc:grpChg>
        <pc:grpChg chg="mod">
          <ac:chgData name="CARLOS DE MANUEL CLEMENTE" userId="db2f5b90-13aa-4b0b-9f08-b05ba2c7dd26" providerId="ADAL" clId="{37EA38DA-A4AF-4B4A-8DF4-7002446E8A05}" dt="2022-12-07T09:59:48.243" v="2528"/>
          <ac:grpSpMkLst>
            <pc:docMk/>
            <pc:sldMk cId="3159910239" sldId="277"/>
            <ac:grpSpMk id="27" creationId="{E84481AA-30AB-A887-CD40-A84E248A1611}"/>
          </ac:grpSpMkLst>
        </pc:grpChg>
        <pc:grpChg chg="mod">
          <ac:chgData name="CARLOS DE MANUEL CLEMENTE" userId="db2f5b90-13aa-4b0b-9f08-b05ba2c7dd26" providerId="ADAL" clId="{37EA38DA-A4AF-4B4A-8DF4-7002446E8A05}" dt="2022-12-07T09:59:48.243" v="2528"/>
          <ac:grpSpMkLst>
            <pc:docMk/>
            <pc:sldMk cId="3159910239" sldId="277"/>
            <ac:grpSpMk id="32" creationId="{73359A6C-859F-4FEC-D639-050A26303B06}"/>
          </ac:grpSpMkLst>
        </pc:grpChg>
        <pc:grpChg chg="mod">
          <ac:chgData name="CARLOS DE MANUEL CLEMENTE" userId="db2f5b90-13aa-4b0b-9f08-b05ba2c7dd26" providerId="ADAL" clId="{37EA38DA-A4AF-4B4A-8DF4-7002446E8A05}" dt="2022-12-07T09:59:48.243" v="2528"/>
          <ac:grpSpMkLst>
            <pc:docMk/>
            <pc:sldMk cId="3159910239" sldId="277"/>
            <ac:grpSpMk id="33" creationId="{9F1A7F3E-91C5-46C0-4DE2-116528CD6C6F}"/>
          </ac:grpSpMkLst>
        </pc:grpChg>
        <pc:grpChg chg="mod">
          <ac:chgData name="CARLOS DE MANUEL CLEMENTE" userId="db2f5b90-13aa-4b0b-9f08-b05ba2c7dd26" providerId="ADAL" clId="{37EA38DA-A4AF-4B4A-8DF4-7002446E8A05}" dt="2022-12-07T09:59:48.243" v="2528"/>
          <ac:grpSpMkLst>
            <pc:docMk/>
            <pc:sldMk cId="3159910239" sldId="277"/>
            <ac:grpSpMk id="34" creationId="{93B11FED-E631-CE5F-E302-9596E5F26C81}"/>
          </ac:grpSpMkLst>
        </pc:grpChg>
        <pc:grpChg chg="mod">
          <ac:chgData name="CARLOS DE MANUEL CLEMENTE" userId="db2f5b90-13aa-4b0b-9f08-b05ba2c7dd26" providerId="ADAL" clId="{37EA38DA-A4AF-4B4A-8DF4-7002446E8A05}" dt="2022-12-07T09:59:48.243" v="2528"/>
          <ac:grpSpMkLst>
            <pc:docMk/>
            <pc:sldMk cId="3159910239" sldId="277"/>
            <ac:grpSpMk id="47" creationId="{202A1088-FEBE-358C-66EC-92FF6EEB2CEE}"/>
          </ac:grpSpMkLst>
        </pc:grpChg>
        <pc:grpChg chg="mod">
          <ac:chgData name="CARLOS DE MANUEL CLEMENTE" userId="db2f5b90-13aa-4b0b-9f08-b05ba2c7dd26" providerId="ADAL" clId="{37EA38DA-A4AF-4B4A-8DF4-7002446E8A05}" dt="2022-12-07T09:59:48.243" v="2528"/>
          <ac:grpSpMkLst>
            <pc:docMk/>
            <pc:sldMk cId="3159910239" sldId="277"/>
            <ac:grpSpMk id="50" creationId="{73C5EF87-AEEC-0A22-0FE8-512F346665A9}"/>
          </ac:grpSpMkLst>
        </pc:grpChg>
        <pc:grpChg chg="mod">
          <ac:chgData name="CARLOS DE MANUEL CLEMENTE" userId="db2f5b90-13aa-4b0b-9f08-b05ba2c7dd26" providerId="ADAL" clId="{37EA38DA-A4AF-4B4A-8DF4-7002446E8A05}" dt="2022-12-07T09:59:48.243" v="2528"/>
          <ac:grpSpMkLst>
            <pc:docMk/>
            <pc:sldMk cId="3159910239" sldId="277"/>
            <ac:grpSpMk id="51" creationId="{4FF38EF4-16B3-933D-D600-6C4AD212277A}"/>
          </ac:grpSpMkLst>
        </pc:grpChg>
        <pc:grpChg chg="mod">
          <ac:chgData name="CARLOS DE MANUEL CLEMENTE" userId="db2f5b90-13aa-4b0b-9f08-b05ba2c7dd26" providerId="ADAL" clId="{37EA38DA-A4AF-4B4A-8DF4-7002446E8A05}" dt="2022-12-07T09:59:48.243" v="2528"/>
          <ac:grpSpMkLst>
            <pc:docMk/>
            <pc:sldMk cId="3159910239" sldId="277"/>
            <ac:grpSpMk id="53" creationId="{09595A04-BBEE-31EA-4D78-609FC9833615}"/>
          </ac:grpSpMkLst>
        </pc:grpChg>
        <pc:grpChg chg="mod">
          <ac:chgData name="CARLOS DE MANUEL CLEMENTE" userId="db2f5b90-13aa-4b0b-9f08-b05ba2c7dd26" providerId="ADAL" clId="{37EA38DA-A4AF-4B4A-8DF4-7002446E8A05}" dt="2022-12-07T09:59:48.243" v="2528"/>
          <ac:grpSpMkLst>
            <pc:docMk/>
            <pc:sldMk cId="3159910239" sldId="277"/>
            <ac:grpSpMk id="54" creationId="{A4761685-002D-648A-675F-219711C1C208}"/>
          </ac:grpSpMkLst>
        </pc:grpChg>
        <pc:grpChg chg="mod">
          <ac:chgData name="CARLOS DE MANUEL CLEMENTE" userId="db2f5b90-13aa-4b0b-9f08-b05ba2c7dd26" providerId="ADAL" clId="{37EA38DA-A4AF-4B4A-8DF4-7002446E8A05}" dt="2022-12-07T09:59:48.243" v="2528"/>
          <ac:grpSpMkLst>
            <pc:docMk/>
            <pc:sldMk cId="3159910239" sldId="277"/>
            <ac:grpSpMk id="55" creationId="{6DC9B1DF-CA41-E3AB-F9E7-8F19EC096904}"/>
          </ac:grpSpMkLst>
        </pc:grpChg>
        <pc:grpChg chg="mod">
          <ac:chgData name="CARLOS DE MANUEL CLEMENTE" userId="db2f5b90-13aa-4b0b-9f08-b05ba2c7dd26" providerId="ADAL" clId="{37EA38DA-A4AF-4B4A-8DF4-7002446E8A05}" dt="2022-12-07T09:59:48.243" v="2528"/>
          <ac:grpSpMkLst>
            <pc:docMk/>
            <pc:sldMk cId="3159910239" sldId="277"/>
            <ac:grpSpMk id="56" creationId="{CDA2DEBD-3716-AC8E-0C73-59D2EF10D275}"/>
          </ac:grpSpMkLst>
        </pc:grpChg>
        <pc:grpChg chg="mod">
          <ac:chgData name="CARLOS DE MANUEL CLEMENTE" userId="db2f5b90-13aa-4b0b-9f08-b05ba2c7dd26" providerId="ADAL" clId="{37EA38DA-A4AF-4B4A-8DF4-7002446E8A05}" dt="2022-12-07T09:59:48.243" v="2528"/>
          <ac:grpSpMkLst>
            <pc:docMk/>
            <pc:sldMk cId="3159910239" sldId="277"/>
            <ac:grpSpMk id="57" creationId="{9B23759C-0819-5BF7-21CE-610D98B42B5C}"/>
          </ac:grpSpMkLst>
        </pc:grpChg>
        <pc:grpChg chg="mod">
          <ac:chgData name="CARLOS DE MANUEL CLEMENTE" userId="db2f5b90-13aa-4b0b-9f08-b05ba2c7dd26" providerId="ADAL" clId="{37EA38DA-A4AF-4B4A-8DF4-7002446E8A05}" dt="2022-12-07T09:59:48.243" v="2528"/>
          <ac:grpSpMkLst>
            <pc:docMk/>
            <pc:sldMk cId="3159910239" sldId="277"/>
            <ac:grpSpMk id="58" creationId="{C93F259C-8DD7-242C-0A00-2FDA2523C8BC}"/>
          </ac:grpSpMkLst>
        </pc:grpChg>
        <pc:grpChg chg="add mod">
          <ac:chgData name="CARLOS DE MANUEL CLEMENTE" userId="db2f5b90-13aa-4b0b-9f08-b05ba2c7dd26" providerId="ADAL" clId="{37EA38DA-A4AF-4B4A-8DF4-7002446E8A05}" dt="2022-12-07T10:00:03.672" v="2532" actId="1076"/>
          <ac:grpSpMkLst>
            <pc:docMk/>
            <pc:sldMk cId="3159910239" sldId="277"/>
            <ac:grpSpMk id="3080" creationId="{97A092D8-51E9-AC17-F5E1-05EB4F0C0AE5}"/>
          </ac:grpSpMkLst>
        </pc:grpChg>
        <pc:grpChg chg="mod">
          <ac:chgData name="CARLOS DE MANUEL CLEMENTE" userId="db2f5b90-13aa-4b0b-9f08-b05ba2c7dd26" providerId="ADAL" clId="{37EA38DA-A4AF-4B4A-8DF4-7002446E8A05}" dt="2022-12-07T09:59:54.538" v="2530"/>
          <ac:grpSpMkLst>
            <pc:docMk/>
            <pc:sldMk cId="3159910239" sldId="277"/>
            <ac:grpSpMk id="3081" creationId="{DEC85C96-852F-6AF2-970C-DCC4FA758C87}"/>
          </ac:grpSpMkLst>
        </pc:grpChg>
        <pc:grpChg chg="mod">
          <ac:chgData name="CARLOS DE MANUEL CLEMENTE" userId="db2f5b90-13aa-4b0b-9f08-b05ba2c7dd26" providerId="ADAL" clId="{37EA38DA-A4AF-4B4A-8DF4-7002446E8A05}" dt="2022-12-07T09:59:54.538" v="2530"/>
          <ac:grpSpMkLst>
            <pc:docMk/>
            <pc:sldMk cId="3159910239" sldId="277"/>
            <ac:grpSpMk id="3082" creationId="{EEF6EA0A-D584-BEA3-E2AF-437A20914944}"/>
          </ac:grpSpMkLst>
        </pc:grpChg>
        <pc:grpChg chg="mod">
          <ac:chgData name="CARLOS DE MANUEL CLEMENTE" userId="db2f5b90-13aa-4b0b-9f08-b05ba2c7dd26" providerId="ADAL" clId="{37EA38DA-A4AF-4B4A-8DF4-7002446E8A05}" dt="2022-12-07T09:59:54.538" v="2530"/>
          <ac:grpSpMkLst>
            <pc:docMk/>
            <pc:sldMk cId="3159910239" sldId="277"/>
            <ac:grpSpMk id="3083" creationId="{E8001619-5790-608F-4F82-BB1FDFEFC355}"/>
          </ac:grpSpMkLst>
        </pc:grpChg>
        <pc:grpChg chg="mod">
          <ac:chgData name="CARLOS DE MANUEL CLEMENTE" userId="db2f5b90-13aa-4b0b-9f08-b05ba2c7dd26" providerId="ADAL" clId="{37EA38DA-A4AF-4B4A-8DF4-7002446E8A05}" dt="2022-12-07T09:59:54.538" v="2530"/>
          <ac:grpSpMkLst>
            <pc:docMk/>
            <pc:sldMk cId="3159910239" sldId="277"/>
            <ac:grpSpMk id="3084" creationId="{72427BC4-DC2C-2E6D-B875-D6E6EBC25B0F}"/>
          </ac:grpSpMkLst>
        </pc:grpChg>
        <pc:grpChg chg="mod">
          <ac:chgData name="CARLOS DE MANUEL CLEMENTE" userId="db2f5b90-13aa-4b0b-9f08-b05ba2c7dd26" providerId="ADAL" clId="{37EA38DA-A4AF-4B4A-8DF4-7002446E8A05}" dt="2022-12-07T09:59:54.538" v="2530"/>
          <ac:grpSpMkLst>
            <pc:docMk/>
            <pc:sldMk cId="3159910239" sldId="277"/>
            <ac:grpSpMk id="3085" creationId="{B1297D9D-5FEE-4902-654B-3A1CC906F7E1}"/>
          </ac:grpSpMkLst>
        </pc:grpChg>
        <pc:grpChg chg="mod">
          <ac:chgData name="CARLOS DE MANUEL CLEMENTE" userId="db2f5b90-13aa-4b0b-9f08-b05ba2c7dd26" providerId="ADAL" clId="{37EA38DA-A4AF-4B4A-8DF4-7002446E8A05}" dt="2022-12-07T09:59:54.538" v="2530"/>
          <ac:grpSpMkLst>
            <pc:docMk/>
            <pc:sldMk cId="3159910239" sldId="277"/>
            <ac:grpSpMk id="3091" creationId="{8E0F146D-A823-25A0-3E12-92C72796F801}"/>
          </ac:grpSpMkLst>
        </pc:grpChg>
        <pc:grpChg chg="mod">
          <ac:chgData name="CARLOS DE MANUEL CLEMENTE" userId="db2f5b90-13aa-4b0b-9f08-b05ba2c7dd26" providerId="ADAL" clId="{37EA38DA-A4AF-4B4A-8DF4-7002446E8A05}" dt="2022-12-07T09:59:54.538" v="2530"/>
          <ac:grpSpMkLst>
            <pc:docMk/>
            <pc:sldMk cId="3159910239" sldId="277"/>
            <ac:grpSpMk id="3096" creationId="{1FE5F73A-23CD-56F1-0DB8-F5157367E047}"/>
          </ac:grpSpMkLst>
        </pc:grpChg>
        <pc:grpChg chg="mod">
          <ac:chgData name="CARLOS DE MANUEL CLEMENTE" userId="db2f5b90-13aa-4b0b-9f08-b05ba2c7dd26" providerId="ADAL" clId="{37EA38DA-A4AF-4B4A-8DF4-7002446E8A05}" dt="2022-12-07T09:59:54.538" v="2530"/>
          <ac:grpSpMkLst>
            <pc:docMk/>
            <pc:sldMk cId="3159910239" sldId="277"/>
            <ac:grpSpMk id="3098" creationId="{2C14ECE2-4C50-EAD8-2CB4-0E82EFB13D3A}"/>
          </ac:grpSpMkLst>
        </pc:grpChg>
        <pc:grpChg chg="mod">
          <ac:chgData name="CARLOS DE MANUEL CLEMENTE" userId="db2f5b90-13aa-4b0b-9f08-b05ba2c7dd26" providerId="ADAL" clId="{37EA38DA-A4AF-4B4A-8DF4-7002446E8A05}" dt="2022-12-07T09:59:54.538" v="2530"/>
          <ac:grpSpMkLst>
            <pc:docMk/>
            <pc:sldMk cId="3159910239" sldId="277"/>
            <ac:grpSpMk id="3099" creationId="{B620DABC-28C4-D613-BDFD-85CCB4B9B278}"/>
          </ac:grpSpMkLst>
        </pc:grpChg>
        <pc:grpChg chg="mod">
          <ac:chgData name="CARLOS DE MANUEL CLEMENTE" userId="db2f5b90-13aa-4b0b-9f08-b05ba2c7dd26" providerId="ADAL" clId="{37EA38DA-A4AF-4B4A-8DF4-7002446E8A05}" dt="2022-12-07T09:59:54.538" v="2530"/>
          <ac:grpSpMkLst>
            <pc:docMk/>
            <pc:sldMk cId="3159910239" sldId="277"/>
            <ac:grpSpMk id="3102" creationId="{88D9022F-AABA-9022-6F0F-93B15E480961}"/>
          </ac:grpSpMkLst>
        </pc:grpChg>
        <pc:grpChg chg="mod">
          <ac:chgData name="CARLOS DE MANUEL CLEMENTE" userId="db2f5b90-13aa-4b0b-9f08-b05ba2c7dd26" providerId="ADAL" clId="{37EA38DA-A4AF-4B4A-8DF4-7002446E8A05}" dt="2022-12-07T09:59:54.538" v="2530"/>
          <ac:grpSpMkLst>
            <pc:docMk/>
            <pc:sldMk cId="3159910239" sldId="277"/>
            <ac:grpSpMk id="3107" creationId="{F97C785F-1EE4-D772-E3ED-B50DF08EC768}"/>
          </ac:grpSpMkLst>
        </pc:grpChg>
        <pc:grpChg chg="mod">
          <ac:chgData name="CARLOS DE MANUEL CLEMENTE" userId="db2f5b90-13aa-4b0b-9f08-b05ba2c7dd26" providerId="ADAL" clId="{37EA38DA-A4AF-4B4A-8DF4-7002446E8A05}" dt="2022-12-07T09:59:54.538" v="2530"/>
          <ac:grpSpMkLst>
            <pc:docMk/>
            <pc:sldMk cId="3159910239" sldId="277"/>
            <ac:grpSpMk id="3108" creationId="{68870507-8788-6B4D-120D-6A057EBEA679}"/>
          </ac:grpSpMkLst>
        </pc:grpChg>
        <pc:grpChg chg="mod">
          <ac:chgData name="CARLOS DE MANUEL CLEMENTE" userId="db2f5b90-13aa-4b0b-9f08-b05ba2c7dd26" providerId="ADAL" clId="{37EA38DA-A4AF-4B4A-8DF4-7002446E8A05}" dt="2022-12-07T09:59:54.538" v="2530"/>
          <ac:grpSpMkLst>
            <pc:docMk/>
            <pc:sldMk cId="3159910239" sldId="277"/>
            <ac:grpSpMk id="3109" creationId="{10EF1E24-9A46-623B-E497-AE98989B4152}"/>
          </ac:grpSpMkLst>
        </pc:grpChg>
        <pc:grpChg chg="mod">
          <ac:chgData name="CARLOS DE MANUEL CLEMENTE" userId="db2f5b90-13aa-4b0b-9f08-b05ba2c7dd26" providerId="ADAL" clId="{37EA38DA-A4AF-4B4A-8DF4-7002446E8A05}" dt="2022-12-07T09:59:54.538" v="2530"/>
          <ac:grpSpMkLst>
            <pc:docMk/>
            <pc:sldMk cId="3159910239" sldId="277"/>
            <ac:grpSpMk id="3122" creationId="{B532259D-2DD7-7F59-4BD9-F81B4F9DAE26}"/>
          </ac:grpSpMkLst>
        </pc:grpChg>
        <pc:grpChg chg="mod">
          <ac:chgData name="CARLOS DE MANUEL CLEMENTE" userId="db2f5b90-13aa-4b0b-9f08-b05ba2c7dd26" providerId="ADAL" clId="{37EA38DA-A4AF-4B4A-8DF4-7002446E8A05}" dt="2022-12-07T09:59:54.538" v="2530"/>
          <ac:grpSpMkLst>
            <pc:docMk/>
            <pc:sldMk cId="3159910239" sldId="277"/>
            <ac:grpSpMk id="3125" creationId="{03404B55-0B18-20DF-2B1F-6D543FA01C44}"/>
          </ac:grpSpMkLst>
        </pc:grpChg>
        <pc:grpChg chg="mod">
          <ac:chgData name="CARLOS DE MANUEL CLEMENTE" userId="db2f5b90-13aa-4b0b-9f08-b05ba2c7dd26" providerId="ADAL" clId="{37EA38DA-A4AF-4B4A-8DF4-7002446E8A05}" dt="2022-12-07T09:59:54.538" v="2530"/>
          <ac:grpSpMkLst>
            <pc:docMk/>
            <pc:sldMk cId="3159910239" sldId="277"/>
            <ac:grpSpMk id="3126" creationId="{E0D8598C-AF31-0761-C30B-48C8169E6680}"/>
          </ac:grpSpMkLst>
        </pc:grpChg>
        <pc:grpChg chg="mod">
          <ac:chgData name="CARLOS DE MANUEL CLEMENTE" userId="db2f5b90-13aa-4b0b-9f08-b05ba2c7dd26" providerId="ADAL" clId="{37EA38DA-A4AF-4B4A-8DF4-7002446E8A05}" dt="2022-12-07T09:59:54.538" v="2530"/>
          <ac:grpSpMkLst>
            <pc:docMk/>
            <pc:sldMk cId="3159910239" sldId="277"/>
            <ac:grpSpMk id="3128" creationId="{9A0A1C94-E54B-76FE-E8AD-E91B0838C12F}"/>
          </ac:grpSpMkLst>
        </pc:grpChg>
        <pc:grpChg chg="mod">
          <ac:chgData name="CARLOS DE MANUEL CLEMENTE" userId="db2f5b90-13aa-4b0b-9f08-b05ba2c7dd26" providerId="ADAL" clId="{37EA38DA-A4AF-4B4A-8DF4-7002446E8A05}" dt="2022-12-07T09:59:54.538" v="2530"/>
          <ac:grpSpMkLst>
            <pc:docMk/>
            <pc:sldMk cId="3159910239" sldId="277"/>
            <ac:grpSpMk id="3129" creationId="{3E903628-55C2-EC44-97D1-84EBD8A12B75}"/>
          </ac:grpSpMkLst>
        </pc:grpChg>
        <pc:grpChg chg="mod">
          <ac:chgData name="CARLOS DE MANUEL CLEMENTE" userId="db2f5b90-13aa-4b0b-9f08-b05ba2c7dd26" providerId="ADAL" clId="{37EA38DA-A4AF-4B4A-8DF4-7002446E8A05}" dt="2022-12-07T09:59:54.538" v="2530"/>
          <ac:grpSpMkLst>
            <pc:docMk/>
            <pc:sldMk cId="3159910239" sldId="277"/>
            <ac:grpSpMk id="3130" creationId="{2259E9CA-768E-4DB9-F0D9-D0A438418FBC}"/>
          </ac:grpSpMkLst>
        </pc:grpChg>
        <pc:grpChg chg="mod">
          <ac:chgData name="CARLOS DE MANUEL CLEMENTE" userId="db2f5b90-13aa-4b0b-9f08-b05ba2c7dd26" providerId="ADAL" clId="{37EA38DA-A4AF-4B4A-8DF4-7002446E8A05}" dt="2022-12-07T09:59:54.538" v="2530"/>
          <ac:grpSpMkLst>
            <pc:docMk/>
            <pc:sldMk cId="3159910239" sldId="277"/>
            <ac:grpSpMk id="3131" creationId="{CE7E3CFE-D5B4-7318-8E16-819F0A7D561C}"/>
          </ac:grpSpMkLst>
        </pc:grpChg>
        <pc:grpChg chg="mod">
          <ac:chgData name="CARLOS DE MANUEL CLEMENTE" userId="db2f5b90-13aa-4b0b-9f08-b05ba2c7dd26" providerId="ADAL" clId="{37EA38DA-A4AF-4B4A-8DF4-7002446E8A05}" dt="2022-12-07T09:59:54.538" v="2530"/>
          <ac:grpSpMkLst>
            <pc:docMk/>
            <pc:sldMk cId="3159910239" sldId="277"/>
            <ac:grpSpMk id="3132" creationId="{EFA06620-CAED-EE4D-C481-F02FE1CC4A86}"/>
          </ac:grpSpMkLst>
        </pc:grpChg>
        <pc:grpChg chg="mod">
          <ac:chgData name="CARLOS DE MANUEL CLEMENTE" userId="db2f5b90-13aa-4b0b-9f08-b05ba2c7dd26" providerId="ADAL" clId="{37EA38DA-A4AF-4B4A-8DF4-7002446E8A05}" dt="2022-12-07T09:59:54.538" v="2530"/>
          <ac:grpSpMkLst>
            <pc:docMk/>
            <pc:sldMk cId="3159910239" sldId="277"/>
            <ac:grpSpMk id="3133" creationId="{7BB7EA66-D1EC-6185-9710-8E22478476A4}"/>
          </ac:grpSpMkLst>
        </pc:grpChg>
        <pc:picChg chg="mod">
          <ac:chgData name="CARLOS DE MANUEL CLEMENTE" userId="db2f5b90-13aa-4b0b-9f08-b05ba2c7dd26" providerId="ADAL" clId="{37EA38DA-A4AF-4B4A-8DF4-7002446E8A05}" dt="2022-12-07T09:59:48.243" v="2528"/>
          <ac:picMkLst>
            <pc:docMk/>
            <pc:sldMk cId="3159910239" sldId="277"/>
            <ac:picMk id="11" creationId="{B27B5C02-59F9-2F33-AC91-C837A906279D}"/>
          </ac:picMkLst>
        </pc:picChg>
        <pc:picChg chg="mod">
          <ac:chgData name="CARLOS DE MANUEL CLEMENTE" userId="db2f5b90-13aa-4b0b-9f08-b05ba2c7dd26" providerId="ADAL" clId="{37EA38DA-A4AF-4B4A-8DF4-7002446E8A05}" dt="2022-12-07T09:59:48.243" v="2528"/>
          <ac:picMkLst>
            <pc:docMk/>
            <pc:sldMk cId="3159910239" sldId="277"/>
            <ac:picMk id="38" creationId="{A3CF265E-A910-F050-70CF-6E71F74D9CA8}"/>
          </ac:picMkLst>
        </pc:picChg>
        <pc:picChg chg="mod">
          <ac:chgData name="CARLOS DE MANUEL CLEMENTE" userId="db2f5b90-13aa-4b0b-9f08-b05ba2c7dd26" providerId="ADAL" clId="{37EA38DA-A4AF-4B4A-8DF4-7002446E8A05}" dt="2022-12-07T09:59:48.243" v="2528"/>
          <ac:picMkLst>
            <pc:docMk/>
            <pc:sldMk cId="3159910239" sldId="277"/>
            <ac:picMk id="39" creationId="{99EF2213-120E-A195-31D0-AB7E5BE8E850}"/>
          </ac:picMkLst>
        </pc:picChg>
        <pc:picChg chg="mod">
          <ac:chgData name="CARLOS DE MANUEL CLEMENTE" userId="db2f5b90-13aa-4b0b-9f08-b05ba2c7dd26" providerId="ADAL" clId="{37EA38DA-A4AF-4B4A-8DF4-7002446E8A05}" dt="2022-12-07T09:59:48.243" v="2528"/>
          <ac:picMkLst>
            <pc:docMk/>
            <pc:sldMk cId="3159910239" sldId="277"/>
            <ac:picMk id="41" creationId="{A5BA60C3-D5C6-D143-D45D-CBDF8CC9E378}"/>
          </ac:picMkLst>
        </pc:picChg>
        <pc:picChg chg="mod">
          <ac:chgData name="CARLOS DE MANUEL CLEMENTE" userId="db2f5b90-13aa-4b0b-9f08-b05ba2c7dd26" providerId="ADAL" clId="{37EA38DA-A4AF-4B4A-8DF4-7002446E8A05}" dt="2022-12-07T09:59:48.243" v="2528"/>
          <ac:picMkLst>
            <pc:docMk/>
            <pc:sldMk cId="3159910239" sldId="277"/>
            <ac:picMk id="42" creationId="{0C9622D3-C00C-FA8D-DC72-6E755411585E}"/>
          </ac:picMkLst>
        </pc:picChg>
        <pc:picChg chg="mod">
          <ac:chgData name="CARLOS DE MANUEL CLEMENTE" userId="db2f5b90-13aa-4b0b-9f08-b05ba2c7dd26" providerId="ADAL" clId="{37EA38DA-A4AF-4B4A-8DF4-7002446E8A05}" dt="2022-12-07T09:59:48.243" v="2528"/>
          <ac:picMkLst>
            <pc:docMk/>
            <pc:sldMk cId="3159910239" sldId="277"/>
            <ac:picMk id="43" creationId="{F927617D-EBD7-083A-9FD5-0C7DC0BC6838}"/>
          </ac:picMkLst>
        </pc:picChg>
        <pc:picChg chg="mod">
          <ac:chgData name="CARLOS DE MANUEL CLEMENTE" userId="db2f5b90-13aa-4b0b-9f08-b05ba2c7dd26" providerId="ADAL" clId="{37EA38DA-A4AF-4B4A-8DF4-7002446E8A05}" dt="2022-12-07T09:59:48.243" v="2528"/>
          <ac:picMkLst>
            <pc:docMk/>
            <pc:sldMk cId="3159910239" sldId="277"/>
            <ac:picMk id="59" creationId="{CBB8A42D-2D55-10E9-CF3F-73BA5AAB345B}"/>
          </ac:picMkLst>
        </pc:picChg>
        <pc:picChg chg="mod">
          <ac:chgData name="CARLOS DE MANUEL CLEMENTE" userId="db2f5b90-13aa-4b0b-9f08-b05ba2c7dd26" providerId="ADAL" clId="{37EA38DA-A4AF-4B4A-8DF4-7002446E8A05}" dt="2022-12-07T09:59:48.243" v="2528"/>
          <ac:picMkLst>
            <pc:docMk/>
            <pc:sldMk cId="3159910239" sldId="277"/>
            <ac:picMk id="61" creationId="{124255DC-C5DC-04BA-F52F-21F8E44A7D0F}"/>
          </ac:picMkLst>
        </pc:picChg>
        <pc:picChg chg="mod">
          <ac:chgData name="CARLOS DE MANUEL CLEMENTE" userId="db2f5b90-13aa-4b0b-9f08-b05ba2c7dd26" providerId="ADAL" clId="{37EA38DA-A4AF-4B4A-8DF4-7002446E8A05}" dt="2022-12-07T09:59:48.243" v="2528"/>
          <ac:picMkLst>
            <pc:docMk/>
            <pc:sldMk cId="3159910239" sldId="277"/>
            <ac:picMk id="3072" creationId="{EECC3752-B4CE-D037-953D-90D518B5AA6D}"/>
          </ac:picMkLst>
        </pc:picChg>
        <pc:picChg chg="del">
          <ac:chgData name="CARLOS DE MANUEL CLEMENTE" userId="db2f5b90-13aa-4b0b-9f08-b05ba2c7dd26" providerId="ADAL" clId="{37EA38DA-A4AF-4B4A-8DF4-7002446E8A05}" dt="2022-12-07T09:37:36.480" v="2526" actId="478"/>
          <ac:picMkLst>
            <pc:docMk/>
            <pc:sldMk cId="3159910239" sldId="277"/>
            <ac:picMk id="3074" creationId="{6F02E5E5-4144-C20B-8386-C1FF5335A42E}"/>
          </ac:picMkLst>
        </pc:picChg>
        <pc:picChg chg="mod">
          <ac:chgData name="CARLOS DE MANUEL CLEMENTE" userId="db2f5b90-13aa-4b0b-9f08-b05ba2c7dd26" providerId="ADAL" clId="{37EA38DA-A4AF-4B4A-8DF4-7002446E8A05}" dt="2022-12-07T09:59:48.243" v="2528"/>
          <ac:picMkLst>
            <pc:docMk/>
            <pc:sldMk cId="3159910239" sldId="277"/>
            <ac:picMk id="3075" creationId="{5B4C8421-99A8-A263-BB58-AB32868E466D}"/>
          </ac:picMkLst>
        </pc:picChg>
        <pc:picChg chg="mod">
          <ac:chgData name="CARLOS DE MANUEL CLEMENTE" userId="db2f5b90-13aa-4b0b-9f08-b05ba2c7dd26" providerId="ADAL" clId="{37EA38DA-A4AF-4B4A-8DF4-7002446E8A05}" dt="2022-12-07T09:59:48.243" v="2528"/>
          <ac:picMkLst>
            <pc:docMk/>
            <pc:sldMk cId="3159910239" sldId="277"/>
            <ac:picMk id="3076" creationId="{4D5C5DB9-995A-B7B6-67DC-BF11A5C6840B}"/>
          </ac:picMkLst>
        </pc:picChg>
        <pc:picChg chg="mod">
          <ac:chgData name="CARLOS DE MANUEL CLEMENTE" userId="db2f5b90-13aa-4b0b-9f08-b05ba2c7dd26" providerId="ADAL" clId="{37EA38DA-A4AF-4B4A-8DF4-7002446E8A05}" dt="2022-12-07T09:59:48.243" v="2528"/>
          <ac:picMkLst>
            <pc:docMk/>
            <pc:sldMk cId="3159910239" sldId="277"/>
            <ac:picMk id="3078" creationId="{FC36B460-92E9-2397-BC25-A3274D06660F}"/>
          </ac:picMkLst>
        </pc:picChg>
        <pc:picChg chg="mod">
          <ac:chgData name="CARLOS DE MANUEL CLEMENTE" userId="db2f5b90-13aa-4b0b-9f08-b05ba2c7dd26" providerId="ADAL" clId="{37EA38DA-A4AF-4B4A-8DF4-7002446E8A05}" dt="2022-12-07T09:59:54.538" v="2530"/>
          <ac:picMkLst>
            <pc:docMk/>
            <pc:sldMk cId="3159910239" sldId="277"/>
            <ac:picMk id="3086" creationId="{B4454262-7549-AE3F-1B9C-ADE50AD68B5E}"/>
          </ac:picMkLst>
        </pc:picChg>
        <pc:picChg chg="mod">
          <ac:chgData name="CARLOS DE MANUEL CLEMENTE" userId="db2f5b90-13aa-4b0b-9f08-b05ba2c7dd26" providerId="ADAL" clId="{37EA38DA-A4AF-4B4A-8DF4-7002446E8A05}" dt="2022-12-07T09:59:54.538" v="2530"/>
          <ac:picMkLst>
            <pc:docMk/>
            <pc:sldMk cId="3159910239" sldId="277"/>
            <ac:picMk id="3113" creationId="{E0DF12C2-F3CF-99D6-52EC-38E9D4AF3301}"/>
          </ac:picMkLst>
        </pc:picChg>
        <pc:picChg chg="mod">
          <ac:chgData name="CARLOS DE MANUEL CLEMENTE" userId="db2f5b90-13aa-4b0b-9f08-b05ba2c7dd26" providerId="ADAL" clId="{37EA38DA-A4AF-4B4A-8DF4-7002446E8A05}" dt="2022-12-07T09:59:54.538" v="2530"/>
          <ac:picMkLst>
            <pc:docMk/>
            <pc:sldMk cId="3159910239" sldId="277"/>
            <ac:picMk id="3114" creationId="{7E4EAA88-792A-EECD-B54E-E3827ACF7CFF}"/>
          </ac:picMkLst>
        </pc:picChg>
        <pc:picChg chg="mod">
          <ac:chgData name="CARLOS DE MANUEL CLEMENTE" userId="db2f5b90-13aa-4b0b-9f08-b05ba2c7dd26" providerId="ADAL" clId="{37EA38DA-A4AF-4B4A-8DF4-7002446E8A05}" dt="2022-12-07T09:59:54.538" v="2530"/>
          <ac:picMkLst>
            <pc:docMk/>
            <pc:sldMk cId="3159910239" sldId="277"/>
            <ac:picMk id="3116" creationId="{56E4795B-BE38-2185-E16E-025ED46B5E92}"/>
          </ac:picMkLst>
        </pc:picChg>
        <pc:picChg chg="mod">
          <ac:chgData name="CARLOS DE MANUEL CLEMENTE" userId="db2f5b90-13aa-4b0b-9f08-b05ba2c7dd26" providerId="ADAL" clId="{37EA38DA-A4AF-4B4A-8DF4-7002446E8A05}" dt="2022-12-07T09:59:54.538" v="2530"/>
          <ac:picMkLst>
            <pc:docMk/>
            <pc:sldMk cId="3159910239" sldId="277"/>
            <ac:picMk id="3117" creationId="{5657242D-BDCC-8D4C-FAA9-035DA1AF7F74}"/>
          </ac:picMkLst>
        </pc:picChg>
        <pc:picChg chg="mod">
          <ac:chgData name="CARLOS DE MANUEL CLEMENTE" userId="db2f5b90-13aa-4b0b-9f08-b05ba2c7dd26" providerId="ADAL" clId="{37EA38DA-A4AF-4B4A-8DF4-7002446E8A05}" dt="2022-12-07T09:59:54.538" v="2530"/>
          <ac:picMkLst>
            <pc:docMk/>
            <pc:sldMk cId="3159910239" sldId="277"/>
            <ac:picMk id="3118" creationId="{9542A451-5932-6312-409A-B7DF9B8893C5}"/>
          </ac:picMkLst>
        </pc:picChg>
        <pc:picChg chg="mod">
          <ac:chgData name="CARLOS DE MANUEL CLEMENTE" userId="db2f5b90-13aa-4b0b-9f08-b05ba2c7dd26" providerId="ADAL" clId="{37EA38DA-A4AF-4B4A-8DF4-7002446E8A05}" dt="2022-12-07T09:59:54.538" v="2530"/>
          <ac:picMkLst>
            <pc:docMk/>
            <pc:sldMk cId="3159910239" sldId="277"/>
            <ac:picMk id="3134" creationId="{7A081E88-BD45-F1F8-BDEC-794FDF261756}"/>
          </ac:picMkLst>
        </pc:picChg>
        <pc:picChg chg="mod">
          <ac:chgData name="CARLOS DE MANUEL CLEMENTE" userId="db2f5b90-13aa-4b0b-9f08-b05ba2c7dd26" providerId="ADAL" clId="{37EA38DA-A4AF-4B4A-8DF4-7002446E8A05}" dt="2022-12-07T09:59:54.538" v="2530"/>
          <ac:picMkLst>
            <pc:docMk/>
            <pc:sldMk cId="3159910239" sldId="277"/>
            <ac:picMk id="3136" creationId="{C070462F-5589-01A6-E39A-DA59CE4AB380}"/>
          </ac:picMkLst>
        </pc:picChg>
        <pc:picChg chg="mod">
          <ac:chgData name="CARLOS DE MANUEL CLEMENTE" userId="db2f5b90-13aa-4b0b-9f08-b05ba2c7dd26" providerId="ADAL" clId="{37EA38DA-A4AF-4B4A-8DF4-7002446E8A05}" dt="2022-12-07T09:59:54.538" v="2530"/>
          <ac:picMkLst>
            <pc:docMk/>
            <pc:sldMk cId="3159910239" sldId="277"/>
            <ac:picMk id="3139" creationId="{2A0515CA-68AF-6601-44D8-4B27C195D825}"/>
          </ac:picMkLst>
        </pc:picChg>
        <pc:picChg chg="mod">
          <ac:chgData name="CARLOS DE MANUEL CLEMENTE" userId="db2f5b90-13aa-4b0b-9f08-b05ba2c7dd26" providerId="ADAL" clId="{37EA38DA-A4AF-4B4A-8DF4-7002446E8A05}" dt="2022-12-07T09:59:54.538" v="2530"/>
          <ac:picMkLst>
            <pc:docMk/>
            <pc:sldMk cId="3159910239" sldId="277"/>
            <ac:picMk id="3141" creationId="{C9C2188F-F9D9-9393-DDC1-8F7B366070ED}"/>
          </ac:picMkLst>
        </pc:picChg>
        <pc:picChg chg="mod">
          <ac:chgData name="CARLOS DE MANUEL CLEMENTE" userId="db2f5b90-13aa-4b0b-9f08-b05ba2c7dd26" providerId="ADAL" clId="{37EA38DA-A4AF-4B4A-8DF4-7002446E8A05}" dt="2022-12-07T09:59:54.538" v="2530"/>
          <ac:picMkLst>
            <pc:docMk/>
            <pc:sldMk cId="3159910239" sldId="277"/>
            <ac:picMk id="3142" creationId="{9BA2082A-0DF4-97F8-99C7-088F5576E032}"/>
          </ac:picMkLst>
        </pc:picChg>
        <pc:picChg chg="mod">
          <ac:chgData name="CARLOS DE MANUEL CLEMENTE" userId="db2f5b90-13aa-4b0b-9f08-b05ba2c7dd26" providerId="ADAL" clId="{37EA38DA-A4AF-4B4A-8DF4-7002446E8A05}" dt="2022-12-07T09:59:54.538" v="2530"/>
          <ac:picMkLst>
            <pc:docMk/>
            <pc:sldMk cId="3159910239" sldId="277"/>
            <ac:picMk id="3144" creationId="{193292B9-3F3F-8360-7A06-8D80627543A1}"/>
          </ac:picMkLst>
        </pc:picChg>
        <pc:cxnChg chg="mod">
          <ac:chgData name="CARLOS DE MANUEL CLEMENTE" userId="db2f5b90-13aa-4b0b-9f08-b05ba2c7dd26" providerId="ADAL" clId="{37EA38DA-A4AF-4B4A-8DF4-7002446E8A05}" dt="2022-12-07T09:59:48.243" v="2528"/>
          <ac:cxnSpMkLst>
            <pc:docMk/>
            <pc:sldMk cId="3159910239" sldId="277"/>
            <ac:cxnSpMk id="15" creationId="{9374AAE1-714D-DD60-1A81-6293E9900F68}"/>
          </ac:cxnSpMkLst>
        </pc:cxnChg>
        <pc:cxnChg chg="mod">
          <ac:chgData name="CARLOS DE MANUEL CLEMENTE" userId="db2f5b90-13aa-4b0b-9f08-b05ba2c7dd26" providerId="ADAL" clId="{37EA38DA-A4AF-4B4A-8DF4-7002446E8A05}" dt="2022-12-07T09:59:48.243" v="2528"/>
          <ac:cxnSpMkLst>
            <pc:docMk/>
            <pc:sldMk cId="3159910239" sldId="277"/>
            <ac:cxnSpMk id="17" creationId="{C228F770-CD06-9BE0-2E01-46F6DE7D69BA}"/>
          </ac:cxnSpMkLst>
        </pc:cxnChg>
        <pc:cxnChg chg="mod">
          <ac:chgData name="CARLOS DE MANUEL CLEMENTE" userId="db2f5b90-13aa-4b0b-9f08-b05ba2c7dd26" providerId="ADAL" clId="{37EA38DA-A4AF-4B4A-8DF4-7002446E8A05}" dt="2022-12-07T09:59:48.243" v="2528"/>
          <ac:cxnSpMkLst>
            <pc:docMk/>
            <pc:sldMk cId="3159910239" sldId="277"/>
            <ac:cxnSpMk id="18" creationId="{1C7730F0-336D-FE19-9B07-156A6C38E077}"/>
          </ac:cxnSpMkLst>
        </pc:cxnChg>
        <pc:cxnChg chg="mod">
          <ac:chgData name="CARLOS DE MANUEL CLEMENTE" userId="db2f5b90-13aa-4b0b-9f08-b05ba2c7dd26" providerId="ADAL" clId="{37EA38DA-A4AF-4B4A-8DF4-7002446E8A05}" dt="2022-12-07T09:59:48.243" v="2528"/>
          <ac:cxnSpMkLst>
            <pc:docMk/>
            <pc:sldMk cId="3159910239" sldId="277"/>
            <ac:cxnSpMk id="19" creationId="{286E031B-953A-8C8D-4531-6C558F8F731A}"/>
          </ac:cxnSpMkLst>
        </pc:cxnChg>
        <pc:cxnChg chg="mod">
          <ac:chgData name="CARLOS DE MANUEL CLEMENTE" userId="db2f5b90-13aa-4b0b-9f08-b05ba2c7dd26" providerId="ADAL" clId="{37EA38DA-A4AF-4B4A-8DF4-7002446E8A05}" dt="2022-12-07T09:59:48.243" v="2528"/>
          <ac:cxnSpMkLst>
            <pc:docMk/>
            <pc:sldMk cId="3159910239" sldId="277"/>
            <ac:cxnSpMk id="25" creationId="{97B3B8F5-118E-0B4C-E0B5-0B5749904A61}"/>
          </ac:cxnSpMkLst>
        </pc:cxnChg>
        <pc:cxnChg chg="mod">
          <ac:chgData name="CARLOS DE MANUEL CLEMENTE" userId="db2f5b90-13aa-4b0b-9f08-b05ba2c7dd26" providerId="ADAL" clId="{37EA38DA-A4AF-4B4A-8DF4-7002446E8A05}" dt="2022-12-07T09:59:48.243" v="2528"/>
          <ac:cxnSpMkLst>
            <pc:docMk/>
            <pc:sldMk cId="3159910239" sldId="277"/>
            <ac:cxnSpMk id="28" creationId="{1E3E38D7-F825-FD11-CEFD-D2BF986C5DF0}"/>
          </ac:cxnSpMkLst>
        </pc:cxnChg>
        <pc:cxnChg chg="mod">
          <ac:chgData name="CARLOS DE MANUEL CLEMENTE" userId="db2f5b90-13aa-4b0b-9f08-b05ba2c7dd26" providerId="ADAL" clId="{37EA38DA-A4AF-4B4A-8DF4-7002446E8A05}" dt="2022-12-07T09:59:48.243" v="2528"/>
          <ac:cxnSpMkLst>
            <pc:docMk/>
            <pc:sldMk cId="3159910239" sldId="277"/>
            <ac:cxnSpMk id="29" creationId="{D922BEAE-C108-5678-83E9-FA101FAB6174}"/>
          </ac:cxnSpMkLst>
        </pc:cxnChg>
        <pc:cxnChg chg="mod">
          <ac:chgData name="CARLOS DE MANUEL CLEMENTE" userId="db2f5b90-13aa-4b0b-9f08-b05ba2c7dd26" providerId="ADAL" clId="{37EA38DA-A4AF-4B4A-8DF4-7002446E8A05}" dt="2022-12-07T09:59:48.243" v="2528"/>
          <ac:cxnSpMkLst>
            <pc:docMk/>
            <pc:sldMk cId="3159910239" sldId="277"/>
            <ac:cxnSpMk id="30" creationId="{F24C12B2-9BAD-D486-B22B-F684B8ABD8AE}"/>
          </ac:cxnSpMkLst>
        </pc:cxnChg>
        <pc:cxnChg chg="mod">
          <ac:chgData name="CARLOS DE MANUEL CLEMENTE" userId="db2f5b90-13aa-4b0b-9f08-b05ba2c7dd26" providerId="ADAL" clId="{37EA38DA-A4AF-4B4A-8DF4-7002446E8A05}" dt="2022-12-07T09:59:48.243" v="2528"/>
          <ac:cxnSpMkLst>
            <pc:docMk/>
            <pc:sldMk cId="3159910239" sldId="277"/>
            <ac:cxnSpMk id="44" creationId="{761D210A-9FFF-7B88-60C6-8D176A224633}"/>
          </ac:cxnSpMkLst>
        </pc:cxnChg>
        <pc:cxnChg chg="mod">
          <ac:chgData name="CARLOS DE MANUEL CLEMENTE" userId="db2f5b90-13aa-4b0b-9f08-b05ba2c7dd26" providerId="ADAL" clId="{37EA38DA-A4AF-4B4A-8DF4-7002446E8A05}" dt="2022-12-07T09:59:48.243" v="2528"/>
          <ac:cxnSpMkLst>
            <pc:docMk/>
            <pc:sldMk cId="3159910239" sldId="277"/>
            <ac:cxnSpMk id="45" creationId="{BE857886-5CEF-4930-FC1B-B78E9253D7E0}"/>
          </ac:cxnSpMkLst>
        </pc:cxnChg>
        <pc:cxnChg chg="mod">
          <ac:chgData name="CARLOS DE MANUEL CLEMENTE" userId="db2f5b90-13aa-4b0b-9f08-b05ba2c7dd26" providerId="ADAL" clId="{37EA38DA-A4AF-4B4A-8DF4-7002446E8A05}" dt="2022-12-07T09:59:48.243" v="2528"/>
          <ac:cxnSpMkLst>
            <pc:docMk/>
            <pc:sldMk cId="3159910239" sldId="277"/>
            <ac:cxnSpMk id="46" creationId="{E222E58E-921D-20FF-EDBF-ADD59E308C08}"/>
          </ac:cxnSpMkLst>
        </pc:cxnChg>
        <pc:cxnChg chg="mod">
          <ac:chgData name="CARLOS DE MANUEL CLEMENTE" userId="db2f5b90-13aa-4b0b-9f08-b05ba2c7dd26" providerId="ADAL" clId="{37EA38DA-A4AF-4B4A-8DF4-7002446E8A05}" dt="2022-12-07T09:59:48.243" v="2528"/>
          <ac:cxnSpMkLst>
            <pc:docMk/>
            <pc:sldMk cId="3159910239" sldId="277"/>
            <ac:cxnSpMk id="48" creationId="{E84586BD-01D4-E42C-2A98-59D682DDBE6A}"/>
          </ac:cxnSpMkLst>
        </pc:cxnChg>
        <pc:cxnChg chg="mod">
          <ac:chgData name="CARLOS DE MANUEL CLEMENTE" userId="db2f5b90-13aa-4b0b-9f08-b05ba2c7dd26" providerId="ADAL" clId="{37EA38DA-A4AF-4B4A-8DF4-7002446E8A05}" dt="2022-12-07T09:59:48.243" v="2528"/>
          <ac:cxnSpMkLst>
            <pc:docMk/>
            <pc:sldMk cId="3159910239" sldId="277"/>
            <ac:cxnSpMk id="49" creationId="{FA76F8B4-ED58-B86B-3981-68FBC18AA2A2}"/>
          </ac:cxnSpMkLst>
        </pc:cxnChg>
        <pc:cxnChg chg="mod">
          <ac:chgData name="CARLOS DE MANUEL CLEMENTE" userId="db2f5b90-13aa-4b0b-9f08-b05ba2c7dd26" providerId="ADAL" clId="{37EA38DA-A4AF-4B4A-8DF4-7002446E8A05}" dt="2022-12-07T09:59:54.538" v="2530"/>
          <ac:cxnSpMkLst>
            <pc:docMk/>
            <pc:sldMk cId="3159910239" sldId="277"/>
            <ac:cxnSpMk id="3090" creationId="{3D87BFCB-5C9D-A213-72A5-7C774E7D107D}"/>
          </ac:cxnSpMkLst>
        </pc:cxnChg>
        <pc:cxnChg chg="mod">
          <ac:chgData name="CARLOS DE MANUEL CLEMENTE" userId="db2f5b90-13aa-4b0b-9f08-b05ba2c7dd26" providerId="ADAL" clId="{37EA38DA-A4AF-4B4A-8DF4-7002446E8A05}" dt="2022-12-07T09:59:54.538" v="2530"/>
          <ac:cxnSpMkLst>
            <pc:docMk/>
            <pc:sldMk cId="3159910239" sldId="277"/>
            <ac:cxnSpMk id="3092" creationId="{E1DF167C-5D95-86AC-BD5C-441EA00DA11B}"/>
          </ac:cxnSpMkLst>
        </pc:cxnChg>
        <pc:cxnChg chg="mod">
          <ac:chgData name="CARLOS DE MANUEL CLEMENTE" userId="db2f5b90-13aa-4b0b-9f08-b05ba2c7dd26" providerId="ADAL" clId="{37EA38DA-A4AF-4B4A-8DF4-7002446E8A05}" dt="2022-12-07T09:59:54.538" v="2530"/>
          <ac:cxnSpMkLst>
            <pc:docMk/>
            <pc:sldMk cId="3159910239" sldId="277"/>
            <ac:cxnSpMk id="3093" creationId="{2E350C13-E4A1-77D3-6899-DB348772DD87}"/>
          </ac:cxnSpMkLst>
        </pc:cxnChg>
        <pc:cxnChg chg="mod">
          <ac:chgData name="CARLOS DE MANUEL CLEMENTE" userId="db2f5b90-13aa-4b0b-9f08-b05ba2c7dd26" providerId="ADAL" clId="{37EA38DA-A4AF-4B4A-8DF4-7002446E8A05}" dt="2022-12-07T09:59:54.538" v="2530"/>
          <ac:cxnSpMkLst>
            <pc:docMk/>
            <pc:sldMk cId="3159910239" sldId="277"/>
            <ac:cxnSpMk id="3094" creationId="{369D8C6C-9D5F-E261-E7C7-717178EA378D}"/>
          </ac:cxnSpMkLst>
        </pc:cxnChg>
        <pc:cxnChg chg="mod">
          <ac:chgData name="CARLOS DE MANUEL CLEMENTE" userId="db2f5b90-13aa-4b0b-9f08-b05ba2c7dd26" providerId="ADAL" clId="{37EA38DA-A4AF-4B4A-8DF4-7002446E8A05}" dt="2022-12-07T09:59:54.538" v="2530"/>
          <ac:cxnSpMkLst>
            <pc:docMk/>
            <pc:sldMk cId="3159910239" sldId="277"/>
            <ac:cxnSpMk id="3100" creationId="{54802082-A99E-6616-2E3E-C838BBA422DF}"/>
          </ac:cxnSpMkLst>
        </pc:cxnChg>
        <pc:cxnChg chg="mod">
          <ac:chgData name="CARLOS DE MANUEL CLEMENTE" userId="db2f5b90-13aa-4b0b-9f08-b05ba2c7dd26" providerId="ADAL" clId="{37EA38DA-A4AF-4B4A-8DF4-7002446E8A05}" dt="2022-12-07T09:59:54.538" v="2530"/>
          <ac:cxnSpMkLst>
            <pc:docMk/>
            <pc:sldMk cId="3159910239" sldId="277"/>
            <ac:cxnSpMk id="3103" creationId="{BD7991AB-EE7C-8E2F-D885-B5B2BA30A9B3}"/>
          </ac:cxnSpMkLst>
        </pc:cxnChg>
        <pc:cxnChg chg="mod">
          <ac:chgData name="CARLOS DE MANUEL CLEMENTE" userId="db2f5b90-13aa-4b0b-9f08-b05ba2c7dd26" providerId="ADAL" clId="{37EA38DA-A4AF-4B4A-8DF4-7002446E8A05}" dt="2022-12-07T09:59:54.538" v="2530"/>
          <ac:cxnSpMkLst>
            <pc:docMk/>
            <pc:sldMk cId="3159910239" sldId="277"/>
            <ac:cxnSpMk id="3104" creationId="{77C804DE-E49D-F457-6062-1581AB5CE2A2}"/>
          </ac:cxnSpMkLst>
        </pc:cxnChg>
        <pc:cxnChg chg="mod">
          <ac:chgData name="CARLOS DE MANUEL CLEMENTE" userId="db2f5b90-13aa-4b0b-9f08-b05ba2c7dd26" providerId="ADAL" clId="{37EA38DA-A4AF-4B4A-8DF4-7002446E8A05}" dt="2022-12-07T09:59:54.538" v="2530"/>
          <ac:cxnSpMkLst>
            <pc:docMk/>
            <pc:sldMk cId="3159910239" sldId="277"/>
            <ac:cxnSpMk id="3105" creationId="{CDFA017B-F964-9931-2D66-4091286DA7C8}"/>
          </ac:cxnSpMkLst>
        </pc:cxnChg>
        <pc:cxnChg chg="mod">
          <ac:chgData name="CARLOS DE MANUEL CLEMENTE" userId="db2f5b90-13aa-4b0b-9f08-b05ba2c7dd26" providerId="ADAL" clId="{37EA38DA-A4AF-4B4A-8DF4-7002446E8A05}" dt="2022-12-07T09:59:54.538" v="2530"/>
          <ac:cxnSpMkLst>
            <pc:docMk/>
            <pc:sldMk cId="3159910239" sldId="277"/>
            <ac:cxnSpMk id="3119" creationId="{8422F8AF-74AF-7D02-AF86-60067990028A}"/>
          </ac:cxnSpMkLst>
        </pc:cxnChg>
        <pc:cxnChg chg="mod">
          <ac:chgData name="CARLOS DE MANUEL CLEMENTE" userId="db2f5b90-13aa-4b0b-9f08-b05ba2c7dd26" providerId="ADAL" clId="{37EA38DA-A4AF-4B4A-8DF4-7002446E8A05}" dt="2022-12-07T09:59:54.538" v="2530"/>
          <ac:cxnSpMkLst>
            <pc:docMk/>
            <pc:sldMk cId="3159910239" sldId="277"/>
            <ac:cxnSpMk id="3120" creationId="{AEB57CF1-4BF8-E526-56B6-D1D3504276ED}"/>
          </ac:cxnSpMkLst>
        </pc:cxnChg>
        <pc:cxnChg chg="mod">
          <ac:chgData name="CARLOS DE MANUEL CLEMENTE" userId="db2f5b90-13aa-4b0b-9f08-b05ba2c7dd26" providerId="ADAL" clId="{37EA38DA-A4AF-4B4A-8DF4-7002446E8A05}" dt="2022-12-07T09:59:54.538" v="2530"/>
          <ac:cxnSpMkLst>
            <pc:docMk/>
            <pc:sldMk cId="3159910239" sldId="277"/>
            <ac:cxnSpMk id="3121" creationId="{6B09FE57-177B-9041-D270-2C10FF7BF8C2}"/>
          </ac:cxnSpMkLst>
        </pc:cxnChg>
        <pc:cxnChg chg="mod">
          <ac:chgData name="CARLOS DE MANUEL CLEMENTE" userId="db2f5b90-13aa-4b0b-9f08-b05ba2c7dd26" providerId="ADAL" clId="{37EA38DA-A4AF-4B4A-8DF4-7002446E8A05}" dt="2022-12-07T09:59:54.538" v="2530"/>
          <ac:cxnSpMkLst>
            <pc:docMk/>
            <pc:sldMk cId="3159910239" sldId="277"/>
            <ac:cxnSpMk id="3123" creationId="{3D6F775E-A821-4E0D-5BB1-DB6DE09F7074}"/>
          </ac:cxnSpMkLst>
        </pc:cxnChg>
        <pc:cxnChg chg="mod">
          <ac:chgData name="CARLOS DE MANUEL CLEMENTE" userId="db2f5b90-13aa-4b0b-9f08-b05ba2c7dd26" providerId="ADAL" clId="{37EA38DA-A4AF-4B4A-8DF4-7002446E8A05}" dt="2022-12-07T09:59:54.538" v="2530"/>
          <ac:cxnSpMkLst>
            <pc:docMk/>
            <pc:sldMk cId="3159910239" sldId="277"/>
            <ac:cxnSpMk id="3124" creationId="{E5568C19-2969-34E6-F040-04C3ECD5B4C0}"/>
          </ac:cxnSpMkLst>
        </pc:cxnChg>
      </pc:sldChg>
      <pc:sldChg chg="addSp delSp modSp add mod">
        <pc:chgData name="CARLOS DE MANUEL CLEMENTE" userId="db2f5b90-13aa-4b0b-9f08-b05ba2c7dd26" providerId="ADAL" clId="{37EA38DA-A4AF-4B4A-8DF4-7002446E8A05}" dt="2022-12-07T10:06:01.734" v="2552" actId="22"/>
        <pc:sldMkLst>
          <pc:docMk/>
          <pc:sldMk cId="1799667104" sldId="278"/>
        </pc:sldMkLst>
        <pc:spChg chg="del">
          <ac:chgData name="CARLOS DE MANUEL CLEMENTE" userId="db2f5b90-13aa-4b0b-9f08-b05ba2c7dd26" providerId="ADAL" clId="{37EA38DA-A4AF-4B4A-8DF4-7002446E8A05}" dt="2022-12-07T10:06:01.734" v="2552" actId="22"/>
          <ac:spMkLst>
            <pc:docMk/>
            <pc:sldMk cId="1799667104" sldId="278"/>
            <ac:spMk id="3" creationId="{4F4044FE-7C92-8E54-2A59-C6466D369FB9}"/>
          </ac:spMkLst>
        </pc:spChg>
        <pc:picChg chg="add mod ord">
          <ac:chgData name="CARLOS DE MANUEL CLEMENTE" userId="db2f5b90-13aa-4b0b-9f08-b05ba2c7dd26" providerId="ADAL" clId="{37EA38DA-A4AF-4B4A-8DF4-7002446E8A05}" dt="2022-12-07T10:06:01.734" v="2552" actId="22"/>
          <ac:picMkLst>
            <pc:docMk/>
            <pc:sldMk cId="1799667104" sldId="278"/>
            <ac:picMk id="6" creationId="{F5ED4236-0ED6-F4CD-296F-742FE4558202}"/>
          </ac:picMkLst>
        </pc:picChg>
      </pc:sldChg>
      <pc:sldChg chg="addSp delSp modSp add mod ord">
        <pc:chgData name="CARLOS DE MANUEL CLEMENTE" userId="db2f5b90-13aa-4b0b-9f08-b05ba2c7dd26" providerId="ADAL" clId="{37EA38DA-A4AF-4B4A-8DF4-7002446E8A05}" dt="2022-12-14T07:59:44.584" v="4578"/>
        <pc:sldMkLst>
          <pc:docMk/>
          <pc:sldMk cId="710024664" sldId="279"/>
        </pc:sldMkLst>
        <pc:spChg chg="add del mod">
          <ac:chgData name="CARLOS DE MANUEL CLEMENTE" userId="db2f5b90-13aa-4b0b-9f08-b05ba2c7dd26" providerId="ADAL" clId="{37EA38DA-A4AF-4B4A-8DF4-7002446E8A05}" dt="2022-12-07T11:17:44.234" v="2555"/>
          <ac:spMkLst>
            <pc:docMk/>
            <pc:sldMk cId="710024664" sldId="279"/>
            <ac:spMk id="5" creationId="{890D9E09-ED3A-5CAD-9B23-0DEDB1E07E08}"/>
          </ac:spMkLst>
        </pc:spChg>
        <pc:spChg chg="add del mod">
          <ac:chgData name="CARLOS DE MANUEL CLEMENTE" userId="db2f5b90-13aa-4b0b-9f08-b05ba2c7dd26" providerId="ADAL" clId="{37EA38DA-A4AF-4B4A-8DF4-7002446E8A05}" dt="2022-12-07T11:19:36.915" v="2559"/>
          <ac:spMkLst>
            <pc:docMk/>
            <pc:sldMk cId="710024664" sldId="279"/>
            <ac:spMk id="7" creationId="{1AE510F4-4DB9-6B6D-1557-0C33DBD30016}"/>
          </ac:spMkLst>
        </pc:spChg>
        <pc:spChg chg="add del mod">
          <ac:chgData name="CARLOS DE MANUEL CLEMENTE" userId="db2f5b90-13aa-4b0b-9f08-b05ba2c7dd26" providerId="ADAL" clId="{37EA38DA-A4AF-4B4A-8DF4-7002446E8A05}" dt="2022-12-07T11:35:04.265" v="2569"/>
          <ac:spMkLst>
            <pc:docMk/>
            <pc:sldMk cId="710024664" sldId="279"/>
            <ac:spMk id="8" creationId="{636EFB9D-561F-21FE-48A7-43FB6DEB75A1}"/>
          </ac:spMkLst>
        </pc:spChg>
        <pc:picChg chg="del">
          <ac:chgData name="CARLOS DE MANUEL CLEMENTE" userId="db2f5b90-13aa-4b0b-9f08-b05ba2c7dd26" providerId="ADAL" clId="{37EA38DA-A4AF-4B4A-8DF4-7002446E8A05}" dt="2022-12-07T11:17:42.353" v="2554" actId="478"/>
          <ac:picMkLst>
            <pc:docMk/>
            <pc:sldMk cId="710024664" sldId="279"/>
            <ac:picMk id="6" creationId="{F5ED4236-0ED6-F4CD-296F-742FE4558202}"/>
          </ac:picMkLst>
        </pc:picChg>
        <pc:picChg chg="add del mod">
          <ac:chgData name="CARLOS DE MANUEL CLEMENTE" userId="db2f5b90-13aa-4b0b-9f08-b05ba2c7dd26" providerId="ADAL" clId="{37EA38DA-A4AF-4B4A-8DF4-7002446E8A05}" dt="2022-12-07T11:19:23.072" v="2558" actId="478"/>
          <ac:picMkLst>
            <pc:docMk/>
            <pc:sldMk cId="710024664" sldId="279"/>
            <ac:picMk id="4098" creationId="{4AD4BAE4-49AB-5BE3-A37F-F80D2AD6F8BF}"/>
          </ac:picMkLst>
        </pc:picChg>
        <pc:picChg chg="add del mod">
          <ac:chgData name="CARLOS DE MANUEL CLEMENTE" userId="db2f5b90-13aa-4b0b-9f08-b05ba2c7dd26" providerId="ADAL" clId="{37EA38DA-A4AF-4B4A-8DF4-7002446E8A05}" dt="2022-12-07T11:35:02.337" v="2568" actId="478"/>
          <ac:picMkLst>
            <pc:docMk/>
            <pc:sldMk cId="710024664" sldId="279"/>
            <ac:picMk id="4100" creationId="{1C2CF0D6-FF35-329F-763E-AFC48A8CEB7D}"/>
          </ac:picMkLst>
        </pc:picChg>
        <pc:picChg chg="add mod">
          <ac:chgData name="CARLOS DE MANUEL CLEMENTE" userId="db2f5b90-13aa-4b0b-9f08-b05ba2c7dd26" providerId="ADAL" clId="{37EA38DA-A4AF-4B4A-8DF4-7002446E8A05}" dt="2022-12-07T11:35:04.265" v="2569"/>
          <ac:picMkLst>
            <pc:docMk/>
            <pc:sldMk cId="710024664" sldId="279"/>
            <ac:picMk id="4102" creationId="{5BACB3FC-6D8B-7416-56DC-895FF62135F6}"/>
          </ac:picMkLst>
        </pc:picChg>
      </pc:sldChg>
      <pc:sldChg chg="addSp delSp modSp add mod modNotesTx">
        <pc:chgData name="CARLOS DE MANUEL CLEMENTE" userId="db2f5b90-13aa-4b0b-9f08-b05ba2c7dd26" providerId="ADAL" clId="{37EA38DA-A4AF-4B4A-8DF4-7002446E8A05}" dt="2022-12-09T08:14:04.634" v="3952" actId="20577"/>
        <pc:sldMkLst>
          <pc:docMk/>
          <pc:sldMk cId="2681449749" sldId="280"/>
        </pc:sldMkLst>
        <pc:spChg chg="add del mod">
          <ac:chgData name="CARLOS DE MANUEL CLEMENTE" userId="db2f5b90-13aa-4b0b-9f08-b05ba2c7dd26" providerId="ADAL" clId="{37EA38DA-A4AF-4B4A-8DF4-7002446E8A05}" dt="2022-12-07T11:21:42.577" v="2562" actId="22"/>
          <ac:spMkLst>
            <pc:docMk/>
            <pc:sldMk cId="2681449749" sldId="280"/>
            <ac:spMk id="3" creationId="{193D210C-E1EE-F08D-661D-C81B6EF69123}"/>
          </ac:spMkLst>
        </pc:spChg>
        <pc:spChg chg="add del mod">
          <ac:chgData name="CARLOS DE MANUEL CLEMENTE" userId="db2f5b90-13aa-4b0b-9f08-b05ba2c7dd26" providerId="ADAL" clId="{37EA38DA-A4AF-4B4A-8DF4-7002446E8A05}" dt="2022-12-07T11:39:35.433" v="2574" actId="22"/>
          <ac:spMkLst>
            <pc:docMk/>
            <pc:sldMk cId="2681449749" sldId="280"/>
            <ac:spMk id="8" creationId="{DD48A7C3-DC89-CD1C-13DD-7DE5389ED5AE}"/>
          </ac:spMkLst>
        </pc:spChg>
        <pc:picChg chg="add del mod ord">
          <ac:chgData name="CARLOS DE MANUEL CLEMENTE" userId="db2f5b90-13aa-4b0b-9f08-b05ba2c7dd26" providerId="ADAL" clId="{37EA38DA-A4AF-4B4A-8DF4-7002446E8A05}" dt="2022-12-07T11:26:54.597" v="2567" actId="478"/>
          <ac:picMkLst>
            <pc:docMk/>
            <pc:sldMk cId="2681449749" sldId="280"/>
            <ac:picMk id="6" creationId="{FA14CFAC-58A2-3F4A-B041-FEECD00BA271}"/>
          </ac:picMkLst>
        </pc:picChg>
        <pc:picChg chg="add mod ord">
          <ac:chgData name="CARLOS DE MANUEL CLEMENTE" userId="db2f5b90-13aa-4b0b-9f08-b05ba2c7dd26" providerId="ADAL" clId="{37EA38DA-A4AF-4B4A-8DF4-7002446E8A05}" dt="2022-12-07T11:39:35.433" v="2574" actId="22"/>
          <ac:picMkLst>
            <pc:docMk/>
            <pc:sldMk cId="2681449749" sldId="280"/>
            <ac:picMk id="10" creationId="{C4C34AB6-464D-C90D-501E-A787A840BD37}"/>
          </ac:picMkLst>
        </pc:picChg>
        <pc:picChg chg="del">
          <ac:chgData name="CARLOS DE MANUEL CLEMENTE" userId="db2f5b90-13aa-4b0b-9f08-b05ba2c7dd26" providerId="ADAL" clId="{37EA38DA-A4AF-4B4A-8DF4-7002446E8A05}" dt="2022-12-07T11:18:37.136" v="2557" actId="478"/>
          <ac:picMkLst>
            <pc:docMk/>
            <pc:sldMk cId="2681449749" sldId="280"/>
            <ac:picMk id="4098" creationId="{4AD4BAE4-49AB-5BE3-A37F-F80D2AD6F8BF}"/>
          </ac:picMkLst>
        </pc:picChg>
        <pc:picChg chg="add del mod">
          <ac:chgData name="CARLOS DE MANUEL CLEMENTE" userId="db2f5b90-13aa-4b0b-9f08-b05ba2c7dd26" providerId="ADAL" clId="{37EA38DA-A4AF-4B4A-8DF4-7002446E8A05}" dt="2022-12-07T11:21:37.027" v="2561"/>
          <ac:picMkLst>
            <pc:docMk/>
            <pc:sldMk cId="2681449749" sldId="280"/>
            <ac:picMk id="5122" creationId="{09B08102-3339-E6DF-B87B-32C92FEF2B25}"/>
          </ac:picMkLst>
        </pc:picChg>
      </pc:sldChg>
      <pc:sldChg chg="addSp delSp modSp add mod ord modNotesTx">
        <pc:chgData name="CARLOS DE MANUEL CLEMENTE" userId="db2f5b90-13aa-4b0b-9f08-b05ba2c7dd26" providerId="ADAL" clId="{37EA38DA-A4AF-4B4A-8DF4-7002446E8A05}" dt="2022-12-09T08:13:15.848" v="3733" actId="20577"/>
        <pc:sldMkLst>
          <pc:docMk/>
          <pc:sldMk cId="4140489804" sldId="281"/>
        </pc:sldMkLst>
        <pc:spChg chg="add del mod">
          <ac:chgData name="CARLOS DE MANUEL CLEMENTE" userId="db2f5b90-13aa-4b0b-9f08-b05ba2c7dd26" providerId="ADAL" clId="{37EA38DA-A4AF-4B4A-8DF4-7002446E8A05}" dt="2022-12-07T11:25:25.916" v="2565"/>
          <ac:spMkLst>
            <pc:docMk/>
            <pc:sldMk cId="4140489804" sldId="281"/>
            <ac:spMk id="5" creationId="{15464B8A-2C41-45E1-836F-DB16771C2D82}"/>
          </ac:spMkLst>
        </pc:spChg>
        <pc:spChg chg="add del mod">
          <ac:chgData name="CARLOS DE MANUEL CLEMENTE" userId="db2f5b90-13aa-4b0b-9f08-b05ba2c7dd26" providerId="ADAL" clId="{37EA38DA-A4AF-4B4A-8DF4-7002446E8A05}" dt="2022-12-07T11:35:55.820" v="2570" actId="22"/>
          <ac:spMkLst>
            <pc:docMk/>
            <pc:sldMk cId="4140489804" sldId="281"/>
            <ac:spMk id="7" creationId="{DB622DF5-CBB3-83FE-1E16-F2B588611F3F}"/>
          </ac:spMkLst>
        </pc:spChg>
        <pc:picChg chg="del">
          <ac:chgData name="CARLOS DE MANUEL CLEMENTE" userId="db2f5b90-13aa-4b0b-9f08-b05ba2c7dd26" providerId="ADAL" clId="{37EA38DA-A4AF-4B4A-8DF4-7002446E8A05}" dt="2022-12-07T11:25:24.224" v="2564" actId="478"/>
          <ac:picMkLst>
            <pc:docMk/>
            <pc:sldMk cId="4140489804" sldId="281"/>
            <ac:picMk id="6" creationId="{FA14CFAC-58A2-3F4A-B041-FEECD00BA271}"/>
          </ac:picMkLst>
        </pc:picChg>
        <pc:picChg chg="add mod ord">
          <ac:chgData name="CARLOS DE MANUEL CLEMENTE" userId="db2f5b90-13aa-4b0b-9f08-b05ba2c7dd26" providerId="ADAL" clId="{37EA38DA-A4AF-4B4A-8DF4-7002446E8A05}" dt="2022-12-07T11:35:59.798" v="2571" actId="1076"/>
          <ac:picMkLst>
            <pc:docMk/>
            <pc:sldMk cId="4140489804" sldId="281"/>
            <ac:picMk id="9" creationId="{2918F566-EB68-0CDE-78F6-EA6511102582}"/>
          </ac:picMkLst>
        </pc:picChg>
        <pc:picChg chg="add del mod">
          <ac:chgData name="CARLOS DE MANUEL CLEMENTE" userId="db2f5b90-13aa-4b0b-9f08-b05ba2c7dd26" providerId="ADAL" clId="{37EA38DA-A4AF-4B4A-8DF4-7002446E8A05}" dt="2022-12-07T11:26:34.367" v="2566" actId="478"/>
          <ac:picMkLst>
            <pc:docMk/>
            <pc:sldMk cId="4140489804" sldId="281"/>
            <ac:picMk id="6146" creationId="{66BDA3A4-D444-B457-2911-860BB388DFAB}"/>
          </ac:picMkLst>
        </pc:picChg>
      </pc:sldChg>
      <pc:sldChg chg="addSp delSp modSp add mod">
        <pc:chgData name="CARLOS DE MANUEL CLEMENTE" userId="db2f5b90-13aa-4b0b-9f08-b05ba2c7dd26" providerId="ADAL" clId="{37EA38DA-A4AF-4B4A-8DF4-7002446E8A05}" dt="2022-12-07T12:15:02.913" v="2581" actId="22"/>
        <pc:sldMkLst>
          <pc:docMk/>
          <pc:sldMk cId="278037709" sldId="282"/>
        </pc:sldMkLst>
        <pc:spChg chg="add del mod">
          <ac:chgData name="CARLOS DE MANUEL CLEMENTE" userId="db2f5b90-13aa-4b0b-9f08-b05ba2c7dd26" providerId="ADAL" clId="{37EA38DA-A4AF-4B4A-8DF4-7002446E8A05}" dt="2022-12-07T12:15:02.913" v="2581" actId="22"/>
          <ac:spMkLst>
            <pc:docMk/>
            <pc:sldMk cId="278037709" sldId="282"/>
            <ac:spMk id="5" creationId="{5293E2AD-9B51-4870-467C-41F9C83BC032}"/>
          </ac:spMkLst>
        </pc:spChg>
        <pc:picChg chg="add mod ord">
          <ac:chgData name="CARLOS DE MANUEL CLEMENTE" userId="db2f5b90-13aa-4b0b-9f08-b05ba2c7dd26" providerId="ADAL" clId="{37EA38DA-A4AF-4B4A-8DF4-7002446E8A05}" dt="2022-12-07T12:15:02.913" v="2581" actId="22"/>
          <ac:picMkLst>
            <pc:docMk/>
            <pc:sldMk cId="278037709" sldId="282"/>
            <ac:picMk id="7" creationId="{DEEAB4CE-E31F-0D3D-B4BA-6D4ADBF0F9B5}"/>
          </ac:picMkLst>
        </pc:picChg>
        <pc:picChg chg="del">
          <ac:chgData name="CARLOS DE MANUEL CLEMENTE" userId="db2f5b90-13aa-4b0b-9f08-b05ba2c7dd26" providerId="ADAL" clId="{37EA38DA-A4AF-4B4A-8DF4-7002446E8A05}" dt="2022-12-07T11:39:53.918" v="2576" actId="478"/>
          <ac:picMkLst>
            <pc:docMk/>
            <pc:sldMk cId="278037709" sldId="282"/>
            <ac:picMk id="10" creationId="{C4C34AB6-464D-C90D-501E-A787A840BD37}"/>
          </ac:picMkLst>
        </pc:picChg>
      </pc:sldChg>
      <pc:sldChg chg="addSp delSp modSp add mod ord">
        <pc:chgData name="CARLOS DE MANUEL CLEMENTE" userId="db2f5b90-13aa-4b0b-9f08-b05ba2c7dd26" providerId="ADAL" clId="{37EA38DA-A4AF-4B4A-8DF4-7002446E8A05}" dt="2022-12-07T11:41:20.175" v="2580"/>
        <pc:sldMkLst>
          <pc:docMk/>
          <pc:sldMk cId="1817703604" sldId="283"/>
        </pc:sldMkLst>
        <pc:spChg chg="del">
          <ac:chgData name="CARLOS DE MANUEL CLEMENTE" userId="db2f5b90-13aa-4b0b-9f08-b05ba2c7dd26" providerId="ADAL" clId="{37EA38DA-A4AF-4B4A-8DF4-7002446E8A05}" dt="2022-12-07T11:41:11.378" v="2578" actId="22"/>
          <ac:spMkLst>
            <pc:docMk/>
            <pc:sldMk cId="1817703604" sldId="283"/>
            <ac:spMk id="5" creationId="{5293E2AD-9B51-4870-467C-41F9C83BC032}"/>
          </ac:spMkLst>
        </pc:spChg>
        <pc:picChg chg="add mod ord">
          <ac:chgData name="CARLOS DE MANUEL CLEMENTE" userId="db2f5b90-13aa-4b0b-9f08-b05ba2c7dd26" providerId="ADAL" clId="{37EA38DA-A4AF-4B4A-8DF4-7002446E8A05}" dt="2022-12-07T11:41:11.378" v="2578" actId="22"/>
          <ac:picMkLst>
            <pc:docMk/>
            <pc:sldMk cId="1817703604" sldId="283"/>
            <ac:picMk id="6" creationId="{5B49DEBE-F91B-A738-BE0E-D8D85193A931}"/>
          </ac:picMkLst>
        </pc:picChg>
      </pc:sldChg>
      <pc:sldChg chg="addSp delSp modSp add mod">
        <pc:chgData name="CARLOS DE MANUEL CLEMENTE" userId="db2f5b90-13aa-4b0b-9f08-b05ba2c7dd26" providerId="ADAL" clId="{37EA38DA-A4AF-4B4A-8DF4-7002446E8A05}" dt="2022-12-07T12:16:36.290" v="2587" actId="22"/>
        <pc:sldMkLst>
          <pc:docMk/>
          <pc:sldMk cId="1409342637" sldId="284"/>
        </pc:sldMkLst>
        <pc:spChg chg="add del mod">
          <ac:chgData name="CARLOS DE MANUEL CLEMENTE" userId="db2f5b90-13aa-4b0b-9f08-b05ba2c7dd26" providerId="ADAL" clId="{37EA38DA-A4AF-4B4A-8DF4-7002446E8A05}" dt="2022-12-07T12:16:36.290" v="2587" actId="22"/>
          <ac:spMkLst>
            <pc:docMk/>
            <pc:sldMk cId="1409342637" sldId="284"/>
            <ac:spMk id="5" creationId="{2635A20F-9210-55C8-836B-E73E613D9DC0}"/>
          </ac:spMkLst>
        </pc:spChg>
        <pc:picChg chg="del">
          <ac:chgData name="CARLOS DE MANUEL CLEMENTE" userId="db2f5b90-13aa-4b0b-9f08-b05ba2c7dd26" providerId="ADAL" clId="{37EA38DA-A4AF-4B4A-8DF4-7002446E8A05}" dt="2022-12-07T12:15:25.669" v="2585" actId="478"/>
          <ac:picMkLst>
            <pc:docMk/>
            <pc:sldMk cId="1409342637" sldId="284"/>
            <ac:picMk id="7" creationId="{DEEAB4CE-E31F-0D3D-B4BA-6D4ADBF0F9B5}"/>
          </ac:picMkLst>
        </pc:picChg>
        <pc:picChg chg="add mod ord">
          <ac:chgData name="CARLOS DE MANUEL CLEMENTE" userId="db2f5b90-13aa-4b0b-9f08-b05ba2c7dd26" providerId="ADAL" clId="{37EA38DA-A4AF-4B4A-8DF4-7002446E8A05}" dt="2022-12-07T12:16:36.290" v="2587" actId="22"/>
          <ac:picMkLst>
            <pc:docMk/>
            <pc:sldMk cId="1409342637" sldId="284"/>
            <ac:picMk id="8" creationId="{70002653-C5B6-8B7D-1193-35845F2EB14B}"/>
          </ac:picMkLst>
        </pc:picChg>
      </pc:sldChg>
      <pc:sldChg chg="new del">
        <pc:chgData name="CARLOS DE MANUEL CLEMENTE" userId="db2f5b90-13aa-4b0b-9f08-b05ba2c7dd26" providerId="ADAL" clId="{37EA38DA-A4AF-4B4A-8DF4-7002446E8A05}" dt="2022-12-07T12:15:19.015" v="2583" actId="2696"/>
        <pc:sldMkLst>
          <pc:docMk/>
          <pc:sldMk cId="3785913070" sldId="284"/>
        </pc:sldMkLst>
      </pc:sldChg>
      <pc:sldChg chg="addSp delSp modSp add mod">
        <pc:chgData name="CARLOS DE MANUEL CLEMENTE" userId="db2f5b90-13aa-4b0b-9f08-b05ba2c7dd26" providerId="ADAL" clId="{37EA38DA-A4AF-4B4A-8DF4-7002446E8A05}" dt="2022-12-07T12:43:16.189" v="2588" actId="22"/>
        <pc:sldMkLst>
          <pc:docMk/>
          <pc:sldMk cId="3757933990" sldId="285"/>
        </pc:sldMkLst>
        <pc:spChg chg="del">
          <ac:chgData name="CARLOS DE MANUEL CLEMENTE" userId="db2f5b90-13aa-4b0b-9f08-b05ba2c7dd26" providerId="ADAL" clId="{37EA38DA-A4AF-4B4A-8DF4-7002446E8A05}" dt="2022-12-07T12:43:16.189" v="2588" actId="22"/>
          <ac:spMkLst>
            <pc:docMk/>
            <pc:sldMk cId="3757933990" sldId="285"/>
            <ac:spMk id="5" creationId="{2635A20F-9210-55C8-836B-E73E613D9DC0}"/>
          </ac:spMkLst>
        </pc:spChg>
        <pc:picChg chg="add mod ord">
          <ac:chgData name="CARLOS DE MANUEL CLEMENTE" userId="db2f5b90-13aa-4b0b-9f08-b05ba2c7dd26" providerId="ADAL" clId="{37EA38DA-A4AF-4B4A-8DF4-7002446E8A05}" dt="2022-12-07T12:43:16.189" v="2588" actId="22"/>
          <ac:picMkLst>
            <pc:docMk/>
            <pc:sldMk cId="3757933990" sldId="285"/>
            <ac:picMk id="6" creationId="{7606DC5A-F41F-6D43-0877-20CB31733BDD}"/>
          </ac:picMkLst>
        </pc:picChg>
      </pc:sldChg>
      <pc:sldChg chg="addSp delSp modSp add mod modClrScheme chgLayout">
        <pc:chgData name="CARLOS DE MANUEL CLEMENTE" userId="db2f5b90-13aa-4b0b-9f08-b05ba2c7dd26" providerId="ADAL" clId="{37EA38DA-A4AF-4B4A-8DF4-7002446E8A05}" dt="2022-12-07T13:34:58.426" v="3184" actId="1076"/>
        <pc:sldMkLst>
          <pc:docMk/>
          <pc:sldMk cId="63605627" sldId="286"/>
        </pc:sldMkLst>
        <pc:spChg chg="mod">
          <ac:chgData name="CARLOS DE MANUEL CLEMENTE" userId="db2f5b90-13aa-4b0b-9f08-b05ba2c7dd26" providerId="ADAL" clId="{37EA38DA-A4AF-4B4A-8DF4-7002446E8A05}" dt="2022-12-07T13:16:39.839" v="3035" actId="26606"/>
          <ac:spMkLst>
            <pc:docMk/>
            <pc:sldMk cId="63605627" sldId="286"/>
            <ac:spMk id="2" creationId="{D877427C-950B-8C40-3C22-A5C827F07BD2}"/>
          </ac:spMkLst>
        </pc:spChg>
        <pc:spChg chg="mod ord">
          <ac:chgData name="CARLOS DE MANUEL CLEMENTE" userId="db2f5b90-13aa-4b0b-9f08-b05ba2c7dd26" providerId="ADAL" clId="{37EA38DA-A4AF-4B4A-8DF4-7002446E8A05}" dt="2022-12-07T13:16:39.839" v="3035" actId="26606"/>
          <ac:spMkLst>
            <pc:docMk/>
            <pc:sldMk cId="63605627" sldId="286"/>
            <ac:spMk id="4" creationId="{BBE777D5-B660-9DE8-9EE6-6219210012E4}"/>
          </ac:spMkLst>
        </pc:spChg>
        <pc:spChg chg="add del mod">
          <ac:chgData name="CARLOS DE MANUEL CLEMENTE" userId="db2f5b90-13aa-4b0b-9f08-b05ba2c7dd26" providerId="ADAL" clId="{37EA38DA-A4AF-4B4A-8DF4-7002446E8A05}" dt="2022-12-07T13:16:39.839" v="3035" actId="26606"/>
          <ac:spMkLst>
            <pc:docMk/>
            <pc:sldMk cId="63605627" sldId="286"/>
            <ac:spMk id="5" creationId="{F8D4CC48-B835-D104-8156-83E9D8C6C547}"/>
          </ac:spMkLst>
        </pc:spChg>
        <pc:spChg chg="add del">
          <ac:chgData name="CARLOS DE MANUEL CLEMENTE" userId="db2f5b90-13aa-4b0b-9f08-b05ba2c7dd26" providerId="ADAL" clId="{37EA38DA-A4AF-4B4A-8DF4-7002446E8A05}" dt="2022-12-07T13:34:49.737" v="3182" actId="11529"/>
          <ac:spMkLst>
            <pc:docMk/>
            <pc:sldMk cId="63605627" sldId="286"/>
            <ac:spMk id="7" creationId="{6E7B11DC-7FE7-AB50-ECC4-32C2E15DCEB3}"/>
          </ac:spMkLst>
        </pc:spChg>
        <pc:spChg chg="add mod">
          <ac:chgData name="CARLOS DE MANUEL CLEMENTE" userId="db2f5b90-13aa-4b0b-9f08-b05ba2c7dd26" providerId="ADAL" clId="{37EA38DA-A4AF-4B4A-8DF4-7002446E8A05}" dt="2022-12-07T13:34:58.426" v="3184" actId="1076"/>
          <ac:spMkLst>
            <pc:docMk/>
            <pc:sldMk cId="63605627" sldId="286"/>
            <ac:spMk id="8" creationId="{8694FFA3-666D-1690-FC2E-F03945AD1350}"/>
          </ac:spMkLst>
        </pc:spChg>
        <pc:spChg chg="add mod">
          <ac:chgData name="CARLOS DE MANUEL CLEMENTE" userId="db2f5b90-13aa-4b0b-9f08-b05ba2c7dd26" providerId="ADAL" clId="{37EA38DA-A4AF-4B4A-8DF4-7002446E8A05}" dt="2022-12-07T13:24:41.906" v="3161" actId="20577"/>
          <ac:spMkLst>
            <pc:docMk/>
            <pc:sldMk cId="63605627" sldId="286"/>
            <ac:spMk id="10" creationId="{DF13DDB9-CACF-734C-5A24-1308E011B1CE}"/>
          </ac:spMkLst>
        </pc:spChg>
        <pc:graphicFrameChg chg="add mod">
          <ac:chgData name="CARLOS DE MANUEL CLEMENTE" userId="db2f5b90-13aa-4b0b-9f08-b05ba2c7dd26" providerId="ADAL" clId="{37EA38DA-A4AF-4B4A-8DF4-7002446E8A05}" dt="2022-12-07T13:29:46.006" v="3166" actId="20577"/>
          <ac:graphicFrameMkLst>
            <pc:docMk/>
            <pc:sldMk cId="63605627" sldId="286"/>
            <ac:graphicFrameMk id="12" creationId="{6788C213-49AE-1988-4F37-E4069382A0D1}"/>
          </ac:graphicFrameMkLst>
        </pc:graphicFrameChg>
        <pc:picChg chg="del">
          <ac:chgData name="CARLOS DE MANUEL CLEMENTE" userId="db2f5b90-13aa-4b0b-9f08-b05ba2c7dd26" providerId="ADAL" clId="{37EA38DA-A4AF-4B4A-8DF4-7002446E8A05}" dt="2022-12-07T13:14:27.504" v="2825" actId="478"/>
          <ac:picMkLst>
            <pc:docMk/>
            <pc:sldMk cId="63605627" sldId="286"/>
            <ac:picMk id="6" creationId="{DB7B060F-7FC2-76F4-2689-A3D07F56C301}"/>
          </ac:picMkLst>
        </pc:picChg>
      </pc:sldChg>
      <pc:sldChg chg="add del mod modShow">
        <pc:chgData name="CARLOS DE MANUEL CLEMENTE" userId="db2f5b90-13aa-4b0b-9f08-b05ba2c7dd26" providerId="ADAL" clId="{37EA38DA-A4AF-4B4A-8DF4-7002446E8A05}" dt="2022-12-14T08:00:15.716" v="4579" actId="2696"/>
        <pc:sldMkLst>
          <pc:docMk/>
          <pc:sldMk cId="3711147369" sldId="287"/>
        </pc:sldMkLst>
      </pc:sldChg>
      <pc:sldChg chg="addSp delSp modSp add mod modClrScheme chgLayout">
        <pc:chgData name="CARLOS DE MANUEL CLEMENTE" userId="db2f5b90-13aa-4b0b-9f08-b05ba2c7dd26" providerId="ADAL" clId="{37EA38DA-A4AF-4B4A-8DF4-7002446E8A05}" dt="2022-12-07T13:38:41.348" v="3208" actId="26606"/>
        <pc:sldMkLst>
          <pc:docMk/>
          <pc:sldMk cId="3503947105" sldId="288"/>
        </pc:sldMkLst>
        <pc:spChg chg="mod">
          <ac:chgData name="CARLOS DE MANUEL CLEMENTE" userId="db2f5b90-13aa-4b0b-9f08-b05ba2c7dd26" providerId="ADAL" clId="{37EA38DA-A4AF-4B4A-8DF4-7002446E8A05}" dt="2022-12-07T13:38:41.348" v="3208" actId="26606"/>
          <ac:spMkLst>
            <pc:docMk/>
            <pc:sldMk cId="3503947105" sldId="288"/>
            <ac:spMk id="2" creationId="{CE365059-E2ED-020F-FFB8-E6C7A354CD6B}"/>
          </ac:spMkLst>
        </pc:spChg>
        <pc:spChg chg="mod ord">
          <ac:chgData name="CARLOS DE MANUEL CLEMENTE" userId="db2f5b90-13aa-4b0b-9f08-b05ba2c7dd26" providerId="ADAL" clId="{37EA38DA-A4AF-4B4A-8DF4-7002446E8A05}" dt="2022-12-07T13:38:41.348" v="3208" actId="26606"/>
          <ac:spMkLst>
            <pc:docMk/>
            <pc:sldMk cId="3503947105" sldId="288"/>
            <ac:spMk id="4" creationId="{4900383B-10C8-75C6-B6AE-21B2347C13DA}"/>
          </ac:spMkLst>
        </pc:spChg>
        <pc:spChg chg="add del mod">
          <ac:chgData name="CARLOS DE MANUEL CLEMENTE" userId="db2f5b90-13aa-4b0b-9f08-b05ba2c7dd26" providerId="ADAL" clId="{37EA38DA-A4AF-4B4A-8DF4-7002446E8A05}" dt="2022-12-07T13:37:39.894" v="3198" actId="931"/>
          <ac:spMkLst>
            <pc:docMk/>
            <pc:sldMk cId="3503947105" sldId="288"/>
            <ac:spMk id="5" creationId="{2B365114-2BE0-B778-3E29-6E2C8C9930A1}"/>
          </ac:spMkLst>
        </pc:spChg>
        <pc:spChg chg="add mod">
          <ac:chgData name="CARLOS DE MANUEL CLEMENTE" userId="db2f5b90-13aa-4b0b-9f08-b05ba2c7dd26" providerId="ADAL" clId="{37EA38DA-A4AF-4B4A-8DF4-7002446E8A05}" dt="2022-12-07T13:38:41.348" v="3208" actId="26606"/>
          <ac:spMkLst>
            <pc:docMk/>
            <pc:sldMk cId="3503947105" sldId="288"/>
            <ac:spMk id="9" creationId="{AA530C24-2B34-63D0-7F8A-70BAB174727E}"/>
          </ac:spMkLst>
        </pc:spChg>
        <pc:spChg chg="add del mod">
          <ac:chgData name="CARLOS DE MANUEL CLEMENTE" userId="db2f5b90-13aa-4b0b-9f08-b05ba2c7dd26" providerId="ADAL" clId="{37EA38DA-A4AF-4B4A-8DF4-7002446E8A05}" dt="2022-12-07T13:38:41.339" v="3207" actId="26606"/>
          <ac:spMkLst>
            <pc:docMk/>
            <pc:sldMk cId="3503947105" sldId="288"/>
            <ac:spMk id="14" creationId="{9366AB4B-9421-9240-2A0B-3C18A7AE913F}"/>
          </ac:spMkLst>
        </pc:spChg>
        <pc:picChg chg="del">
          <ac:chgData name="CARLOS DE MANUEL CLEMENTE" userId="db2f5b90-13aa-4b0b-9f08-b05ba2c7dd26" providerId="ADAL" clId="{37EA38DA-A4AF-4B4A-8DF4-7002446E8A05}" dt="2022-12-07T13:36:21.036" v="3186" actId="478"/>
          <ac:picMkLst>
            <pc:docMk/>
            <pc:sldMk cId="3503947105" sldId="288"/>
            <ac:picMk id="6" creationId="{7606DC5A-F41F-6D43-0877-20CB31733BDD}"/>
          </ac:picMkLst>
        </pc:picChg>
        <pc:picChg chg="add mod">
          <ac:chgData name="CARLOS DE MANUEL CLEMENTE" userId="db2f5b90-13aa-4b0b-9f08-b05ba2c7dd26" providerId="ADAL" clId="{37EA38DA-A4AF-4B4A-8DF4-7002446E8A05}" dt="2022-12-07T13:38:41.348" v="3208" actId="26606"/>
          <ac:picMkLst>
            <pc:docMk/>
            <pc:sldMk cId="3503947105" sldId="288"/>
            <ac:picMk id="8" creationId="{BD010266-4723-B7C5-A872-9787456DAE91}"/>
          </ac:picMkLst>
        </pc:picChg>
      </pc:sldChg>
      <pc:sldChg chg="add">
        <pc:chgData name="CARLOS DE MANUEL CLEMENTE" userId="db2f5b90-13aa-4b0b-9f08-b05ba2c7dd26" providerId="ADAL" clId="{37EA38DA-A4AF-4B4A-8DF4-7002446E8A05}" dt="2022-12-09T08:36:45.089" v="3953" actId="2890"/>
        <pc:sldMkLst>
          <pc:docMk/>
          <pc:sldMk cId="219359145" sldId="289"/>
        </pc:sldMkLst>
      </pc:sldChg>
      <pc:sldChg chg="addSp delSp modSp add mod modNotesTx">
        <pc:chgData name="CARLOS DE MANUEL CLEMENTE" userId="db2f5b90-13aa-4b0b-9f08-b05ba2c7dd26" providerId="ADAL" clId="{37EA38DA-A4AF-4B4A-8DF4-7002446E8A05}" dt="2023-02-22T09:53:34.696" v="4794" actId="255"/>
        <pc:sldMkLst>
          <pc:docMk/>
          <pc:sldMk cId="3054677590" sldId="290"/>
        </pc:sldMkLst>
        <pc:spChg chg="add mod">
          <ac:chgData name="CARLOS DE MANUEL CLEMENTE" userId="db2f5b90-13aa-4b0b-9f08-b05ba2c7dd26" providerId="ADAL" clId="{37EA38DA-A4AF-4B4A-8DF4-7002446E8A05}" dt="2023-02-22T09:53:34.696" v="4794" actId="255"/>
          <ac:spMkLst>
            <pc:docMk/>
            <pc:sldMk cId="3054677590" sldId="290"/>
            <ac:spMk id="3" creationId="{44252B4B-3CE9-8195-6A51-1820899518DF}"/>
          </ac:spMkLst>
        </pc:spChg>
        <pc:spChg chg="add del mod">
          <ac:chgData name="CARLOS DE MANUEL CLEMENTE" userId="db2f5b90-13aa-4b0b-9f08-b05ba2c7dd26" providerId="ADAL" clId="{37EA38DA-A4AF-4B4A-8DF4-7002446E8A05}" dt="2022-12-09T08:52:26.321" v="3963" actId="931"/>
          <ac:spMkLst>
            <pc:docMk/>
            <pc:sldMk cId="3054677590" sldId="290"/>
            <ac:spMk id="3" creationId="{73EB4BB0-8FDA-A757-4636-E6D5CF1B0DF2}"/>
          </ac:spMkLst>
        </pc:spChg>
        <pc:spChg chg="mod">
          <ac:chgData name="CARLOS DE MANUEL CLEMENTE" userId="db2f5b90-13aa-4b0b-9f08-b05ba2c7dd26" providerId="ADAL" clId="{37EA38DA-A4AF-4B4A-8DF4-7002446E8A05}" dt="2022-12-09T08:54:14.985" v="3970" actId="20577"/>
          <ac:spMkLst>
            <pc:docMk/>
            <pc:sldMk cId="3054677590" sldId="290"/>
            <ac:spMk id="3075" creationId="{1C125A69-3996-CB30-D13E-EF9EC5D7DA15}"/>
          </ac:spMkLst>
        </pc:spChg>
        <pc:picChg chg="add mod">
          <ac:chgData name="CARLOS DE MANUEL CLEMENTE" userId="db2f5b90-13aa-4b0b-9f08-b05ba2c7dd26" providerId="ADAL" clId="{37EA38DA-A4AF-4B4A-8DF4-7002446E8A05}" dt="2022-12-09T08:52:33.226" v="3967" actId="962"/>
          <ac:picMkLst>
            <pc:docMk/>
            <pc:sldMk cId="3054677590" sldId="290"/>
            <ac:picMk id="5" creationId="{C1CB49F9-AD94-58EA-B616-2EAADDFEFFFD}"/>
          </ac:picMkLst>
        </pc:picChg>
        <pc:picChg chg="del mod">
          <ac:chgData name="CARLOS DE MANUEL CLEMENTE" userId="db2f5b90-13aa-4b0b-9f08-b05ba2c7dd26" providerId="ADAL" clId="{37EA38DA-A4AF-4B4A-8DF4-7002446E8A05}" dt="2022-12-09T08:52:05.653" v="3962" actId="478"/>
          <ac:picMkLst>
            <pc:docMk/>
            <pc:sldMk cId="3054677590" sldId="290"/>
            <ac:picMk id="7170" creationId="{25085340-3461-FBE2-BE63-DE9C9F60B498}"/>
          </ac:picMkLst>
        </pc:picChg>
      </pc:sldChg>
    </pc:docChg>
  </pc:docChgLst>
  <pc:docChgLst>
    <pc:chgData name="Carlos de Manuel Clemente" userId="db2f5b90-13aa-4b0b-9f08-b05ba2c7dd26" providerId="ADAL" clId="{4F3470D1-88FD-C846-9A73-859286029206}"/>
    <pc:docChg chg="custSel modMainMaster">
      <pc:chgData name="Carlos de Manuel Clemente" userId="db2f5b90-13aa-4b0b-9f08-b05ba2c7dd26" providerId="ADAL" clId="{4F3470D1-88FD-C846-9A73-859286029206}" dt="2024-02-20T18:13:02.437" v="1" actId="478"/>
      <pc:docMkLst>
        <pc:docMk/>
      </pc:docMkLst>
      <pc:sldMasterChg chg="modSldLayout">
        <pc:chgData name="Carlos de Manuel Clemente" userId="db2f5b90-13aa-4b0b-9f08-b05ba2c7dd26" providerId="ADAL" clId="{4F3470D1-88FD-C846-9A73-859286029206}" dt="2024-02-20T18:13:02.437" v="1" actId="478"/>
        <pc:sldMasterMkLst>
          <pc:docMk/>
          <pc:sldMasterMk cId="0" sldId="2147483648"/>
        </pc:sldMasterMkLst>
        <pc:sldLayoutChg chg="addSp delSp modSp mod">
          <pc:chgData name="Carlos de Manuel Clemente" userId="db2f5b90-13aa-4b0b-9f08-b05ba2c7dd26" providerId="ADAL" clId="{4F3470D1-88FD-C846-9A73-859286029206}" dt="2024-02-20T18:13:02.437" v="1" actId="478"/>
          <pc:sldLayoutMkLst>
            <pc:docMk/>
            <pc:sldMasterMk cId="0" sldId="2147483648"/>
            <pc:sldLayoutMk cId="3590863497" sldId="2147483650"/>
          </pc:sldLayoutMkLst>
          <pc:spChg chg="add del mod">
            <ac:chgData name="Carlos de Manuel Clemente" userId="db2f5b90-13aa-4b0b-9f08-b05ba2c7dd26" providerId="ADAL" clId="{4F3470D1-88FD-C846-9A73-859286029206}" dt="2024-02-20T18:13:02.437" v="1" actId="478"/>
            <ac:spMkLst>
              <pc:docMk/>
              <pc:sldMasterMk cId="0" sldId="2147483648"/>
              <pc:sldLayoutMk cId="3590863497" sldId="2147483650"/>
              <ac:spMk id="4" creationId="{1C829CEA-499B-FD94-8AE7-644676EA0851}"/>
            </ac:spMkLst>
          </pc:spChg>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contrataciondelestado.es/wps/portal/!ut/p/b0/04_Sj9CPykssy0xPLMnMz0vMAfIjU1JTC3Iy87KtUlJLEnNyUuNzMpMzSxKTgQr0w_Wj9KMyU1zLcvQjAyKLvCqMfTxzU_0zXb2KwoIKc_IrHW1t9Qtycx0B-7OegA!!/"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hyperlink" Target="https://pm2.europa.eu/index_en" TargetMode="Externa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1" Type="http://schemas.openxmlformats.org/officeDocument/2006/relationships/hyperlink" Target="https://contrataciondelestado.es/wps/portal/!ut/p/b0/04_Sj9CPykssy0xPLMnMz0vMAfIjU1JTC3Iy87KtUlJLEnNyUuNzMpMzSxKTgQr0w_Wj9KMyU1zLcvQjAyKLvCqMfTxzU_0zXb2KwoIKc_IrHW1t9Qtycx0B-7OegA!!/"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hyperlink" Target="https://pm2.europa.eu/index_e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F082B-25BD-466C-ABBA-8C2901495F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FD8911A-B525-4375-8F51-491E638AE451}">
      <dgm:prSet/>
      <dgm:spPr/>
      <dgm:t>
        <a:bodyPr/>
        <a:lstStyle/>
        <a:p>
          <a:r>
            <a:rPr lang="es-ES"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Servicios Avanzados para las Comunicaciones Unificadas en la UCLM</a:t>
          </a:r>
          <a:endParaRPr lang="en-US" dirty="0">
            <a:solidFill>
              <a:schemeClr val="bg1"/>
            </a:solidFill>
          </a:endParaRPr>
        </a:p>
      </dgm:t>
    </dgm:pt>
    <dgm:pt modelId="{C289562D-6A55-4BAE-A485-DE631696ED49}" type="parTrans" cxnId="{9D179D74-B354-42D7-BCBF-126BFDF387B1}">
      <dgm:prSet/>
      <dgm:spPr/>
      <dgm:t>
        <a:bodyPr/>
        <a:lstStyle/>
        <a:p>
          <a:endParaRPr lang="en-US"/>
        </a:p>
      </dgm:t>
    </dgm:pt>
    <dgm:pt modelId="{C274E045-45F4-4553-90E2-23CC110F5EE1}" type="sibTrans" cxnId="{9D179D74-B354-42D7-BCBF-126BFDF387B1}">
      <dgm:prSet/>
      <dgm:spPr/>
      <dgm:t>
        <a:bodyPr/>
        <a:lstStyle/>
        <a:p>
          <a:endParaRPr lang="en-US"/>
        </a:p>
      </dgm:t>
    </dgm:pt>
    <dgm:pt modelId="{5641B893-98F2-423F-896F-ACAEE0137C77}">
      <dgm:prSet/>
      <dgm:spPr/>
      <dgm:t>
        <a:bodyPr/>
        <a:lstStyle/>
        <a:p>
          <a:r>
            <a:rPr lang="es-ES" b="1" dirty="0"/>
            <a:t>Facilita y estructura el trabajo del personal técnico</a:t>
          </a:r>
          <a:endParaRPr lang="en-US" dirty="0"/>
        </a:p>
      </dgm:t>
    </dgm:pt>
    <dgm:pt modelId="{0809D062-80FB-4AB3-8A35-FD424C2E7382}" type="parTrans" cxnId="{653DC60E-B116-4C4D-9B79-04855BCE03F8}">
      <dgm:prSet/>
      <dgm:spPr/>
      <dgm:t>
        <a:bodyPr/>
        <a:lstStyle/>
        <a:p>
          <a:endParaRPr lang="en-US"/>
        </a:p>
      </dgm:t>
    </dgm:pt>
    <dgm:pt modelId="{0C537D9C-BFC6-4AE6-87DF-882A8246BD25}" type="sibTrans" cxnId="{653DC60E-B116-4C4D-9B79-04855BCE03F8}">
      <dgm:prSet/>
      <dgm:spPr/>
      <dgm:t>
        <a:bodyPr/>
        <a:lstStyle/>
        <a:p>
          <a:endParaRPr lang="en-US"/>
        </a:p>
      </dgm:t>
    </dgm:pt>
    <dgm:pt modelId="{0D4F1050-1958-4C3C-9DE9-F9FCA24803FE}">
      <dgm:prSet/>
      <dgm:spPr/>
      <dgm:t>
        <a:bodyPr/>
        <a:lstStyle/>
        <a:p>
          <a:r>
            <a:rPr lang="es-ES" b="1" dirty="0"/>
            <a:t>Facilita y estructura las ofertas de los licitantes</a:t>
          </a:r>
          <a:endParaRPr lang="en-US" dirty="0"/>
        </a:p>
      </dgm:t>
    </dgm:pt>
    <dgm:pt modelId="{77F47995-3511-4CBF-A3B7-BF7FBA77B107}" type="parTrans" cxnId="{BDBFC377-0904-442A-BB5F-A1D215D1CDDF}">
      <dgm:prSet/>
      <dgm:spPr/>
      <dgm:t>
        <a:bodyPr/>
        <a:lstStyle/>
        <a:p>
          <a:endParaRPr lang="en-US"/>
        </a:p>
      </dgm:t>
    </dgm:pt>
    <dgm:pt modelId="{E596B786-0D77-4905-BBA4-03945D8ACE63}" type="sibTrans" cxnId="{BDBFC377-0904-442A-BB5F-A1D215D1CDDF}">
      <dgm:prSet/>
      <dgm:spPr/>
      <dgm:t>
        <a:bodyPr/>
        <a:lstStyle/>
        <a:p>
          <a:endParaRPr lang="en-US"/>
        </a:p>
      </dgm:t>
    </dgm:pt>
    <dgm:pt modelId="{233C78AD-57AF-4431-B950-4CD096241BEE}">
      <dgm:prSet/>
      <dgm:spPr/>
      <dgm:t>
        <a:bodyPr/>
        <a:lstStyle/>
        <a:p>
          <a:r>
            <a:rPr lang="es-ES" b="1" dirty="0"/>
            <a:t>Facilita la comprensión, comparación y valoración de los proyectos presentados</a:t>
          </a:r>
          <a:endParaRPr lang="en-US" dirty="0"/>
        </a:p>
      </dgm:t>
    </dgm:pt>
    <dgm:pt modelId="{4A13F20D-73A5-4A3F-BD66-F1263C2BDC5F}" type="parTrans" cxnId="{0DBC4CD5-001A-4D44-B305-3E4092EFCCA6}">
      <dgm:prSet/>
      <dgm:spPr/>
      <dgm:t>
        <a:bodyPr/>
        <a:lstStyle/>
        <a:p>
          <a:endParaRPr lang="en-US"/>
        </a:p>
      </dgm:t>
    </dgm:pt>
    <dgm:pt modelId="{DE9A421B-80CC-4742-A731-26CCD5C21EE1}" type="sibTrans" cxnId="{0DBC4CD5-001A-4D44-B305-3E4092EFCCA6}">
      <dgm:prSet/>
      <dgm:spPr/>
      <dgm:t>
        <a:bodyPr/>
        <a:lstStyle/>
        <a:p>
          <a:endParaRPr lang="en-US"/>
        </a:p>
      </dgm:t>
    </dgm:pt>
    <dgm:pt modelId="{3B851D3E-8E70-4E8D-BDF0-F6EE780426EA}">
      <dgm:prSet/>
      <dgm:spPr/>
      <dgm:t>
        <a:bodyPr/>
        <a:lstStyle/>
        <a:p>
          <a:r>
            <a:rPr lang="es-ES" b="1"/>
            <a:t>Facilita el seguimiento del proyecto/contrato, la identificación y la asunción/reclamación de responsabilidades</a:t>
          </a:r>
          <a:endParaRPr lang="en-US"/>
        </a:p>
      </dgm:t>
    </dgm:pt>
    <dgm:pt modelId="{5B46F117-2827-447E-A541-178DC013D013}" type="parTrans" cxnId="{2E385285-5CF2-482D-B84C-359D0E4296A3}">
      <dgm:prSet/>
      <dgm:spPr/>
      <dgm:t>
        <a:bodyPr/>
        <a:lstStyle/>
        <a:p>
          <a:endParaRPr lang="en-US"/>
        </a:p>
      </dgm:t>
    </dgm:pt>
    <dgm:pt modelId="{C95035E1-2B68-4755-A314-B7DC00C8608D}" type="sibTrans" cxnId="{2E385285-5CF2-482D-B84C-359D0E4296A3}">
      <dgm:prSet/>
      <dgm:spPr/>
      <dgm:t>
        <a:bodyPr/>
        <a:lstStyle/>
        <a:p>
          <a:endParaRPr lang="en-US"/>
        </a:p>
      </dgm:t>
    </dgm:pt>
    <dgm:pt modelId="{ED4C2F02-8467-4B55-AF60-0EAB479C7E0B}">
      <dgm:prSet/>
      <dgm:spPr/>
      <dgm:t>
        <a:bodyPr/>
        <a:lstStyle/>
        <a:p>
          <a:r>
            <a:rPr lang="es-ES" b="1" dirty="0"/>
            <a:t>Proyecto = Pliego Técnico + Oferta Técnica + Oferta Económica</a:t>
          </a:r>
          <a:endParaRPr lang="en-US" dirty="0"/>
        </a:p>
      </dgm:t>
    </dgm:pt>
    <dgm:pt modelId="{62892493-15EA-431C-AE69-BE4EC588A132}" type="parTrans" cxnId="{47EB4AC1-0981-4966-804C-94C309ECF8B8}">
      <dgm:prSet/>
      <dgm:spPr/>
      <dgm:t>
        <a:bodyPr/>
        <a:lstStyle/>
        <a:p>
          <a:endParaRPr lang="en-US"/>
        </a:p>
      </dgm:t>
    </dgm:pt>
    <dgm:pt modelId="{E90C9823-FE30-413F-97E8-B949CBD54412}" type="sibTrans" cxnId="{47EB4AC1-0981-4966-804C-94C309ECF8B8}">
      <dgm:prSet/>
      <dgm:spPr/>
      <dgm:t>
        <a:bodyPr/>
        <a:lstStyle/>
        <a:p>
          <a:endParaRPr lang="en-US"/>
        </a:p>
      </dgm:t>
    </dgm:pt>
    <dgm:pt modelId="{FA771F57-C65A-484B-9265-F642C973212D}" type="pres">
      <dgm:prSet presAssocID="{1F8F082B-25BD-466C-ABBA-8C2901495F0D}" presName="linear" presStyleCnt="0">
        <dgm:presLayoutVars>
          <dgm:animLvl val="lvl"/>
          <dgm:resizeHandles val="exact"/>
        </dgm:presLayoutVars>
      </dgm:prSet>
      <dgm:spPr/>
    </dgm:pt>
    <dgm:pt modelId="{05BF1FEA-3D17-47C4-B65E-23492131BD41}" type="pres">
      <dgm:prSet presAssocID="{5FD8911A-B525-4375-8F51-491E638AE451}" presName="parentText" presStyleLbl="node1" presStyleIdx="0" presStyleCnt="6">
        <dgm:presLayoutVars>
          <dgm:chMax val="0"/>
          <dgm:bulletEnabled val="1"/>
        </dgm:presLayoutVars>
      </dgm:prSet>
      <dgm:spPr/>
    </dgm:pt>
    <dgm:pt modelId="{2B91D006-71F2-465F-B26A-2778DBE9F749}" type="pres">
      <dgm:prSet presAssocID="{C274E045-45F4-4553-90E2-23CC110F5EE1}" presName="spacer" presStyleCnt="0"/>
      <dgm:spPr/>
    </dgm:pt>
    <dgm:pt modelId="{87979C4E-D466-47B6-977C-832D4EB0E72D}" type="pres">
      <dgm:prSet presAssocID="{5641B893-98F2-423F-896F-ACAEE0137C77}" presName="parentText" presStyleLbl="node1" presStyleIdx="1" presStyleCnt="6">
        <dgm:presLayoutVars>
          <dgm:chMax val="0"/>
          <dgm:bulletEnabled val="1"/>
        </dgm:presLayoutVars>
      </dgm:prSet>
      <dgm:spPr/>
    </dgm:pt>
    <dgm:pt modelId="{22861353-C9C1-4DA5-B2F5-CA693564E84E}" type="pres">
      <dgm:prSet presAssocID="{0C537D9C-BFC6-4AE6-87DF-882A8246BD25}" presName="spacer" presStyleCnt="0"/>
      <dgm:spPr/>
    </dgm:pt>
    <dgm:pt modelId="{E3FF59A0-8DCC-40BD-BEB2-16FA5ACA437C}" type="pres">
      <dgm:prSet presAssocID="{0D4F1050-1958-4C3C-9DE9-F9FCA24803FE}" presName="parentText" presStyleLbl="node1" presStyleIdx="2" presStyleCnt="6">
        <dgm:presLayoutVars>
          <dgm:chMax val="0"/>
          <dgm:bulletEnabled val="1"/>
        </dgm:presLayoutVars>
      </dgm:prSet>
      <dgm:spPr/>
    </dgm:pt>
    <dgm:pt modelId="{77D73D29-DD8B-4DAC-93E3-8FAD3F774EF3}" type="pres">
      <dgm:prSet presAssocID="{E596B786-0D77-4905-BBA4-03945D8ACE63}" presName="spacer" presStyleCnt="0"/>
      <dgm:spPr/>
    </dgm:pt>
    <dgm:pt modelId="{84B1DF0A-0572-4F31-A3EF-5CF16F973A5F}" type="pres">
      <dgm:prSet presAssocID="{233C78AD-57AF-4431-B950-4CD096241BEE}" presName="parentText" presStyleLbl="node1" presStyleIdx="3" presStyleCnt="6">
        <dgm:presLayoutVars>
          <dgm:chMax val="0"/>
          <dgm:bulletEnabled val="1"/>
        </dgm:presLayoutVars>
      </dgm:prSet>
      <dgm:spPr/>
    </dgm:pt>
    <dgm:pt modelId="{CFA2E8D5-118C-4800-B610-1CF28BAE4D2A}" type="pres">
      <dgm:prSet presAssocID="{DE9A421B-80CC-4742-A731-26CCD5C21EE1}" presName="spacer" presStyleCnt="0"/>
      <dgm:spPr/>
    </dgm:pt>
    <dgm:pt modelId="{9123BA2D-A7F8-4053-B14C-D0E618E5BFEB}" type="pres">
      <dgm:prSet presAssocID="{3B851D3E-8E70-4E8D-BDF0-F6EE780426EA}" presName="parentText" presStyleLbl="node1" presStyleIdx="4" presStyleCnt="6">
        <dgm:presLayoutVars>
          <dgm:chMax val="0"/>
          <dgm:bulletEnabled val="1"/>
        </dgm:presLayoutVars>
      </dgm:prSet>
      <dgm:spPr/>
    </dgm:pt>
    <dgm:pt modelId="{79D69049-FAF6-4F3A-980C-D94C1DA77A8A}" type="pres">
      <dgm:prSet presAssocID="{C95035E1-2B68-4755-A314-B7DC00C8608D}" presName="spacer" presStyleCnt="0"/>
      <dgm:spPr/>
    </dgm:pt>
    <dgm:pt modelId="{732DF598-380F-4C57-B4CA-A0CC0EAC3236}" type="pres">
      <dgm:prSet presAssocID="{ED4C2F02-8467-4B55-AF60-0EAB479C7E0B}" presName="parentText" presStyleLbl="node1" presStyleIdx="5" presStyleCnt="6">
        <dgm:presLayoutVars>
          <dgm:chMax val="0"/>
          <dgm:bulletEnabled val="1"/>
        </dgm:presLayoutVars>
      </dgm:prSet>
      <dgm:spPr/>
    </dgm:pt>
  </dgm:ptLst>
  <dgm:cxnLst>
    <dgm:cxn modelId="{653DC60E-B116-4C4D-9B79-04855BCE03F8}" srcId="{1F8F082B-25BD-466C-ABBA-8C2901495F0D}" destId="{5641B893-98F2-423F-896F-ACAEE0137C77}" srcOrd="1" destOrd="0" parTransId="{0809D062-80FB-4AB3-8A35-FD424C2E7382}" sibTransId="{0C537D9C-BFC6-4AE6-87DF-882A8246BD25}"/>
    <dgm:cxn modelId="{1963DC0E-3EC4-4E91-8556-700916B855C9}" type="presOf" srcId="{5641B893-98F2-423F-896F-ACAEE0137C77}" destId="{87979C4E-D466-47B6-977C-832D4EB0E72D}" srcOrd="0" destOrd="0" presId="urn:microsoft.com/office/officeart/2005/8/layout/vList2"/>
    <dgm:cxn modelId="{CF759420-F8A8-4F26-AB32-4AE992C5781F}" type="presOf" srcId="{0D4F1050-1958-4C3C-9DE9-F9FCA24803FE}" destId="{E3FF59A0-8DCC-40BD-BEB2-16FA5ACA437C}" srcOrd="0" destOrd="0" presId="urn:microsoft.com/office/officeart/2005/8/layout/vList2"/>
    <dgm:cxn modelId="{FDF1A33E-8BB8-40D4-BF2E-B68D576878E5}" type="presOf" srcId="{3B851D3E-8E70-4E8D-BDF0-F6EE780426EA}" destId="{9123BA2D-A7F8-4053-B14C-D0E618E5BFEB}" srcOrd="0" destOrd="0" presId="urn:microsoft.com/office/officeart/2005/8/layout/vList2"/>
    <dgm:cxn modelId="{6404B85D-7BA0-412D-90BD-BC73B42BFEA0}" type="presOf" srcId="{233C78AD-57AF-4431-B950-4CD096241BEE}" destId="{84B1DF0A-0572-4F31-A3EF-5CF16F973A5F}" srcOrd="0" destOrd="0" presId="urn:microsoft.com/office/officeart/2005/8/layout/vList2"/>
    <dgm:cxn modelId="{2D565466-AF1A-4F31-BD13-970BEA4D247B}" type="presOf" srcId="{5FD8911A-B525-4375-8F51-491E638AE451}" destId="{05BF1FEA-3D17-47C4-B65E-23492131BD41}" srcOrd="0" destOrd="0" presId="urn:microsoft.com/office/officeart/2005/8/layout/vList2"/>
    <dgm:cxn modelId="{9D179D74-B354-42D7-BCBF-126BFDF387B1}" srcId="{1F8F082B-25BD-466C-ABBA-8C2901495F0D}" destId="{5FD8911A-B525-4375-8F51-491E638AE451}" srcOrd="0" destOrd="0" parTransId="{C289562D-6A55-4BAE-A485-DE631696ED49}" sibTransId="{C274E045-45F4-4553-90E2-23CC110F5EE1}"/>
    <dgm:cxn modelId="{BDBFC377-0904-442A-BB5F-A1D215D1CDDF}" srcId="{1F8F082B-25BD-466C-ABBA-8C2901495F0D}" destId="{0D4F1050-1958-4C3C-9DE9-F9FCA24803FE}" srcOrd="2" destOrd="0" parTransId="{77F47995-3511-4CBF-A3B7-BF7FBA77B107}" sibTransId="{E596B786-0D77-4905-BBA4-03945D8ACE63}"/>
    <dgm:cxn modelId="{2E385285-5CF2-482D-B84C-359D0E4296A3}" srcId="{1F8F082B-25BD-466C-ABBA-8C2901495F0D}" destId="{3B851D3E-8E70-4E8D-BDF0-F6EE780426EA}" srcOrd="4" destOrd="0" parTransId="{5B46F117-2827-447E-A541-178DC013D013}" sibTransId="{C95035E1-2B68-4755-A314-B7DC00C8608D}"/>
    <dgm:cxn modelId="{75A7E48B-4CCB-4B83-A0FE-D57DED5BAFED}" type="presOf" srcId="{1F8F082B-25BD-466C-ABBA-8C2901495F0D}" destId="{FA771F57-C65A-484B-9265-F642C973212D}" srcOrd="0" destOrd="0" presId="urn:microsoft.com/office/officeart/2005/8/layout/vList2"/>
    <dgm:cxn modelId="{47EB4AC1-0981-4966-804C-94C309ECF8B8}" srcId="{1F8F082B-25BD-466C-ABBA-8C2901495F0D}" destId="{ED4C2F02-8467-4B55-AF60-0EAB479C7E0B}" srcOrd="5" destOrd="0" parTransId="{62892493-15EA-431C-AE69-BE4EC588A132}" sibTransId="{E90C9823-FE30-413F-97E8-B949CBD54412}"/>
    <dgm:cxn modelId="{C7ED3BCE-B52F-459E-8507-5D2AC081491D}" type="presOf" srcId="{ED4C2F02-8467-4B55-AF60-0EAB479C7E0B}" destId="{732DF598-380F-4C57-B4CA-A0CC0EAC3236}" srcOrd="0" destOrd="0" presId="urn:microsoft.com/office/officeart/2005/8/layout/vList2"/>
    <dgm:cxn modelId="{0DBC4CD5-001A-4D44-B305-3E4092EFCCA6}" srcId="{1F8F082B-25BD-466C-ABBA-8C2901495F0D}" destId="{233C78AD-57AF-4431-B950-4CD096241BEE}" srcOrd="3" destOrd="0" parTransId="{4A13F20D-73A5-4A3F-BD66-F1263C2BDC5F}" sibTransId="{DE9A421B-80CC-4742-A731-26CCD5C21EE1}"/>
    <dgm:cxn modelId="{B79E4475-2BCC-4D92-BFF6-2385CE8411A0}" type="presParOf" srcId="{FA771F57-C65A-484B-9265-F642C973212D}" destId="{05BF1FEA-3D17-47C4-B65E-23492131BD41}" srcOrd="0" destOrd="0" presId="urn:microsoft.com/office/officeart/2005/8/layout/vList2"/>
    <dgm:cxn modelId="{6A05C5E7-4D56-4D00-B876-8B7DA63CDA12}" type="presParOf" srcId="{FA771F57-C65A-484B-9265-F642C973212D}" destId="{2B91D006-71F2-465F-B26A-2778DBE9F749}" srcOrd="1" destOrd="0" presId="urn:microsoft.com/office/officeart/2005/8/layout/vList2"/>
    <dgm:cxn modelId="{E88E3DEE-0979-46A7-93B6-99AEAA0FAE0E}" type="presParOf" srcId="{FA771F57-C65A-484B-9265-F642C973212D}" destId="{87979C4E-D466-47B6-977C-832D4EB0E72D}" srcOrd="2" destOrd="0" presId="urn:microsoft.com/office/officeart/2005/8/layout/vList2"/>
    <dgm:cxn modelId="{1E822AC3-B2C0-44C9-9A55-4184A8A78A30}" type="presParOf" srcId="{FA771F57-C65A-484B-9265-F642C973212D}" destId="{22861353-C9C1-4DA5-B2F5-CA693564E84E}" srcOrd="3" destOrd="0" presId="urn:microsoft.com/office/officeart/2005/8/layout/vList2"/>
    <dgm:cxn modelId="{12F34642-85DA-4B83-9B38-FAC3032F3469}" type="presParOf" srcId="{FA771F57-C65A-484B-9265-F642C973212D}" destId="{E3FF59A0-8DCC-40BD-BEB2-16FA5ACA437C}" srcOrd="4" destOrd="0" presId="urn:microsoft.com/office/officeart/2005/8/layout/vList2"/>
    <dgm:cxn modelId="{D2E825C1-F641-4BBE-A9DD-22A8B49B9631}" type="presParOf" srcId="{FA771F57-C65A-484B-9265-F642C973212D}" destId="{77D73D29-DD8B-4DAC-93E3-8FAD3F774EF3}" srcOrd="5" destOrd="0" presId="urn:microsoft.com/office/officeart/2005/8/layout/vList2"/>
    <dgm:cxn modelId="{CCC390E7-0169-48FE-95DD-215175C42095}" type="presParOf" srcId="{FA771F57-C65A-484B-9265-F642C973212D}" destId="{84B1DF0A-0572-4F31-A3EF-5CF16F973A5F}" srcOrd="6" destOrd="0" presId="urn:microsoft.com/office/officeart/2005/8/layout/vList2"/>
    <dgm:cxn modelId="{6A118CF3-6DDE-442D-8E4B-22D583758FE0}" type="presParOf" srcId="{FA771F57-C65A-484B-9265-F642C973212D}" destId="{CFA2E8D5-118C-4800-B610-1CF28BAE4D2A}" srcOrd="7" destOrd="0" presId="urn:microsoft.com/office/officeart/2005/8/layout/vList2"/>
    <dgm:cxn modelId="{DD9BF746-F17C-401C-8FC4-7C6A59BD804E}" type="presParOf" srcId="{FA771F57-C65A-484B-9265-F642C973212D}" destId="{9123BA2D-A7F8-4053-B14C-D0E618E5BFEB}" srcOrd="8" destOrd="0" presId="urn:microsoft.com/office/officeart/2005/8/layout/vList2"/>
    <dgm:cxn modelId="{77390F2F-FB82-46F8-80FF-16A8C9FD3D81}" type="presParOf" srcId="{FA771F57-C65A-484B-9265-F642C973212D}" destId="{79D69049-FAF6-4F3A-980C-D94C1DA77A8A}" srcOrd="9" destOrd="0" presId="urn:microsoft.com/office/officeart/2005/8/layout/vList2"/>
    <dgm:cxn modelId="{37BF6E1A-1E40-4B04-AF3F-FD53268D1D19}" type="presParOf" srcId="{FA771F57-C65A-484B-9265-F642C973212D}" destId="{732DF598-380F-4C57-B4CA-A0CC0EAC3236}"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AD3C0F-C0E6-4F67-91E6-9D3E97647A9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A6A8441-1A0D-4D65-831D-A10839763133}">
      <dgm:prSet/>
      <dgm:spPr/>
      <dgm:t>
        <a:bodyPr/>
        <a:lstStyle/>
        <a:p>
          <a:r>
            <a:rPr lang="es-ES" b="1" dirty="0"/>
            <a:t>Licitación adjudicada </a:t>
          </a:r>
          <a:endParaRPr lang="en-US" dirty="0"/>
        </a:p>
      </dgm:t>
    </dgm:pt>
    <dgm:pt modelId="{44898C16-E6AF-4CF0-B408-DE2B0DFD99F2}" type="parTrans" cxnId="{E648F377-979E-4D41-86F9-FF404FC8DABD}">
      <dgm:prSet/>
      <dgm:spPr/>
      <dgm:t>
        <a:bodyPr/>
        <a:lstStyle/>
        <a:p>
          <a:endParaRPr lang="en-US"/>
        </a:p>
      </dgm:t>
    </dgm:pt>
    <dgm:pt modelId="{304C776C-ECAB-44F5-8B07-927323BAA632}" type="sibTrans" cxnId="{E648F377-979E-4D41-86F9-FF404FC8DABD}">
      <dgm:prSet/>
      <dgm:spPr/>
      <dgm:t>
        <a:bodyPr/>
        <a:lstStyle/>
        <a:p>
          <a:endParaRPr lang="en-US"/>
        </a:p>
      </dgm:t>
    </dgm:pt>
    <dgm:pt modelId="{2F1566AA-8B62-4597-A63B-088E8CDC0E48}">
      <dgm:prSet/>
      <dgm:spPr/>
      <dgm:t>
        <a:bodyPr/>
        <a:lstStyle/>
        <a:p>
          <a:pPr>
            <a:buFont typeface="Arial" panose="020B0604020202020204" pitchFamily="34" charset="0"/>
            <a:buChar char="•"/>
          </a:pPr>
          <a:r>
            <a:rPr lang="es-ES" b="1" dirty="0"/>
            <a:t>Documento técnico cliente (AA.PP.)</a:t>
          </a:r>
          <a:endParaRPr lang="en-US" dirty="0"/>
        </a:p>
      </dgm:t>
    </dgm:pt>
    <dgm:pt modelId="{4081B0EC-24BF-4EEF-A7F8-D5B4B6DD7672}" type="parTrans" cxnId="{187365EB-6A74-4A49-A27F-EF32D4EEE67A}">
      <dgm:prSet/>
      <dgm:spPr/>
      <dgm:t>
        <a:bodyPr/>
        <a:lstStyle/>
        <a:p>
          <a:endParaRPr lang="en-US"/>
        </a:p>
      </dgm:t>
    </dgm:pt>
    <dgm:pt modelId="{763E91EA-F5AA-4ACC-9BA0-7CD290F7611D}" type="sibTrans" cxnId="{187365EB-6A74-4A49-A27F-EF32D4EEE67A}">
      <dgm:prSet/>
      <dgm:spPr/>
      <dgm:t>
        <a:bodyPr/>
        <a:lstStyle/>
        <a:p>
          <a:endParaRPr lang="en-US"/>
        </a:p>
      </dgm:t>
    </dgm:pt>
    <dgm:pt modelId="{98DECF95-CA88-42B0-9E97-A742BE8EEA4A}">
      <dgm:prSet/>
      <dgm:spPr/>
      <dgm:t>
        <a:bodyPr/>
        <a:lstStyle/>
        <a:p>
          <a:pPr>
            <a:buFont typeface="Arial" panose="020B0604020202020204" pitchFamily="34" charset="0"/>
            <a:buChar char="•"/>
          </a:pPr>
          <a:r>
            <a:rPr lang="es-ES" b="1" dirty="0"/>
            <a:t>Oferta Técnica</a:t>
          </a:r>
        </a:p>
        <a:p>
          <a:pPr>
            <a:buFont typeface="Arial" panose="020B0604020202020204" pitchFamily="34" charset="0"/>
            <a:buChar char="•"/>
          </a:pPr>
          <a:r>
            <a:rPr lang="es-ES" b="1" dirty="0"/>
            <a:t>Oferta Económica</a:t>
          </a:r>
          <a:endParaRPr lang="en-US" dirty="0"/>
        </a:p>
      </dgm:t>
    </dgm:pt>
    <dgm:pt modelId="{FACB4DBD-BF6F-44D8-BBB1-4B88A547AE84}" type="parTrans" cxnId="{D620F25B-9D39-4F29-9693-123A5A3C12B8}">
      <dgm:prSet/>
      <dgm:spPr/>
      <dgm:t>
        <a:bodyPr/>
        <a:lstStyle/>
        <a:p>
          <a:endParaRPr lang="en-US"/>
        </a:p>
      </dgm:t>
    </dgm:pt>
    <dgm:pt modelId="{A4CD4BA1-1A9B-4693-AFEE-88F2DDE30FC1}" type="sibTrans" cxnId="{D620F25B-9D39-4F29-9693-123A5A3C12B8}">
      <dgm:prSet/>
      <dgm:spPr/>
      <dgm:t>
        <a:bodyPr/>
        <a:lstStyle/>
        <a:p>
          <a:endParaRPr lang="en-US"/>
        </a:p>
      </dgm:t>
    </dgm:pt>
    <dgm:pt modelId="{18C0F2C0-B50F-413D-91C2-5E08A8B5DA2F}">
      <dgm:prSet/>
      <dgm:spPr/>
      <dgm:t>
        <a:bodyPr/>
        <a:lstStyle/>
        <a:p>
          <a:r>
            <a:rPr lang="es-ES" b="1"/>
            <a:t>Proyecto podría ser visado </a:t>
          </a:r>
          <a:r>
            <a:rPr lang="es-ES" b="1">
              <a:sym typeface="Wingdings" panose="05000000000000000000" pitchFamily="2" charset="2"/>
            </a:rPr>
            <a:t></a:t>
          </a:r>
          <a:r>
            <a:rPr lang="es-ES" b="1"/>
            <a:t> Garantía extra</a:t>
          </a:r>
          <a:endParaRPr lang="en-US"/>
        </a:p>
      </dgm:t>
    </dgm:pt>
    <dgm:pt modelId="{174AF85D-3C0F-44B6-8C66-305913F58D47}" type="parTrans" cxnId="{0AFC9EFA-5949-4847-9532-3D25C6F89330}">
      <dgm:prSet/>
      <dgm:spPr/>
      <dgm:t>
        <a:bodyPr/>
        <a:lstStyle/>
        <a:p>
          <a:endParaRPr lang="en-US"/>
        </a:p>
      </dgm:t>
    </dgm:pt>
    <dgm:pt modelId="{32087250-0478-4FF8-AE06-C89D7A4A8A15}" type="sibTrans" cxnId="{0AFC9EFA-5949-4847-9532-3D25C6F89330}">
      <dgm:prSet/>
      <dgm:spPr/>
      <dgm:t>
        <a:bodyPr/>
        <a:lstStyle/>
        <a:p>
          <a:endParaRPr lang="en-US"/>
        </a:p>
      </dgm:t>
    </dgm:pt>
    <dgm:pt modelId="{1757C07F-4928-4CA1-B423-FCB29281FD05}">
      <dgm:prSet/>
      <dgm:spPr/>
      <dgm:t>
        <a:bodyPr/>
        <a:lstStyle/>
        <a:p>
          <a:r>
            <a:rPr lang="es-ES" b="1"/>
            <a:t>Proyecto plenamente documentado y donde se establecen procedimientos y metodologías adecuadas</a:t>
          </a:r>
          <a:endParaRPr lang="en-US"/>
        </a:p>
      </dgm:t>
    </dgm:pt>
    <dgm:pt modelId="{835E9D23-C36D-4D8B-986F-9D39C67F7A9B}" type="parTrans" cxnId="{3E8AE2B0-87A1-4B12-9612-617042FE9173}">
      <dgm:prSet/>
      <dgm:spPr/>
      <dgm:t>
        <a:bodyPr/>
        <a:lstStyle/>
        <a:p>
          <a:endParaRPr lang="en-US"/>
        </a:p>
      </dgm:t>
    </dgm:pt>
    <dgm:pt modelId="{1DE5B1D5-AB67-42A8-B5E7-A09705C495CE}" type="sibTrans" cxnId="{3E8AE2B0-87A1-4B12-9612-617042FE9173}">
      <dgm:prSet/>
      <dgm:spPr/>
      <dgm:t>
        <a:bodyPr/>
        <a:lstStyle/>
        <a:p>
          <a:endParaRPr lang="en-US"/>
        </a:p>
      </dgm:t>
    </dgm:pt>
    <dgm:pt modelId="{45082D6E-E24C-4FF0-AC6A-A9DB19A9541D}">
      <dgm:prSet/>
      <dgm:spPr/>
      <dgm:t>
        <a:bodyPr/>
        <a:lstStyle/>
        <a:p>
          <a:r>
            <a:rPr lang="es-ES" b="1"/>
            <a:t>Garantía de ejecución conforme el contrato y las mejores prácticas de la ingeniería informática</a:t>
          </a:r>
          <a:endParaRPr lang="en-US"/>
        </a:p>
      </dgm:t>
    </dgm:pt>
    <dgm:pt modelId="{385CBB40-2CD7-47AF-9644-5D6EDA9D2E48}" type="parTrans" cxnId="{DE79CAFE-E229-4BBB-A917-14EA27DC499E}">
      <dgm:prSet/>
      <dgm:spPr/>
      <dgm:t>
        <a:bodyPr/>
        <a:lstStyle/>
        <a:p>
          <a:endParaRPr lang="en-US"/>
        </a:p>
      </dgm:t>
    </dgm:pt>
    <dgm:pt modelId="{A3A053EE-58BD-4D44-AA97-BE9250F44A77}" type="sibTrans" cxnId="{DE79CAFE-E229-4BBB-A917-14EA27DC499E}">
      <dgm:prSet/>
      <dgm:spPr/>
      <dgm:t>
        <a:bodyPr/>
        <a:lstStyle/>
        <a:p>
          <a:endParaRPr lang="en-US"/>
        </a:p>
      </dgm:t>
    </dgm:pt>
    <dgm:pt modelId="{8DBCFD02-271B-464D-8EEA-57C070F636A7}" type="pres">
      <dgm:prSet presAssocID="{C3AD3C0F-C0E6-4F67-91E6-9D3E97647A90}" presName="root" presStyleCnt="0">
        <dgm:presLayoutVars>
          <dgm:dir/>
          <dgm:resizeHandles val="exact"/>
        </dgm:presLayoutVars>
      </dgm:prSet>
      <dgm:spPr/>
    </dgm:pt>
    <dgm:pt modelId="{1A1C922C-3A75-4050-B6C5-19CB07335396}" type="pres">
      <dgm:prSet presAssocID="{1A6A8441-1A0D-4D65-831D-A10839763133}" presName="compNode" presStyleCnt="0"/>
      <dgm:spPr/>
    </dgm:pt>
    <dgm:pt modelId="{95834B2B-36BC-4494-B6DC-00D11C8DE6C3}" type="pres">
      <dgm:prSet presAssocID="{1A6A8441-1A0D-4D65-831D-A10839763133}" presName="bgRect" presStyleLbl="bgShp" presStyleIdx="0" presStyleCnt="4"/>
      <dgm:spPr/>
    </dgm:pt>
    <dgm:pt modelId="{31C10D41-CBE7-4141-8540-7AAC44A59F8D}" type="pres">
      <dgm:prSet presAssocID="{1A6A8441-1A0D-4D65-831D-A108397631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A6A50106-EE29-4DF0-AFCE-34FF0C57F38D}" type="pres">
      <dgm:prSet presAssocID="{1A6A8441-1A0D-4D65-831D-A10839763133}" presName="spaceRect" presStyleCnt="0"/>
      <dgm:spPr/>
    </dgm:pt>
    <dgm:pt modelId="{AA97601F-A2D6-4E8A-BD78-066B52C0D621}" type="pres">
      <dgm:prSet presAssocID="{1A6A8441-1A0D-4D65-831D-A10839763133}" presName="parTx" presStyleLbl="revTx" presStyleIdx="0" presStyleCnt="5">
        <dgm:presLayoutVars>
          <dgm:chMax val="0"/>
          <dgm:chPref val="0"/>
        </dgm:presLayoutVars>
      </dgm:prSet>
      <dgm:spPr/>
    </dgm:pt>
    <dgm:pt modelId="{428DCB43-6975-479A-AD89-8A4EA47BEB9F}" type="pres">
      <dgm:prSet presAssocID="{1A6A8441-1A0D-4D65-831D-A10839763133}" presName="desTx" presStyleLbl="revTx" presStyleIdx="1" presStyleCnt="5">
        <dgm:presLayoutVars/>
      </dgm:prSet>
      <dgm:spPr/>
    </dgm:pt>
    <dgm:pt modelId="{FE9864B0-5729-454E-8057-8C6271255A89}" type="pres">
      <dgm:prSet presAssocID="{304C776C-ECAB-44F5-8B07-927323BAA632}" presName="sibTrans" presStyleCnt="0"/>
      <dgm:spPr/>
    </dgm:pt>
    <dgm:pt modelId="{614108B5-F126-4C61-93B8-949E977210AB}" type="pres">
      <dgm:prSet presAssocID="{18C0F2C0-B50F-413D-91C2-5E08A8B5DA2F}" presName="compNode" presStyleCnt="0"/>
      <dgm:spPr/>
    </dgm:pt>
    <dgm:pt modelId="{0A14577E-A2DA-4F00-819D-F466F868AE99}" type="pres">
      <dgm:prSet presAssocID="{18C0F2C0-B50F-413D-91C2-5E08A8B5DA2F}" presName="bgRect" presStyleLbl="bgShp" presStyleIdx="1" presStyleCnt="4"/>
      <dgm:spPr/>
    </dgm:pt>
    <dgm:pt modelId="{0FC6733D-85B4-4F89-83AB-F869A4AB34F1}" type="pres">
      <dgm:prSet presAssocID="{18C0F2C0-B50F-413D-91C2-5E08A8B5DA2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nero"/>
        </a:ext>
      </dgm:extLst>
    </dgm:pt>
    <dgm:pt modelId="{36C41EA2-CBEC-4969-8230-642E751962D1}" type="pres">
      <dgm:prSet presAssocID="{18C0F2C0-B50F-413D-91C2-5E08A8B5DA2F}" presName="spaceRect" presStyleCnt="0"/>
      <dgm:spPr/>
    </dgm:pt>
    <dgm:pt modelId="{8ABE3E35-EB51-4418-AD09-29568A2ACA0A}" type="pres">
      <dgm:prSet presAssocID="{18C0F2C0-B50F-413D-91C2-5E08A8B5DA2F}" presName="parTx" presStyleLbl="revTx" presStyleIdx="2" presStyleCnt="5">
        <dgm:presLayoutVars>
          <dgm:chMax val="0"/>
          <dgm:chPref val="0"/>
        </dgm:presLayoutVars>
      </dgm:prSet>
      <dgm:spPr/>
    </dgm:pt>
    <dgm:pt modelId="{41B31CBE-D401-4C5D-85B1-55C965A88DE2}" type="pres">
      <dgm:prSet presAssocID="{32087250-0478-4FF8-AE06-C89D7A4A8A15}" presName="sibTrans" presStyleCnt="0"/>
      <dgm:spPr/>
    </dgm:pt>
    <dgm:pt modelId="{25FD8643-B317-464C-99A3-4377F828B89B}" type="pres">
      <dgm:prSet presAssocID="{1757C07F-4928-4CA1-B423-FCB29281FD05}" presName="compNode" presStyleCnt="0"/>
      <dgm:spPr/>
    </dgm:pt>
    <dgm:pt modelId="{2ABBFCCC-A0BF-409E-9C73-361AE66B62BD}" type="pres">
      <dgm:prSet presAssocID="{1757C07F-4928-4CA1-B423-FCB29281FD05}" presName="bgRect" presStyleLbl="bgShp" presStyleIdx="2" presStyleCnt="4"/>
      <dgm:spPr/>
    </dgm:pt>
    <dgm:pt modelId="{4B492EDF-8060-41C3-8CE1-D2D5ACB894F4}" type="pres">
      <dgm:prSet presAssocID="{1757C07F-4928-4CA1-B423-FCB29281FD0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ca de verificación"/>
        </a:ext>
      </dgm:extLst>
    </dgm:pt>
    <dgm:pt modelId="{60A93647-1C97-4983-8C94-708BA53611EA}" type="pres">
      <dgm:prSet presAssocID="{1757C07F-4928-4CA1-B423-FCB29281FD05}" presName="spaceRect" presStyleCnt="0"/>
      <dgm:spPr/>
    </dgm:pt>
    <dgm:pt modelId="{D22049B0-934E-4250-9DF4-15D08FDED647}" type="pres">
      <dgm:prSet presAssocID="{1757C07F-4928-4CA1-B423-FCB29281FD05}" presName="parTx" presStyleLbl="revTx" presStyleIdx="3" presStyleCnt="5">
        <dgm:presLayoutVars>
          <dgm:chMax val="0"/>
          <dgm:chPref val="0"/>
        </dgm:presLayoutVars>
      </dgm:prSet>
      <dgm:spPr/>
    </dgm:pt>
    <dgm:pt modelId="{4B98C52F-1254-4F02-9C7A-02DE073A4F56}" type="pres">
      <dgm:prSet presAssocID="{1DE5B1D5-AB67-42A8-B5E7-A09705C495CE}" presName="sibTrans" presStyleCnt="0"/>
      <dgm:spPr/>
    </dgm:pt>
    <dgm:pt modelId="{7C52909B-9978-41B6-B09E-87ED549AE7C9}" type="pres">
      <dgm:prSet presAssocID="{45082D6E-E24C-4FF0-AC6A-A9DB19A9541D}" presName="compNode" presStyleCnt="0"/>
      <dgm:spPr/>
    </dgm:pt>
    <dgm:pt modelId="{A016CC9F-496B-4B21-B6D3-06086D5E3CB9}" type="pres">
      <dgm:prSet presAssocID="{45082D6E-E24C-4FF0-AC6A-A9DB19A9541D}" presName="bgRect" presStyleLbl="bgShp" presStyleIdx="3" presStyleCnt="4"/>
      <dgm:spPr/>
    </dgm:pt>
    <dgm:pt modelId="{A95FBBB4-FAD2-4713-BEEF-CCE6EADF8BFA}" type="pres">
      <dgm:prSet presAssocID="{45082D6E-E24C-4FF0-AC6A-A9DB19A9541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rdenador"/>
        </a:ext>
      </dgm:extLst>
    </dgm:pt>
    <dgm:pt modelId="{AD83EEE8-8536-4438-9EFB-9875B1538D82}" type="pres">
      <dgm:prSet presAssocID="{45082D6E-E24C-4FF0-AC6A-A9DB19A9541D}" presName="spaceRect" presStyleCnt="0"/>
      <dgm:spPr/>
    </dgm:pt>
    <dgm:pt modelId="{CFAE7A89-6D2E-46E3-88CD-020764AD91A3}" type="pres">
      <dgm:prSet presAssocID="{45082D6E-E24C-4FF0-AC6A-A9DB19A9541D}" presName="parTx" presStyleLbl="revTx" presStyleIdx="4" presStyleCnt="5">
        <dgm:presLayoutVars>
          <dgm:chMax val="0"/>
          <dgm:chPref val="0"/>
        </dgm:presLayoutVars>
      </dgm:prSet>
      <dgm:spPr/>
    </dgm:pt>
  </dgm:ptLst>
  <dgm:cxnLst>
    <dgm:cxn modelId="{46E93427-B948-4E9A-9B66-0A6CCB9D6BD8}" type="presOf" srcId="{1757C07F-4928-4CA1-B423-FCB29281FD05}" destId="{D22049B0-934E-4250-9DF4-15D08FDED647}" srcOrd="0" destOrd="0" presId="urn:microsoft.com/office/officeart/2018/2/layout/IconVerticalSolidList"/>
    <dgm:cxn modelId="{D620F25B-9D39-4F29-9693-123A5A3C12B8}" srcId="{1A6A8441-1A0D-4D65-831D-A10839763133}" destId="{98DECF95-CA88-42B0-9E97-A742BE8EEA4A}" srcOrd="1" destOrd="0" parTransId="{FACB4DBD-BF6F-44D8-BBB1-4B88A547AE84}" sibTransId="{A4CD4BA1-1A9B-4693-AFEE-88F2DDE30FC1}"/>
    <dgm:cxn modelId="{E4747144-AF4F-4C1B-8D8B-0EF7E9EEEDAF}" type="presOf" srcId="{2F1566AA-8B62-4597-A63B-088E8CDC0E48}" destId="{428DCB43-6975-479A-AD89-8A4EA47BEB9F}" srcOrd="0" destOrd="0" presId="urn:microsoft.com/office/officeart/2018/2/layout/IconVerticalSolidList"/>
    <dgm:cxn modelId="{E648F377-979E-4D41-86F9-FF404FC8DABD}" srcId="{C3AD3C0F-C0E6-4F67-91E6-9D3E97647A90}" destId="{1A6A8441-1A0D-4D65-831D-A10839763133}" srcOrd="0" destOrd="0" parTransId="{44898C16-E6AF-4CF0-B408-DE2B0DFD99F2}" sibTransId="{304C776C-ECAB-44F5-8B07-927323BAA632}"/>
    <dgm:cxn modelId="{A0F55E7B-B172-42BC-AD0A-484EAC38A537}" type="presOf" srcId="{1A6A8441-1A0D-4D65-831D-A10839763133}" destId="{AA97601F-A2D6-4E8A-BD78-066B52C0D621}" srcOrd="0" destOrd="0" presId="urn:microsoft.com/office/officeart/2018/2/layout/IconVerticalSolidList"/>
    <dgm:cxn modelId="{3E8AE2B0-87A1-4B12-9612-617042FE9173}" srcId="{C3AD3C0F-C0E6-4F67-91E6-9D3E97647A90}" destId="{1757C07F-4928-4CA1-B423-FCB29281FD05}" srcOrd="2" destOrd="0" parTransId="{835E9D23-C36D-4D8B-986F-9D39C67F7A9B}" sibTransId="{1DE5B1D5-AB67-42A8-B5E7-A09705C495CE}"/>
    <dgm:cxn modelId="{5C5036B8-FA6C-4ADC-A798-74CFEA4C073C}" type="presOf" srcId="{98DECF95-CA88-42B0-9E97-A742BE8EEA4A}" destId="{428DCB43-6975-479A-AD89-8A4EA47BEB9F}" srcOrd="0" destOrd="1" presId="urn:microsoft.com/office/officeart/2018/2/layout/IconVerticalSolidList"/>
    <dgm:cxn modelId="{2EEF0ED3-0549-4912-9C47-47AB81AACAE3}" type="presOf" srcId="{C3AD3C0F-C0E6-4F67-91E6-9D3E97647A90}" destId="{8DBCFD02-271B-464D-8EEA-57C070F636A7}" srcOrd="0" destOrd="0" presId="urn:microsoft.com/office/officeart/2018/2/layout/IconVerticalSolidList"/>
    <dgm:cxn modelId="{5A0BB0E8-97E8-4C1B-B246-4BE5EACD1F92}" type="presOf" srcId="{18C0F2C0-B50F-413D-91C2-5E08A8B5DA2F}" destId="{8ABE3E35-EB51-4418-AD09-29568A2ACA0A}" srcOrd="0" destOrd="0" presId="urn:microsoft.com/office/officeart/2018/2/layout/IconVerticalSolidList"/>
    <dgm:cxn modelId="{187365EB-6A74-4A49-A27F-EF32D4EEE67A}" srcId="{1A6A8441-1A0D-4D65-831D-A10839763133}" destId="{2F1566AA-8B62-4597-A63B-088E8CDC0E48}" srcOrd="0" destOrd="0" parTransId="{4081B0EC-24BF-4EEF-A7F8-D5B4B6DD7672}" sibTransId="{763E91EA-F5AA-4ACC-9BA0-7CD290F7611D}"/>
    <dgm:cxn modelId="{9D38DDF3-74A8-4FB0-85C7-946766AF172E}" type="presOf" srcId="{45082D6E-E24C-4FF0-AC6A-A9DB19A9541D}" destId="{CFAE7A89-6D2E-46E3-88CD-020764AD91A3}" srcOrd="0" destOrd="0" presId="urn:microsoft.com/office/officeart/2018/2/layout/IconVerticalSolidList"/>
    <dgm:cxn modelId="{0AFC9EFA-5949-4847-9532-3D25C6F89330}" srcId="{C3AD3C0F-C0E6-4F67-91E6-9D3E97647A90}" destId="{18C0F2C0-B50F-413D-91C2-5E08A8B5DA2F}" srcOrd="1" destOrd="0" parTransId="{174AF85D-3C0F-44B6-8C66-305913F58D47}" sibTransId="{32087250-0478-4FF8-AE06-C89D7A4A8A15}"/>
    <dgm:cxn modelId="{DE79CAFE-E229-4BBB-A917-14EA27DC499E}" srcId="{C3AD3C0F-C0E6-4F67-91E6-9D3E97647A90}" destId="{45082D6E-E24C-4FF0-AC6A-A9DB19A9541D}" srcOrd="3" destOrd="0" parTransId="{385CBB40-2CD7-47AF-9644-5D6EDA9D2E48}" sibTransId="{A3A053EE-58BD-4D44-AA97-BE9250F44A77}"/>
    <dgm:cxn modelId="{DEF27167-2F4E-421D-9727-F8E434CF322D}" type="presParOf" srcId="{8DBCFD02-271B-464D-8EEA-57C070F636A7}" destId="{1A1C922C-3A75-4050-B6C5-19CB07335396}" srcOrd="0" destOrd="0" presId="urn:microsoft.com/office/officeart/2018/2/layout/IconVerticalSolidList"/>
    <dgm:cxn modelId="{722436B2-C9B8-48CE-A3C9-8DDBFD25F789}" type="presParOf" srcId="{1A1C922C-3A75-4050-B6C5-19CB07335396}" destId="{95834B2B-36BC-4494-B6DC-00D11C8DE6C3}" srcOrd="0" destOrd="0" presId="urn:microsoft.com/office/officeart/2018/2/layout/IconVerticalSolidList"/>
    <dgm:cxn modelId="{8C754B80-49E9-48F1-908A-EAAAC41672F1}" type="presParOf" srcId="{1A1C922C-3A75-4050-B6C5-19CB07335396}" destId="{31C10D41-CBE7-4141-8540-7AAC44A59F8D}" srcOrd="1" destOrd="0" presId="urn:microsoft.com/office/officeart/2018/2/layout/IconVerticalSolidList"/>
    <dgm:cxn modelId="{304EA9D2-8F7C-4173-8C34-06C19A3F0CB1}" type="presParOf" srcId="{1A1C922C-3A75-4050-B6C5-19CB07335396}" destId="{A6A50106-EE29-4DF0-AFCE-34FF0C57F38D}" srcOrd="2" destOrd="0" presId="urn:microsoft.com/office/officeart/2018/2/layout/IconVerticalSolidList"/>
    <dgm:cxn modelId="{889FCB50-945E-4281-8548-E76284E875B9}" type="presParOf" srcId="{1A1C922C-3A75-4050-B6C5-19CB07335396}" destId="{AA97601F-A2D6-4E8A-BD78-066B52C0D621}" srcOrd="3" destOrd="0" presId="urn:microsoft.com/office/officeart/2018/2/layout/IconVerticalSolidList"/>
    <dgm:cxn modelId="{9AA11C6E-2480-4498-8BEA-C0947F0701CB}" type="presParOf" srcId="{1A1C922C-3A75-4050-B6C5-19CB07335396}" destId="{428DCB43-6975-479A-AD89-8A4EA47BEB9F}" srcOrd="4" destOrd="0" presId="urn:microsoft.com/office/officeart/2018/2/layout/IconVerticalSolidList"/>
    <dgm:cxn modelId="{A5E9A4D5-303D-42F0-AE5D-4F45E004F3D9}" type="presParOf" srcId="{8DBCFD02-271B-464D-8EEA-57C070F636A7}" destId="{FE9864B0-5729-454E-8057-8C6271255A89}" srcOrd="1" destOrd="0" presId="urn:microsoft.com/office/officeart/2018/2/layout/IconVerticalSolidList"/>
    <dgm:cxn modelId="{B03F12F9-002F-45C2-8607-267251A0DAEB}" type="presParOf" srcId="{8DBCFD02-271B-464D-8EEA-57C070F636A7}" destId="{614108B5-F126-4C61-93B8-949E977210AB}" srcOrd="2" destOrd="0" presId="urn:microsoft.com/office/officeart/2018/2/layout/IconVerticalSolidList"/>
    <dgm:cxn modelId="{D66409B9-BBF8-4E14-A9B1-302AAF6BC596}" type="presParOf" srcId="{614108B5-F126-4C61-93B8-949E977210AB}" destId="{0A14577E-A2DA-4F00-819D-F466F868AE99}" srcOrd="0" destOrd="0" presId="urn:microsoft.com/office/officeart/2018/2/layout/IconVerticalSolidList"/>
    <dgm:cxn modelId="{172F98C3-1479-4236-B6D3-DD70DBAFC0E7}" type="presParOf" srcId="{614108B5-F126-4C61-93B8-949E977210AB}" destId="{0FC6733D-85B4-4F89-83AB-F869A4AB34F1}" srcOrd="1" destOrd="0" presId="urn:microsoft.com/office/officeart/2018/2/layout/IconVerticalSolidList"/>
    <dgm:cxn modelId="{34B71C2D-DE36-4ED1-AF92-1C1BCB4054C1}" type="presParOf" srcId="{614108B5-F126-4C61-93B8-949E977210AB}" destId="{36C41EA2-CBEC-4969-8230-642E751962D1}" srcOrd="2" destOrd="0" presId="urn:microsoft.com/office/officeart/2018/2/layout/IconVerticalSolidList"/>
    <dgm:cxn modelId="{383FFDC3-1D5F-475B-BD9F-5DCD13B70B8F}" type="presParOf" srcId="{614108B5-F126-4C61-93B8-949E977210AB}" destId="{8ABE3E35-EB51-4418-AD09-29568A2ACA0A}" srcOrd="3" destOrd="0" presId="urn:microsoft.com/office/officeart/2018/2/layout/IconVerticalSolidList"/>
    <dgm:cxn modelId="{DA0BB14D-2F92-43E0-9AA3-13EDF8F24BDC}" type="presParOf" srcId="{8DBCFD02-271B-464D-8EEA-57C070F636A7}" destId="{41B31CBE-D401-4C5D-85B1-55C965A88DE2}" srcOrd="3" destOrd="0" presId="urn:microsoft.com/office/officeart/2018/2/layout/IconVerticalSolidList"/>
    <dgm:cxn modelId="{C78CADA3-F3AF-4E06-B731-B5A247F0F167}" type="presParOf" srcId="{8DBCFD02-271B-464D-8EEA-57C070F636A7}" destId="{25FD8643-B317-464C-99A3-4377F828B89B}" srcOrd="4" destOrd="0" presId="urn:microsoft.com/office/officeart/2018/2/layout/IconVerticalSolidList"/>
    <dgm:cxn modelId="{3FD601C9-8465-4F47-BAC9-B7D7E3C4547A}" type="presParOf" srcId="{25FD8643-B317-464C-99A3-4377F828B89B}" destId="{2ABBFCCC-A0BF-409E-9C73-361AE66B62BD}" srcOrd="0" destOrd="0" presId="urn:microsoft.com/office/officeart/2018/2/layout/IconVerticalSolidList"/>
    <dgm:cxn modelId="{9F9599DA-0A1A-4F1A-8E1B-A38A5553417D}" type="presParOf" srcId="{25FD8643-B317-464C-99A3-4377F828B89B}" destId="{4B492EDF-8060-41C3-8CE1-D2D5ACB894F4}" srcOrd="1" destOrd="0" presId="urn:microsoft.com/office/officeart/2018/2/layout/IconVerticalSolidList"/>
    <dgm:cxn modelId="{CF7C1857-CA75-4AB1-A037-3A14B35F00C6}" type="presParOf" srcId="{25FD8643-B317-464C-99A3-4377F828B89B}" destId="{60A93647-1C97-4983-8C94-708BA53611EA}" srcOrd="2" destOrd="0" presId="urn:microsoft.com/office/officeart/2018/2/layout/IconVerticalSolidList"/>
    <dgm:cxn modelId="{C5C9DA68-0914-4686-A4BC-6B847EE96A2F}" type="presParOf" srcId="{25FD8643-B317-464C-99A3-4377F828B89B}" destId="{D22049B0-934E-4250-9DF4-15D08FDED647}" srcOrd="3" destOrd="0" presId="urn:microsoft.com/office/officeart/2018/2/layout/IconVerticalSolidList"/>
    <dgm:cxn modelId="{A05EBC97-7BC2-4FEF-9DA2-2A99F24E1F47}" type="presParOf" srcId="{8DBCFD02-271B-464D-8EEA-57C070F636A7}" destId="{4B98C52F-1254-4F02-9C7A-02DE073A4F56}" srcOrd="5" destOrd="0" presId="urn:microsoft.com/office/officeart/2018/2/layout/IconVerticalSolidList"/>
    <dgm:cxn modelId="{32A81EDB-39E1-4F2D-ADC6-2810AD896C74}" type="presParOf" srcId="{8DBCFD02-271B-464D-8EEA-57C070F636A7}" destId="{7C52909B-9978-41B6-B09E-87ED549AE7C9}" srcOrd="6" destOrd="0" presId="urn:microsoft.com/office/officeart/2018/2/layout/IconVerticalSolidList"/>
    <dgm:cxn modelId="{CB60A551-09D1-4547-ACF3-62D4D0B05E46}" type="presParOf" srcId="{7C52909B-9978-41B6-B09E-87ED549AE7C9}" destId="{A016CC9F-496B-4B21-B6D3-06086D5E3CB9}" srcOrd="0" destOrd="0" presId="urn:microsoft.com/office/officeart/2018/2/layout/IconVerticalSolidList"/>
    <dgm:cxn modelId="{83D069D0-B4AA-41B1-95F8-E8C33FE2D2AE}" type="presParOf" srcId="{7C52909B-9978-41B6-B09E-87ED549AE7C9}" destId="{A95FBBB4-FAD2-4713-BEEF-CCE6EADF8BFA}" srcOrd="1" destOrd="0" presId="urn:microsoft.com/office/officeart/2018/2/layout/IconVerticalSolidList"/>
    <dgm:cxn modelId="{298733DD-8F35-4E98-AD88-68D45BAFAF6D}" type="presParOf" srcId="{7C52909B-9978-41B6-B09E-87ED549AE7C9}" destId="{AD83EEE8-8536-4438-9EFB-9875B1538D82}" srcOrd="2" destOrd="0" presId="urn:microsoft.com/office/officeart/2018/2/layout/IconVerticalSolidList"/>
    <dgm:cxn modelId="{71729C91-758A-4A76-80C7-24372304F697}" type="presParOf" srcId="{7C52909B-9978-41B6-B09E-87ED549AE7C9}" destId="{CFAE7A89-6D2E-46E3-88CD-020764AD91A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568D82-1926-4D4E-9445-309D5974A2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E40657F-7F44-4771-BF0E-9BA6F3265B26}">
      <dgm:prSet/>
      <dgm:spPr/>
      <dgm:t>
        <a:bodyPr/>
        <a:lstStyle/>
        <a:p>
          <a:r>
            <a:rPr lang="es-ES" b="1" dirty="0"/>
            <a:t>Modelos y métricas</a:t>
          </a:r>
          <a:endParaRPr lang="en-US" dirty="0"/>
        </a:p>
      </dgm:t>
    </dgm:pt>
    <dgm:pt modelId="{4388A08F-D982-4DB5-99F0-2C87E5B96B28}" type="parTrans" cxnId="{BC740A3B-D3CE-4511-BF06-08E94AF88BAA}">
      <dgm:prSet/>
      <dgm:spPr/>
      <dgm:t>
        <a:bodyPr/>
        <a:lstStyle/>
        <a:p>
          <a:endParaRPr lang="en-US"/>
        </a:p>
      </dgm:t>
    </dgm:pt>
    <dgm:pt modelId="{ACA4B055-5F4E-4555-AA92-78FA67E6C1C5}" type="sibTrans" cxnId="{BC740A3B-D3CE-4511-BF06-08E94AF88BAA}">
      <dgm:prSet/>
      <dgm:spPr/>
      <dgm:t>
        <a:bodyPr/>
        <a:lstStyle/>
        <a:p>
          <a:endParaRPr lang="en-US"/>
        </a:p>
      </dgm:t>
    </dgm:pt>
    <dgm:pt modelId="{636632E3-08D2-4CD9-9893-76DAA1390675}">
      <dgm:prSet/>
      <dgm:spPr/>
      <dgm:t>
        <a:bodyPr/>
        <a:lstStyle/>
        <a:p>
          <a:r>
            <a:rPr lang="es-ES" b="0"/>
            <a:t>Mecanismos de </a:t>
          </a:r>
          <a:r>
            <a:rPr lang="es-ES" b="1"/>
            <a:t>control de calidad</a:t>
          </a:r>
          <a:endParaRPr lang="en-US"/>
        </a:p>
      </dgm:t>
    </dgm:pt>
    <dgm:pt modelId="{F6EEE62C-D115-436E-BF0C-9682AB2C6960}" type="parTrans" cxnId="{CC5DD8CE-FC39-4B42-80F4-C8A2A6F0DB15}">
      <dgm:prSet/>
      <dgm:spPr/>
      <dgm:t>
        <a:bodyPr/>
        <a:lstStyle/>
        <a:p>
          <a:endParaRPr lang="en-US"/>
        </a:p>
      </dgm:t>
    </dgm:pt>
    <dgm:pt modelId="{79069400-032C-4ADE-A10F-8F78B9AB612E}" type="sibTrans" cxnId="{CC5DD8CE-FC39-4B42-80F4-C8A2A6F0DB15}">
      <dgm:prSet/>
      <dgm:spPr/>
      <dgm:t>
        <a:bodyPr/>
        <a:lstStyle/>
        <a:p>
          <a:endParaRPr lang="en-US"/>
        </a:p>
      </dgm:t>
    </dgm:pt>
    <dgm:pt modelId="{4061214A-1143-4E45-948B-B252E2260A7D}">
      <dgm:prSet/>
      <dgm:spPr/>
      <dgm:t>
        <a:bodyPr/>
        <a:lstStyle/>
        <a:p>
          <a:r>
            <a:rPr lang="es-ES" b="1"/>
            <a:t>Análisis de riesgos</a:t>
          </a:r>
          <a:endParaRPr lang="en-US"/>
        </a:p>
      </dgm:t>
    </dgm:pt>
    <dgm:pt modelId="{9DF0B82A-A557-457A-A50F-B112545CE088}" type="parTrans" cxnId="{928C30E3-1097-49B3-9FFA-EB8D7252E409}">
      <dgm:prSet/>
      <dgm:spPr/>
      <dgm:t>
        <a:bodyPr/>
        <a:lstStyle/>
        <a:p>
          <a:endParaRPr lang="en-US"/>
        </a:p>
      </dgm:t>
    </dgm:pt>
    <dgm:pt modelId="{FD53D5CE-9D1B-471B-B84C-24CA84938D63}" type="sibTrans" cxnId="{928C30E3-1097-49B3-9FFA-EB8D7252E409}">
      <dgm:prSet/>
      <dgm:spPr/>
      <dgm:t>
        <a:bodyPr/>
        <a:lstStyle/>
        <a:p>
          <a:endParaRPr lang="en-US"/>
        </a:p>
      </dgm:t>
    </dgm:pt>
    <dgm:pt modelId="{3B660ACF-A83A-4D71-99D8-7B31A59A4D47}">
      <dgm:prSet/>
      <dgm:spPr/>
      <dgm:t>
        <a:bodyPr/>
        <a:lstStyle/>
        <a:p>
          <a:r>
            <a:rPr lang="es-ES" b="1" dirty="0"/>
            <a:t>Metodologías para gestionar el proyecto</a:t>
          </a:r>
          <a:r>
            <a:rPr lang="es-ES" b="0" dirty="0"/>
            <a:t> (</a:t>
          </a:r>
          <a:r>
            <a:rPr lang="es-ES" b="0" dirty="0">
              <a:hlinkClick xmlns:r="http://schemas.openxmlformats.org/officeDocument/2006/relationships" r:id="rId1"/>
            </a:rPr>
            <a:t>PM2 de la Comisión Europea</a:t>
          </a:r>
          <a:r>
            <a:rPr lang="es-ES" b="0" dirty="0"/>
            <a:t>)</a:t>
          </a:r>
          <a:endParaRPr lang="en-US" dirty="0"/>
        </a:p>
      </dgm:t>
    </dgm:pt>
    <dgm:pt modelId="{28D7A3D7-47BD-4703-AB41-AFB4B8F195A3}" type="parTrans" cxnId="{6F974E85-2E20-40B7-8845-798E3DA0B199}">
      <dgm:prSet/>
      <dgm:spPr/>
      <dgm:t>
        <a:bodyPr/>
        <a:lstStyle/>
        <a:p>
          <a:endParaRPr lang="en-US"/>
        </a:p>
      </dgm:t>
    </dgm:pt>
    <dgm:pt modelId="{6C561B6E-8236-40B3-AE42-DC746A7DCE53}" type="sibTrans" cxnId="{6F974E85-2E20-40B7-8845-798E3DA0B199}">
      <dgm:prSet/>
      <dgm:spPr/>
      <dgm:t>
        <a:bodyPr/>
        <a:lstStyle/>
        <a:p>
          <a:endParaRPr lang="en-US"/>
        </a:p>
      </dgm:t>
    </dgm:pt>
    <dgm:pt modelId="{39B5B136-533D-4ABE-98BC-71A2E403E812}" type="pres">
      <dgm:prSet presAssocID="{E0568D82-1926-4D4E-9445-309D5974A2E7}" presName="root" presStyleCnt="0">
        <dgm:presLayoutVars>
          <dgm:dir/>
          <dgm:resizeHandles val="exact"/>
        </dgm:presLayoutVars>
      </dgm:prSet>
      <dgm:spPr/>
    </dgm:pt>
    <dgm:pt modelId="{523920CB-A175-4EE1-A387-B1CC5C32FDC0}" type="pres">
      <dgm:prSet presAssocID="{9E40657F-7F44-4771-BF0E-9BA6F3265B26}" presName="compNode" presStyleCnt="0"/>
      <dgm:spPr/>
    </dgm:pt>
    <dgm:pt modelId="{8CF17B2F-4785-4677-94F1-97A6B77FDAC0}" type="pres">
      <dgm:prSet presAssocID="{9E40657F-7F44-4771-BF0E-9BA6F3265B26}" presName="bgRect" presStyleLbl="bgShp" presStyleIdx="0" presStyleCnt="4"/>
      <dgm:spPr/>
    </dgm:pt>
    <dgm:pt modelId="{0426A8B4-FDCB-40F7-BE25-C1994B970BAC}" type="pres">
      <dgm:prSet presAssocID="{9E40657F-7F44-4771-BF0E-9BA6F3265B26}"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Upward trend"/>
        </a:ext>
      </dgm:extLst>
    </dgm:pt>
    <dgm:pt modelId="{3CA8DF91-ADF5-4648-98D7-58AAB494FD9F}" type="pres">
      <dgm:prSet presAssocID="{9E40657F-7F44-4771-BF0E-9BA6F3265B26}" presName="spaceRect" presStyleCnt="0"/>
      <dgm:spPr/>
    </dgm:pt>
    <dgm:pt modelId="{ECBF9141-9316-45ED-85E3-502670C681DE}" type="pres">
      <dgm:prSet presAssocID="{9E40657F-7F44-4771-BF0E-9BA6F3265B26}" presName="parTx" presStyleLbl="revTx" presStyleIdx="0" presStyleCnt="4">
        <dgm:presLayoutVars>
          <dgm:chMax val="0"/>
          <dgm:chPref val="0"/>
        </dgm:presLayoutVars>
      </dgm:prSet>
      <dgm:spPr/>
    </dgm:pt>
    <dgm:pt modelId="{FE4E7568-C6A1-4868-9127-3226FD50D1E5}" type="pres">
      <dgm:prSet presAssocID="{ACA4B055-5F4E-4555-AA92-78FA67E6C1C5}" presName="sibTrans" presStyleCnt="0"/>
      <dgm:spPr/>
    </dgm:pt>
    <dgm:pt modelId="{573138B7-2D83-4A7D-84EC-0DD2184589D3}" type="pres">
      <dgm:prSet presAssocID="{636632E3-08D2-4CD9-9893-76DAA1390675}" presName="compNode" presStyleCnt="0"/>
      <dgm:spPr/>
    </dgm:pt>
    <dgm:pt modelId="{08D0C7C8-EF12-4224-A3B3-75B5B68378FA}" type="pres">
      <dgm:prSet presAssocID="{636632E3-08D2-4CD9-9893-76DAA1390675}" presName="bgRect" presStyleLbl="bgShp" presStyleIdx="1" presStyleCnt="4"/>
      <dgm:spPr/>
    </dgm:pt>
    <dgm:pt modelId="{A2787A00-973C-4087-A39D-8D43D20C9D10}" type="pres">
      <dgm:prSet presAssocID="{636632E3-08D2-4CD9-9893-76DAA1390675}"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ngranajes"/>
        </a:ext>
      </dgm:extLst>
    </dgm:pt>
    <dgm:pt modelId="{0FA7EC42-EADF-4746-85B4-2699017844D4}" type="pres">
      <dgm:prSet presAssocID="{636632E3-08D2-4CD9-9893-76DAA1390675}" presName="spaceRect" presStyleCnt="0"/>
      <dgm:spPr/>
    </dgm:pt>
    <dgm:pt modelId="{75D9792C-0BDA-4708-9C49-455932EF2339}" type="pres">
      <dgm:prSet presAssocID="{636632E3-08D2-4CD9-9893-76DAA1390675}" presName="parTx" presStyleLbl="revTx" presStyleIdx="1" presStyleCnt="4">
        <dgm:presLayoutVars>
          <dgm:chMax val="0"/>
          <dgm:chPref val="0"/>
        </dgm:presLayoutVars>
      </dgm:prSet>
      <dgm:spPr/>
    </dgm:pt>
    <dgm:pt modelId="{854C62FD-86A3-4B9D-B977-8C05BE6A4AAD}" type="pres">
      <dgm:prSet presAssocID="{79069400-032C-4ADE-A10F-8F78B9AB612E}" presName="sibTrans" presStyleCnt="0"/>
      <dgm:spPr/>
    </dgm:pt>
    <dgm:pt modelId="{A64B92F8-8454-40B4-922A-CBBA40AC46A2}" type="pres">
      <dgm:prSet presAssocID="{4061214A-1143-4E45-948B-B252E2260A7D}" presName="compNode" presStyleCnt="0"/>
      <dgm:spPr/>
    </dgm:pt>
    <dgm:pt modelId="{81418C1D-FD2D-4238-B981-6073D9029953}" type="pres">
      <dgm:prSet presAssocID="{4061214A-1143-4E45-948B-B252E2260A7D}" presName="bgRect" presStyleLbl="bgShp" presStyleIdx="2" presStyleCnt="4"/>
      <dgm:spPr/>
    </dgm:pt>
    <dgm:pt modelId="{7CC22E9E-A732-4C76-8BED-706A71CEAE8B}" type="pres">
      <dgm:prSet presAssocID="{4061214A-1143-4E45-948B-B252E2260A7D}"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Advertencia"/>
        </a:ext>
      </dgm:extLst>
    </dgm:pt>
    <dgm:pt modelId="{40C83C15-0ACE-46D4-BDB8-6C6726DED11C}" type="pres">
      <dgm:prSet presAssocID="{4061214A-1143-4E45-948B-B252E2260A7D}" presName="spaceRect" presStyleCnt="0"/>
      <dgm:spPr/>
    </dgm:pt>
    <dgm:pt modelId="{C1F1C1C2-5A64-4A6C-898F-0A0FCAEDCDDA}" type="pres">
      <dgm:prSet presAssocID="{4061214A-1143-4E45-948B-B252E2260A7D}" presName="parTx" presStyleLbl="revTx" presStyleIdx="2" presStyleCnt="4">
        <dgm:presLayoutVars>
          <dgm:chMax val="0"/>
          <dgm:chPref val="0"/>
        </dgm:presLayoutVars>
      </dgm:prSet>
      <dgm:spPr/>
    </dgm:pt>
    <dgm:pt modelId="{6EEFC14B-514F-4CBA-8F99-21A5F759D68B}" type="pres">
      <dgm:prSet presAssocID="{FD53D5CE-9D1B-471B-B84C-24CA84938D63}" presName="sibTrans" presStyleCnt="0"/>
      <dgm:spPr/>
    </dgm:pt>
    <dgm:pt modelId="{E15FC006-BE0C-40C9-8E5C-FA4092724963}" type="pres">
      <dgm:prSet presAssocID="{3B660ACF-A83A-4D71-99D8-7B31A59A4D47}" presName="compNode" presStyleCnt="0"/>
      <dgm:spPr/>
    </dgm:pt>
    <dgm:pt modelId="{CCA13393-4D5D-402C-99D5-C96C98F97EE8}" type="pres">
      <dgm:prSet presAssocID="{3B660ACF-A83A-4D71-99D8-7B31A59A4D47}" presName="bgRect" presStyleLbl="bgShp" presStyleIdx="3" presStyleCnt="4"/>
      <dgm:spPr/>
    </dgm:pt>
    <dgm:pt modelId="{6A00A7F7-4B1B-4E32-B92A-D4FC5B34B87D}" type="pres">
      <dgm:prSet presAssocID="{3B660ACF-A83A-4D71-99D8-7B31A59A4D47}"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Reunión"/>
        </a:ext>
      </dgm:extLst>
    </dgm:pt>
    <dgm:pt modelId="{4E4A2128-5CB4-4CAE-8CF3-4ADA87CE330E}" type="pres">
      <dgm:prSet presAssocID="{3B660ACF-A83A-4D71-99D8-7B31A59A4D47}" presName="spaceRect" presStyleCnt="0"/>
      <dgm:spPr/>
    </dgm:pt>
    <dgm:pt modelId="{18ACE23E-1E7A-42D9-9BFE-23C6DD3B4078}" type="pres">
      <dgm:prSet presAssocID="{3B660ACF-A83A-4D71-99D8-7B31A59A4D47}" presName="parTx" presStyleLbl="revTx" presStyleIdx="3" presStyleCnt="4">
        <dgm:presLayoutVars>
          <dgm:chMax val="0"/>
          <dgm:chPref val="0"/>
        </dgm:presLayoutVars>
      </dgm:prSet>
      <dgm:spPr/>
    </dgm:pt>
  </dgm:ptLst>
  <dgm:cxnLst>
    <dgm:cxn modelId="{BC740A3B-D3CE-4511-BF06-08E94AF88BAA}" srcId="{E0568D82-1926-4D4E-9445-309D5974A2E7}" destId="{9E40657F-7F44-4771-BF0E-9BA6F3265B26}" srcOrd="0" destOrd="0" parTransId="{4388A08F-D982-4DB5-99F0-2C87E5B96B28}" sibTransId="{ACA4B055-5F4E-4555-AA92-78FA67E6C1C5}"/>
    <dgm:cxn modelId="{CCB1F149-B7A5-4403-B0F6-116508819997}" type="presOf" srcId="{4061214A-1143-4E45-948B-B252E2260A7D}" destId="{C1F1C1C2-5A64-4A6C-898F-0A0FCAEDCDDA}" srcOrd="0" destOrd="0" presId="urn:microsoft.com/office/officeart/2018/2/layout/IconVerticalSolidList"/>
    <dgm:cxn modelId="{5BE3B07F-60B6-4F4B-B7C5-80F309900938}" type="presOf" srcId="{9E40657F-7F44-4771-BF0E-9BA6F3265B26}" destId="{ECBF9141-9316-45ED-85E3-502670C681DE}" srcOrd="0" destOrd="0" presId="urn:microsoft.com/office/officeart/2018/2/layout/IconVerticalSolidList"/>
    <dgm:cxn modelId="{6F974E85-2E20-40B7-8845-798E3DA0B199}" srcId="{E0568D82-1926-4D4E-9445-309D5974A2E7}" destId="{3B660ACF-A83A-4D71-99D8-7B31A59A4D47}" srcOrd="3" destOrd="0" parTransId="{28D7A3D7-47BD-4703-AB41-AFB4B8F195A3}" sibTransId="{6C561B6E-8236-40B3-AE42-DC746A7DCE53}"/>
    <dgm:cxn modelId="{86FDDFB1-19EF-4D57-89B7-C7BE71589986}" type="presOf" srcId="{E0568D82-1926-4D4E-9445-309D5974A2E7}" destId="{39B5B136-533D-4ABE-98BC-71A2E403E812}" srcOrd="0" destOrd="0" presId="urn:microsoft.com/office/officeart/2018/2/layout/IconVerticalSolidList"/>
    <dgm:cxn modelId="{CC5DD8CE-FC39-4B42-80F4-C8A2A6F0DB15}" srcId="{E0568D82-1926-4D4E-9445-309D5974A2E7}" destId="{636632E3-08D2-4CD9-9893-76DAA1390675}" srcOrd="1" destOrd="0" parTransId="{F6EEE62C-D115-436E-BF0C-9682AB2C6960}" sibTransId="{79069400-032C-4ADE-A10F-8F78B9AB612E}"/>
    <dgm:cxn modelId="{928C30E3-1097-49B3-9FFA-EB8D7252E409}" srcId="{E0568D82-1926-4D4E-9445-309D5974A2E7}" destId="{4061214A-1143-4E45-948B-B252E2260A7D}" srcOrd="2" destOrd="0" parTransId="{9DF0B82A-A557-457A-A50F-B112545CE088}" sibTransId="{FD53D5CE-9D1B-471B-B84C-24CA84938D63}"/>
    <dgm:cxn modelId="{6E3548EA-7B18-4981-9C6A-4D8DE4C49B5F}" type="presOf" srcId="{636632E3-08D2-4CD9-9893-76DAA1390675}" destId="{75D9792C-0BDA-4708-9C49-455932EF2339}" srcOrd="0" destOrd="0" presId="urn:microsoft.com/office/officeart/2018/2/layout/IconVerticalSolidList"/>
    <dgm:cxn modelId="{F95D20F7-2001-4597-AF28-5DA5A84755C1}" type="presOf" srcId="{3B660ACF-A83A-4D71-99D8-7B31A59A4D47}" destId="{18ACE23E-1E7A-42D9-9BFE-23C6DD3B4078}" srcOrd="0" destOrd="0" presId="urn:microsoft.com/office/officeart/2018/2/layout/IconVerticalSolidList"/>
    <dgm:cxn modelId="{36CA07B6-82F9-4A3C-B5AB-8CA8DAB45246}" type="presParOf" srcId="{39B5B136-533D-4ABE-98BC-71A2E403E812}" destId="{523920CB-A175-4EE1-A387-B1CC5C32FDC0}" srcOrd="0" destOrd="0" presId="urn:microsoft.com/office/officeart/2018/2/layout/IconVerticalSolidList"/>
    <dgm:cxn modelId="{9D2CCBCE-7899-496E-AC86-7268A0EA23D5}" type="presParOf" srcId="{523920CB-A175-4EE1-A387-B1CC5C32FDC0}" destId="{8CF17B2F-4785-4677-94F1-97A6B77FDAC0}" srcOrd="0" destOrd="0" presId="urn:microsoft.com/office/officeart/2018/2/layout/IconVerticalSolidList"/>
    <dgm:cxn modelId="{3CFDD067-04D2-47CD-9644-4A4EEF44E437}" type="presParOf" srcId="{523920CB-A175-4EE1-A387-B1CC5C32FDC0}" destId="{0426A8B4-FDCB-40F7-BE25-C1994B970BAC}" srcOrd="1" destOrd="0" presId="urn:microsoft.com/office/officeart/2018/2/layout/IconVerticalSolidList"/>
    <dgm:cxn modelId="{51C84376-2695-4D44-98BD-DE1E9F003481}" type="presParOf" srcId="{523920CB-A175-4EE1-A387-B1CC5C32FDC0}" destId="{3CA8DF91-ADF5-4648-98D7-58AAB494FD9F}" srcOrd="2" destOrd="0" presId="urn:microsoft.com/office/officeart/2018/2/layout/IconVerticalSolidList"/>
    <dgm:cxn modelId="{727F4528-C57B-49A4-849A-57CEE11D767F}" type="presParOf" srcId="{523920CB-A175-4EE1-A387-B1CC5C32FDC0}" destId="{ECBF9141-9316-45ED-85E3-502670C681DE}" srcOrd="3" destOrd="0" presId="urn:microsoft.com/office/officeart/2018/2/layout/IconVerticalSolidList"/>
    <dgm:cxn modelId="{FD0C9D03-3EFC-46F4-AE44-60017E725DBE}" type="presParOf" srcId="{39B5B136-533D-4ABE-98BC-71A2E403E812}" destId="{FE4E7568-C6A1-4868-9127-3226FD50D1E5}" srcOrd="1" destOrd="0" presId="urn:microsoft.com/office/officeart/2018/2/layout/IconVerticalSolidList"/>
    <dgm:cxn modelId="{9F59CB46-455A-4B4B-8086-E21C1AB0F3BD}" type="presParOf" srcId="{39B5B136-533D-4ABE-98BC-71A2E403E812}" destId="{573138B7-2D83-4A7D-84EC-0DD2184589D3}" srcOrd="2" destOrd="0" presId="urn:microsoft.com/office/officeart/2018/2/layout/IconVerticalSolidList"/>
    <dgm:cxn modelId="{609FAE7D-003A-418B-8EEE-B735799D679C}" type="presParOf" srcId="{573138B7-2D83-4A7D-84EC-0DD2184589D3}" destId="{08D0C7C8-EF12-4224-A3B3-75B5B68378FA}" srcOrd="0" destOrd="0" presId="urn:microsoft.com/office/officeart/2018/2/layout/IconVerticalSolidList"/>
    <dgm:cxn modelId="{73BAD969-6A25-493D-820E-DB252F964687}" type="presParOf" srcId="{573138B7-2D83-4A7D-84EC-0DD2184589D3}" destId="{A2787A00-973C-4087-A39D-8D43D20C9D10}" srcOrd="1" destOrd="0" presId="urn:microsoft.com/office/officeart/2018/2/layout/IconVerticalSolidList"/>
    <dgm:cxn modelId="{D21CE8AE-C41E-4070-9939-73F410753F2A}" type="presParOf" srcId="{573138B7-2D83-4A7D-84EC-0DD2184589D3}" destId="{0FA7EC42-EADF-4746-85B4-2699017844D4}" srcOrd="2" destOrd="0" presId="urn:microsoft.com/office/officeart/2018/2/layout/IconVerticalSolidList"/>
    <dgm:cxn modelId="{E352DB05-F327-4572-B50C-CD4DF7E1FBF7}" type="presParOf" srcId="{573138B7-2D83-4A7D-84EC-0DD2184589D3}" destId="{75D9792C-0BDA-4708-9C49-455932EF2339}" srcOrd="3" destOrd="0" presId="urn:microsoft.com/office/officeart/2018/2/layout/IconVerticalSolidList"/>
    <dgm:cxn modelId="{7BA0142E-4001-4284-B8D2-719370BA1BC9}" type="presParOf" srcId="{39B5B136-533D-4ABE-98BC-71A2E403E812}" destId="{854C62FD-86A3-4B9D-B977-8C05BE6A4AAD}" srcOrd="3" destOrd="0" presId="urn:microsoft.com/office/officeart/2018/2/layout/IconVerticalSolidList"/>
    <dgm:cxn modelId="{9221EEDD-9322-4C34-8A27-1DC89F1EFAB0}" type="presParOf" srcId="{39B5B136-533D-4ABE-98BC-71A2E403E812}" destId="{A64B92F8-8454-40B4-922A-CBBA40AC46A2}" srcOrd="4" destOrd="0" presId="urn:microsoft.com/office/officeart/2018/2/layout/IconVerticalSolidList"/>
    <dgm:cxn modelId="{6CE02D18-06A4-4D56-A8CA-8EE1BB0F207F}" type="presParOf" srcId="{A64B92F8-8454-40B4-922A-CBBA40AC46A2}" destId="{81418C1D-FD2D-4238-B981-6073D9029953}" srcOrd="0" destOrd="0" presId="urn:microsoft.com/office/officeart/2018/2/layout/IconVerticalSolidList"/>
    <dgm:cxn modelId="{3FC2EBF9-A534-442F-8041-B080B79E4DB3}" type="presParOf" srcId="{A64B92F8-8454-40B4-922A-CBBA40AC46A2}" destId="{7CC22E9E-A732-4C76-8BED-706A71CEAE8B}" srcOrd="1" destOrd="0" presId="urn:microsoft.com/office/officeart/2018/2/layout/IconVerticalSolidList"/>
    <dgm:cxn modelId="{C23BB52A-430F-4155-AC60-D3D9CBDCF924}" type="presParOf" srcId="{A64B92F8-8454-40B4-922A-CBBA40AC46A2}" destId="{40C83C15-0ACE-46D4-BDB8-6C6726DED11C}" srcOrd="2" destOrd="0" presId="urn:microsoft.com/office/officeart/2018/2/layout/IconVerticalSolidList"/>
    <dgm:cxn modelId="{DF80B3EA-6DA1-426F-9DA2-A5C4C8469693}" type="presParOf" srcId="{A64B92F8-8454-40B4-922A-CBBA40AC46A2}" destId="{C1F1C1C2-5A64-4A6C-898F-0A0FCAEDCDDA}" srcOrd="3" destOrd="0" presId="urn:microsoft.com/office/officeart/2018/2/layout/IconVerticalSolidList"/>
    <dgm:cxn modelId="{EAF9C122-882B-4AB4-9977-FDB2EE4F2A9B}" type="presParOf" srcId="{39B5B136-533D-4ABE-98BC-71A2E403E812}" destId="{6EEFC14B-514F-4CBA-8F99-21A5F759D68B}" srcOrd="5" destOrd="0" presId="urn:microsoft.com/office/officeart/2018/2/layout/IconVerticalSolidList"/>
    <dgm:cxn modelId="{F99BB3C4-57B1-4139-B4A2-E453876A6C95}" type="presParOf" srcId="{39B5B136-533D-4ABE-98BC-71A2E403E812}" destId="{E15FC006-BE0C-40C9-8E5C-FA4092724963}" srcOrd="6" destOrd="0" presId="urn:microsoft.com/office/officeart/2018/2/layout/IconVerticalSolidList"/>
    <dgm:cxn modelId="{11193FF8-D920-4E7F-AD58-60D3154FF16B}" type="presParOf" srcId="{E15FC006-BE0C-40C9-8E5C-FA4092724963}" destId="{CCA13393-4D5D-402C-99D5-C96C98F97EE8}" srcOrd="0" destOrd="0" presId="urn:microsoft.com/office/officeart/2018/2/layout/IconVerticalSolidList"/>
    <dgm:cxn modelId="{3EDD56A2-99DE-4205-90CF-DFB9BF685C6A}" type="presParOf" srcId="{E15FC006-BE0C-40C9-8E5C-FA4092724963}" destId="{6A00A7F7-4B1B-4E32-B92A-D4FC5B34B87D}" srcOrd="1" destOrd="0" presId="urn:microsoft.com/office/officeart/2018/2/layout/IconVerticalSolidList"/>
    <dgm:cxn modelId="{0C8C275B-7C66-4448-9FAD-F406663180F3}" type="presParOf" srcId="{E15FC006-BE0C-40C9-8E5C-FA4092724963}" destId="{4E4A2128-5CB4-4CAE-8CF3-4ADA87CE330E}" srcOrd="2" destOrd="0" presId="urn:microsoft.com/office/officeart/2018/2/layout/IconVerticalSolidList"/>
    <dgm:cxn modelId="{3433F3E7-9261-47CE-9F33-60CE944F5B59}" type="presParOf" srcId="{E15FC006-BE0C-40C9-8E5C-FA4092724963}" destId="{18ACE23E-1E7A-42D9-9BFE-23C6DD3B407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4CA107-E5AA-4B6F-B3A7-81D020EC6D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31C7485-674F-49AA-B361-586F9042EF33}">
      <dgm:prSet/>
      <dgm:spPr/>
      <dgm:t>
        <a:bodyPr/>
        <a:lstStyle/>
        <a:p>
          <a:r>
            <a:rPr lang="es-ES" b="1" dirty="0"/>
            <a:t>Allanando el Camino hacia el Éxito: La Experiencia de incluir la Norma CCII-N2016-2 en la Asignatura de gestión de Proyectos</a:t>
          </a:r>
        </a:p>
      </dgm:t>
    </dgm:pt>
    <dgm:pt modelId="{6385D83A-19C6-4A58-A784-0C21CC1227AF}" type="parTrans" cxnId="{A3F953D5-CB5E-47F0-97A8-EDD4DCB1534A}">
      <dgm:prSet/>
      <dgm:spPr/>
      <dgm:t>
        <a:bodyPr/>
        <a:lstStyle/>
        <a:p>
          <a:endParaRPr lang="en-US"/>
        </a:p>
      </dgm:t>
    </dgm:pt>
    <dgm:pt modelId="{A99A74A9-7415-4742-BFCC-4500A5AE3885}" type="sibTrans" cxnId="{A3F953D5-CB5E-47F0-97A8-EDD4DCB1534A}">
      <dgm:prSet/>
      <dgm:spPr/>
      <dgm:t>
        <a:bodyPr/>
        <a:lstStyle/>
        <a:p>
          <a:endParaRPr lang="en-US"/>
        </a:p>
      </dgm:t>
    </dgm:pt>
    <dgm:pt modelId="{FA418AB5-C08D-4FEF-AC32-D428822EC459}">
      <dgm:prSet/>
      <dgm:spPr/>
      <dgm:t>
        <a:bodyPr/>
        <a:lstStyle/>
        <a:p>
          <a:r>
            <a:rPr lang="es-ES" b="1" dirty="0"/>
            <a:t>Un salto hacia la Profesionalidad: Utilizando la Norma CCII-N216-2 en la Elaboración de memorias de Trabajos de Fin de Grado y Máster en Ingeniería Informática</a:t>
          </a:r>
          <a:endParaRPr lang="en-US" dirty="0"/>
        </a:p>
      </dgm:t>
    </dgm:pt>
    <dgm:pt modelId="{FA134C2E-5118-42ED-B8DA-8C03D2B75617}" type="parTrans" cxnId="{ACA9C1B0-F90D-47C3-A056-36E5451680BA}">
      <dgm:prSet/>
      <dgm:spPr/>
      <dgm:t>
        <a:bodyPr/>
        <a:lstStyle/>
        <a:p>
          <a:endParaRPr lang="en-US"/>
        </a:p>
      </dgm:t>
    </dgm:pt>
    <dgm:pt modelId="{D62D47E1-BCDE-4C37-89FA-5663144EFF8B}" type="sibTrans" cxnId="{ACA9C1B0-F90D-47C3-A056-36E5451680BA}">
      <dgm:prSet/>
      <dgm:spPr/>
      <dgm:t>
        <a:bodyPr/>
        <a:lstStyle/>
        <a:p>
          <a:endParaRPr lang="en-US"/>
        </a:p>
      </dgm:t>
    </dgm:pt>
    <dgm:pt modelId="{55B50937-491A-4ADB-8B47-57C7344651D8}" type="pres">
      <dgm:prSet presAssocID="{4A4CA107-E5AA-4B6F-B3A7-81D020EC6D48}" presName="linear" presStyleCnt="0">
        <dgm:presLayoutVars>
          <dgm:animLvl val="lvl"/>
          <dgm:resizeHandles val="exact"/>
        </dgm:presLayoutVars>
      </dgm:prSet>
      <dgm:spPr/>
    </dgm:pt>
    <dgm:pt modelId="{CADB301B-AE97-4254-9976-D9BEF75569BD}" type="pres">
      <dgm:prSet presAssocID="{D31C7485-674F-49AA-B361-586F9042EF33}" presName="parentText" presStyleLbl="node1" presStyleIdx="0" presStyleCnt="2">
        <dgm:presLayoutVars>
          <dgm:chMax val="0"/>
          <dgm:bulletEnabled val="1"/>
        </dgm:presLayoutVars>
      </dgm:prSet>
      <dgm:spPr/>
    </dgm:pt>
    <dgm:pt modelId="{CA77EFEE-80FA-49FF-830D-57FC78E37E9C}" type="pres">
      <dgm:prSet presAssocID="{A99A74A9-7415-4742-BFCC-4500A5AE3885}" presName="spacer" presStyleCnt="0"/>
      <dgm:spPr/>
    </dgm:pt>
    <dgm:pt modelId="{B9DADD6C-3F0A-4062-9494-A3E1761400E5}" type="pres">
      <dgm:prSet presAssocID="{FA418AB5-C08D-4FEF-AC32-D428822EC459}" presName="parentText" presStyleLbl="node1" presStyleIdx="1" presStyleCnt="2">
        <dgm:presLayoutVars>
          <dgm:chMax val="0"/>
          <dgm:bulletEnabled val="1"/>
        </dgm:presLayoutVars>
      </dgm:prSet>
      <dgm:spPr/>
    </dgm:pt>
  </dgm:ptLst>
  <dgm:cxnLst>
    <dgm:cxn modelId="{3E342849-3D3D-45D3-8FC6-C6E55EAA0446}" type="presOf" srcId="{4A4CA107-E5AA-4B6F-B3A7-81D020EC6D48}" destId="{55B50937-491A-4ADB-8B47-57C7344651D8}" srcOrd="0" destOrd="0" presId="urn:microsoft.com/office/officeart/2005/8/layout/vList2"/>
    <dgm:cxn modelId="{DEE0B954-9CE9-45CE-8DBA-4485EDFB5CEF}" type="presOf" srcId="{D31C7485-674F-49AA-B361-586F9042EF33}" destId="{CADB301B-AE97-4254-9976-D9BEF75569BD}" srcOrd="0" destOrd="0" presId="urn:microsoft.com/office/officeart/2005/8/layout/vList2"/>
    <dgm:cxn modelId="{A710B196-3178-4792-A04D-1F373C8AF8A4}" type="presOf" srcId="{FA418AB5-C08D-4FEF-AC32-D428822EC459}" destId="{B9DADD6C-3F0A-4062-9494-A3E1761400E5}" srcOrd="0" destOrd="0" presId="urn:microsoft.com/office/officeart/2005/8/layout/vList2"/>
    <dgm:cxn modelId="{ACA9C1B0-F90D-47C3-A056-36E5451680BA}" srcId="{4A4CA107-E5AA-4B6F-B3A7-81D020EC6D48}" destId="{FA418AB5-C08D-4FEF-AC32-D428822EC459}" srcOrd="1" destOrd="0" parTransId="{FA134C2E-5118-42ED-B8DA-8C03D2B75617}" sibTransId="{D62D47E1-BCDE-4C37-89FA-5663144EFF8B}"/>
    <dgm:cxn modelId="{A3F953D5-CB5E-47F0-97A8-EDD4DCB1534A}" srcId="{4A4CA107-E5AA-4B6F-B3A7-81D020EC6D48}" destId="{D31C7485-674F-49AA-B361-586F9042EF33}" srcOrd="0" destOrd="0" parTransId="{6385D83A-19C6-4A58-A784-0C21CC1227AF}" sibTransId="{A99A74A9-7415-4742-BFCC-4500A5AE3885}"/>
    <dgm:cxn modelId="{27ABC7E5-39F8-4486-B733-0C35386CE04E}" type="presParOf" srcId="{55B50937-491A-4ADB-8B47-57C7344651D8}" destId="{CADB301B-AE97-4254-9976-D9BEF75569BD}" srcOrd="0" destOrd="0" presId="urn:microsoft.com/office/officeart/2005/8/layout/vList2"/>
    <dgm:cxn modelId="{E33D631E-A6CF-41F8-B5E0-CAEAF0467D5E}" type="presParOf" srcId="{55B50937-491A-4ADB-8B47-57C7344651D8}" destId="{CA77EFEE-80FA-49FF-830D-57FC78E37E9C}" srcOrd="1" destOrd="0" presId="urn:microsoft.com/office/officeart/2005/8/layout/vList2"/>
    <dgm:cxn modelId="{C441EFD5-DCDD-4868-ADA3-92E972BA3086}" type="presParOf" srcId="{55B50937-491A-4ADB-8B47-57C7344651D8}" destId="{B9DADD6C-3F0A-4062-9494-A3E1761400E5}"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F1FEA-3D17-47C4-B65E-23492131BD41}">
      <dsp:nvSpPr>
        <dsp:cNvPr id="0" name=""/>
        <dsp:cNvSpPr/>
      </dsp:nvSpPr>
      <dsp:spPr>
        <a:xfrm>
          <a:off x="0" y="98173"/>
          <a:ext cx="5111749" cy="743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Servicios Avanzados para las Comunicaciones Unificadas en la UCLM</a:t>
          </a:r>
          <a:endParaRPr lang="en-US" sz="1400" kern="1200" dirty="0">
            <a:solidFill>
              <a:schemeClr val="bg1"/>
            </a:solidFill>
          </a:endParaRPr>
        </a:p>
      </dsp:txBody>
      <dsp:txXfrm>
        <a:off x="36282" y="134455"/>
        <a:ext cx="5039185" cy="670678"/>
      </dsp:txXfrm>
    </dsp:sp>
    <dsp:sp modelId="{87979C4E-D466-47B6-977C-832D4EB0E72D}">
      <dsp:nvSpPr>
        <dsp:cNvPr id="0" name=""/>
        <dsp:cNvSpPr/>
      </dsp:nvSpPr>
      <dsp:spPr>
        <a:xfrm>
          <a:off x="0" y="881736"/>
          <a:ext cx="5111749" cy="743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dirty="0"/>
            <a:t>Facilita y estructura el trabajo del personal técnico</a:t>
          </a:r>
          <a:endParaRPr lang="en-US" sz="1400" kern="1200" dirty="0"/>
        </a:p>
      </dsp:txBody>
      <dsp:txXfrm>
        <a:off x="36282" y="918018"/>
        <a:ext cx="5039185" cy="670678"/>
      </dsp:txXfrm>
    </dsp:sp>
    <dsp:sp modelId="{E3FF59A0-8DCC-40BD-BEB2-16FA5ACA437C}">
      <dsp:nvSpPr>
        <dsp:cNvPr id="0" name=""/>
        <dsp:cNvSpPr/>
      </dsp:nvSpPr>
      <dsp:spPr>
        <a:xfrm>
          <a:off x="0" y="1665298"/>
          <a:ext cx="5111749" cy="743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dirty="0"/>
            <a:t>Facilita y estructura las ofertas de los licitantes</a:t>
          </a:r>
          <a:endParaRPr lang="en-US" sz="1400" kern="1200" dirty="0"/>
        </a:p>
      </dsp:txBody>
      <dsp:txXfrm>
        <a:off x="36282" y="1701580"/>
        <a:ext cx="5039185" cy="670678"/>
      </dsp:txXfrm>
    </dsp:sp>
    <dsp:sp modelId="{84B1DF0A-0572-4F31-A3EF-5CF16F973A5F}">
      <dsp:nvSpPr>
        <dsp:cNvPr id="0" name=""/>
        <dsp:cNvSpPr/>
      </dsp:nvSpPr>
      <dsp:spPr>
        <a:xfrm>
          <a:off x="0" y="2448861"/>
          <a:ext cx="5111749" cy="743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dirty="0"/>
            <a:t>Facilita la comprensión, comparación y valoración de los proyectos presentados</a:t>
          </a:r>
          <a:endParaRPr lang="en-US" sz="1400" kern="1200" dirty="0"/>
        </a:p>
      </dsp:txBody>
      <dsp:txXfrm>
        <a:off x="36282" y="2485143"/>
        <a:ext cx="5039185" cy="670678"/>
      </dsp:txXfrm>
    </dsp:sp>
    <dsp:sp modelId="{9123BA2D-A7F8-4053-B14C-D0E618E5BFEB}">
      <dsp:nvSpPr>
        <dsp:cNvPr id="0" name=""/>
        <dsp:cNvSpPr/>
      </dsp:nvSpPr>
      <dsp:spPr>
        <a:xfrm>
          <a:off x="0" y="3232424"/>
          <a:ext cx="5111749" cy="743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a:t>Facilita el seguimiento del proyecto/contrato, la identificación y la asunción/reclamación de responsabilidades</a:t>
          </a:r>
          <a:endParaRPr lang="en-US" sz="1400" kern="1200"/>
        </a:p>
      </dsp:txBody>
      <dsp:txXfrm>
        <a:off x="36282" y="3268706"/>
        <a:ext cx="5039185" cy="670678"/>
      </dsp:txXfrm>
    </dsp:sp>
    <dsp:sp modelId="{732DF598-380F-4C57-B4CA-A0CC0EAC3236}">
      <dsp:nvSpPr>
        <dsp:cNvPr id="0" name=""/>
        <dsp:cNvSpPr/>
      </dsp:nvSpPr>
      <dsp:spPr>
        <a:xfrm>
          <a:off x="0" y="4015986"/>
          <a:ext cx="5111749" cy="743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dirty="0"/>
            <a:t>Proyecto = Pliego Técnico + Oferta Técnica + Oferta Económica</a:t>
          </a:r>
          <a:endParaRPr lang="en-US" sz="1400" kern="1200" dirty="0"/>
        </a:p>
      </dsp:txBody>
      <dsp:txXfrm>
        <a:off x="36282" y="4052268"/>
        <a:ext cx="5039185" cy="670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34B2B-36BC-4494-B6DC-00D11C8DE6C3}">
      <dsp:nvSpPr>
        <dsp:cNvPr id="0" name=""/>
        <dsp:cNvSpPr/>
      </dsp:nvSpPr>
      <dsp:spPr>
        <a:xfrm>
          <a:off x="0" y="1703"/>
          <a:ext cx="7990755" cy="8633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C10D41-CBE7-4141-8540-7AAC44A59F8D}">
      <dsp:nvSpPr>
        <dsp:cNvPr id="0" name=""/>
        <dsp:cNvSpPr/>
      </dsp:nvSpPr>
      <dsp:spPr>
        <a:xfrm>
          <a:off x="261172" y="195963"/>
          <a:ext cx="474858" cy="4748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97601F-A2D6-4E8A-BD78-066B52C0D621}">
      <dsp:nvSpPr>
        <dsp:cNvPr id="0" name=""/>
        <dsp:cNvSpPr/>
      </dsp:nvSpPr>
      <dsp:spPr>
        <a:xfrm>
          <a:off x="997202" y="1703"/>
          <a:ext cx="3595839" cy="86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374" tIns="91374" rIns="91374" bIns="91374" numCol="1" spcCol="1270" anchor="ctr" anchorCtr="0">
          <a:noAutofit/>
        </a:bodyPr>
        <a:lstStyle/>
        <a:p>
          <a:pPr marL="0" lvl="0" indent="0" algn="l" defTabSz="889000">
            <a:lnSpc>
              <a:spcPct val="90000"/>
            </a:lnSpc>
            <a:spcBef>
              <a:spcPct val="0"/>
            </a:spcBef>
            <a:spcAft>
              <a:spcPct val="35000"/>
            </a:spcAft>
            <a:buNone/>
          </a:pPr>
          <a:r>
            <a:rPr lang="es-ES" sz="2000" b="1" kern="1200" dirty="0"/>
            <a:t>Licitación adjudicada </a:t>
          </a:r>
          <a:endParaRPr lang="en-US" sz="2000" kern="1200" dirty="0"/>
        </a:p>
      </dsp:txBody>
      <dsp:txXfrm>
        <a:off x="997202" y="1703"/>
        <a:ext cx="3595839" cy="863378"/>
      </dsp:txXfrm>
    </dsp:sp>
    <dsp:sp modelId="{428DCB43-6975-479A-AD89-8A4EA47BEB9F}">
      <dsp:nvSpPr>
        <dsp:cNvPr id="0" name=""/>
        <dsp:cNvSpPr/>
      </dsp:nvSpPr>
      <dsp:spPr>
        <a:xfrm>
          <a:off x="4593042" y="1703"/>
          <a:ext cx="3397712" cy="86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374" tIns="91374" rIns="91374" bIns="91374" numCol="1" spcCol="1270" anchor="ctr" anchorCtr="0">
          <a:noAutofit/>
        </a:bodyPr>
        <a:lstStyle/>
        <a:p>
          <a:pPr marL="0" lvl="0" indent="0" algn="l" defTabSz="577850">
            <a:lnSpc>
              <a:spcPct val="90000"/>
            </a:lnSpc>
            <a:spcBef>
              <a:spcPct val="0"/>
            </a:spcBef>
            <a:spcAft>
              <a:spcPct val="35000"/>
            </a:spcAft>
            <a:buFont typeface="Arial" panose="020B0604020202020204" pitchFamily="34" charset="0"/>
            <a:buNone/>
          </a:pPr>
          <a:r>
            <a:rPr lang="es-ES" sz="1300" b="1" kern="1200" dirty="0"/>
            <a:t>Documento técnico cliente (AA.PP.)</a:t>
          </a:r>
          <a:endParaRPr lang="en-US" sz="1300" kern="1200" dirty="0"/>
        </a:p>
        <a:p>
          <a:pPr marL="0" lvl="0" indent="0" algn="l" defTabSz="577850">
            <a:lnSpc>
              <a:spcPct val="90000"/>
            </a:lnSpc>
            <a:spcBef>
              <a:spcPct val="0"/>
            </a:spcBef>
            <a:spcAft>
              <a:spcPct val="35000"/>
            </a:spcAft>
            <a:buFont typeface="Arial" panose="020B0604020202020204" pitchFamily="34" charset="0"/>
            <a:buNone/>
          </a:pPr>
          <a:r>
            <a:rPr lang="es-ES" sz="1300" b="1" kern="1200" dirty="0"/>
            <a:t>Oferta Técnica</a:t>
          </a:r>
        </a:p>
        <a:p>
          <a:pPr marL="0" lvl="0" indent="0" algn="l" defTabSz="577850">
            <a:lnSpc>
              <a:spcPct val="90000"/>
            </a:lnSpc>
            <a:spcBef>
              <a:spcPct val="0"/>
            </a:spcBef>
            <a:spcAft>
              <a:spcPct val="35000"/>
            </a:spcAft>
            <a:buFont typeface="Arial" panose="020B0604020202020204" pitchFamily="34" charset="0"/>
            <a:buNone/>
          </a:pPr>
          <a:r>
            <a:rPr lang="es-ES" sz="1300" b="1" kern="1200" dirty="0"/>
            <a:t>Oferta Económica</a:t>
          </a:r>
          <a:endParaRPr lang="en-US" sz="1300" kern="1200" dirty="0"/>
        </a:p>
      </dsp:txBody>
      <dsp:txXfrm>
        <a:off x="4593042" y="1703"/>
        <a:ext cx="3397712" cy="863378"/>
      </dsp:txXfrm>
    </dsp:sp>
    <dsp:sp modelId="{0A14577E-A2DA-4F00-819D-F466F868AE99}">
      <dsp:nvSpPr>
        <dsp:cNvPr id="0" name=""/>
        <dsp:cNvSpPr/>
      </dsp:nvSpPr>
      <dsp:spPr>
        <a:xfrm>
          <a:off x="0" y="1080926"/>
          <a:ext cx="7990755" cy="8633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C6733D-85B4-4F89-83AB-F869A4AB34F1}">
      <dsp:nvSpPr>
        <dsp:cNvPr id="0" name=""/>
        <dsp:cNvSpPr/>
      </dsp:nvSpPr>
      <dsp:spPr>
        <a:xfrm>
          <a:off x="261172" y="1275187"/>
          <a:ext cx="474858" cy="4748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BE3E35-EB51-4418-AD09-29568A2ACA0A}">
      <dsp:nvSpPr>
        <dsp:cNvPr id="0" name=""/>
        <dsp:cNvSpPr/>
      </dsp:nvSpPr>
      <dsp:spPr>
        <a:xfrm>
          <a:off x="997202" y="1080926"/>
          <a:ext cx="6993552" cy="86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374" tIns="91374" rIns="91374" bIns="91374" numCol="1" spcCol="1270" anchor="ctr" anchorCtr="0">
          <a:noAutofit/>
        </a:bodyPr>
        <a:lstStyle/>
        <a:p>
          <a:pPr marL="0" lvl="0" indent="0" algn="l" defTabSz="889000">
            <a:lnSpc>
              <a:spcPct val="90000"/>
            </a:lnSpc>
            <a:spcBef>
              <a:spcPct val="0"/>
            </a:spcBef>
            <a:spcAft>
              <a:spcPct val="35000"/>
            </a:spcAft>
            <a:buNone/>
          </a:pPr>
          <a:r>
            <a:rPr lang="es-ES" sz="2000" b="1" kern="1200"/>
            <a:t>Proyecto podría ser visado </a:t>
          </a:r>
          <a:r>
            <a:rPr lang="es-ES" sz="2000" b="1" kern="1200">
              <a:sym typeface="Wingdings" panose="05000000000000000000" pitchFamily="2" charset="2"/>
            </a:rPr>
            <a:t></a:t>
          </a:r>
          <a:r>
            <a:rPr lang="es-ES" sz="2000" b="1" kern="1200"/>
            <a:t> Garantía extra</a:t>
          </a:r>
          <a:endParaRPr lang="en-US" sz="2000" kern="1200"/>
        </a:p>
      </dsp:txBody>
      <dsp:txXfrm>
        <a:off x="997202" y="1080926"/>
        <a:ext cx="6993552" cy="863378"/>
      </dsp:txXfrm>
    </dsp:sp>
    <dsp:sp modelId="{2ABBFCCC-A0BF-409E-9C73-361AE66B62BD}">
      <dsp:nvSpPr>
        <dsp:cNvPr id="0" name=""/>
        <dsp:cNvSpPr/>
      </dsp:nvSpPr>
      <dsp:spPr>
        <a:xfrm>
          <a:off x="0" y="2160150"/>
          <a:ext cx="7990755" cy="8633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492EDF-8060-41C3-8CE1-D2D5ACB894F4}">
      <dsp:nvSpPr>
        <dsp:cNvPr id="0" name=""/>
        <dsp:cNvSpPr/>
      </dsp:nvSpPr>
      <dsp:spPr>
        <a:xfrm>
          <a:off x="261172" y="2354410"/>
          <a:ext cx="474858" cy="4748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2049B0-934E-4250-9DF4-15D08FDED647}">
      <dsp:nvSpPr>
        <dsp:cNvPr id="0" name=""/>
        <dsp:cNvSpPr/>
      </dsp:nvSpPr>
      <dsp:spPr>
        <a:xfrm>
          <a:off x="997202" y="2160150"/>
          <a:ext cx="6993552" cy="86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374" tIns="91374" rIns="91374" bIns="91374" numCol="1" spcCol="1270" anchor="ctr" anchorCtr="0">
          <a:noAutofit/>
        </a:bodyPr>
        <a:lstStyle/>
        <a:p>
          <a:pPr marL="0" lvl="0" indent="0" algn="l" defTabSz="889000">
            <a:lnSpc>
              <a:spcPct val="90000"/>
            </a:lnSpc>
            <a:spcBef>
              <a:spcPct val="0"/>
            </a:spcBef>
            <a:spcAft>
              <a:spcPct val="35000"/>
            </a:spcAft>
            <a:buNone/>
          </a:pPr>
          <a:r>
            <a:rPr lang="es-ES" sz="2000" b="1" kern="1200"/>
            <a:t>Proyecto plenamente documentado y donde se establecen procedimientos y metodologías adecuadas</a:t>
          </a:r>
          <a:endParaRPr lang="en-US" sz="2000" kern="1200"/>
        </a:p>
      </dsp:txBody>
      <dsp:txXfrm>
        <a:off x="997202" y="2160150"/>
        <a:ext cx="6993552" cy="863378"/>
      </dsp:txXfrm>
    </dsp:sp>
    <dsp:sp modelId="{A016CC9F-496B-4B21-B6D3-06086D5E3CB9}">
      <dsp:nvSpPr>
        <dsp:cNvPr id="0" name=""/>
        <dsp:cNvSpPr/>
      </dsp:nvSpPr>
      <dsp:spPr>
        <a:xfrm>
          <a:off x="0" y="3239373"/>
          <a:ext cx="7990755" cy="8633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5FBBB4-FAD2-4713-BEEF-CCE6EADF8BFA}">
      <dsp:nvSpPr>
        <dsp:cNvPr id="0" name=""/>
        <dsp:cNvSpPr/>
      </dsp:nvSpPr>
      <dsp:spPr>
        <a:xfrm>
          <a:off x="261172" y="3433633"/>
          <a:ext cx="474858" cy="4748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AE7A89-6D2E-46E3-88CD-020764AD91A3}">
      <dsp:nvSpPr>
        <dsp:cNvPr id="0" name=""/>
        <dsp:cNvSpPr/>
      </dsp:nvSpPr>
      <dsp:spPr>
        <a:xfrm>
          <a:off x="997202" y="3239373"/>
          <a:ext cx="6993552" cy="86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374" tIns="91374" rIns="91374" bIns="91374" numCol="1" spcCol="1270" anchor="ctr" anchorCtr="0">
          <a:noAutofit/>
        </a:bodyPr>
        <a:lstStyle/>
        <a:p>
          <a:pPr marL="0" lvl="0" indent="0" algn="l" defTabSz="889000">
            <a:lnSpc>
              <a:spcPct val="90000"/>
            </a:lnSpc>
            <a:spcBef>
              <a:spcPct val="0"/>
            </a:spcBef>
            <a:spcAft>
              <a:spcPct val="35000"/>
            </a:spcAft>
            <a:buNone/>
          </a:pPr>
          <a:r>
            <a:rPr lang="es-ES" sz="2000" b="1" kern="1200"/>
            <a:t>Garantía de ejecución conforme el contrato y las mejores prácticas de la ingeniería informática</a:t>
          </a:r>
          <a:endParaRPr lang="en-US" sz="2000" kern="1200"/>
        </a:p>
      </dsp:txBody>
      <dsp:txXfrm>
        <a:off x="997202" y="3239373"/>
        <a:ext cx="6993552" cy="863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17B2F-4785-4677-94F1-97A6B77FDAC0}">
      <dsp:nvSpPr>
        <dsp:cNvPr id="0" name=""/>
        <dsp:cNvSpPr/>
      </dsp:nvSpPr>
      <dsp:spPr>
        <a:xfrm>
          <a:off x="0" y="2016"/>
          <a:ext cx="5111749" cy="10217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26A8B4-FDCB-40F7-BE25-C1994B970BAC}">
      <dsp:nvSpPr>
        <dsp:cNvPr id="0" name=""/>
        <dsp:cNvSpPr/>
      </dsp:nvSpPr>
      <dsp:spPr>
        <a:xfrm>
          <a:off x="309083" y="231912"/>
          <a:ext cx="561969" cy="5619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BF9141-9316-45ED-85E3-502670C681DE}">
      <dsp:nvSpPr>
        <dsp:cNvPr id="0" name=""/>
        <dsp:cNvSpPr/>
      </dsp:nvSpPr>
      <dsp:spPr>
        <a:xfrm>
          <a:off x="1180135" y="2016"/>
          <a:ext cx="3931614" cy="1021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37" tIns="108137" rIns="108137" bIns="108137" numCol="1" spcCol="1270" anchor="ctr" anchorCtr="0">
          <a:noAutofit/>
        </a:bodyPr>
        <a:lstStyle/>
        <a:p>
          <a:pPr marL="0" lvl="0" indent="0" algn="l" defTabSz="889000">
            <a:lnSpc>
              <a:spcPct val="90000"/>
            </a:lnSpc>
            <a:spcBef>
              <a:spcPct val="0"/>
            </a:spcBef>
            <a:spcAft>
              <a:spcPct val="35000"/>
            </a:spcAft>
            <a:buNone/>
          </a:pPr>
          <a:r>
            <a:rPr lang="es-ES" sz="2000" b="1" kern="1200" dirty="0"/>
            <a:t>Modelos y métricas</a:t>
          </a:r>
          <a:endParaRPr lang="en-US" sz="2000" kern="1200" dirty="0"/>
        </a:p>
      </dsp:txBody>
      <dsp:txXfrm>
        <a:off x="1180135" y="2016"/>
        <a:ext cx="3931614" cy="1021762"/>
      </dsp:txXfrm>
    </dsp:sp>
    <dsp:sp modelId="{08D0C7C8-EF12-4224-A3B3-75B5B68378FA}">
      <dsp:nvSpPr>
        <dsp:cNvPr id="0" name=""/>
        <dsp:cNvSpPr/>
      </dsp:nvSpPr>
      <dsp:spPr>
        <a:xfrm>
          <a:off x="0" y="1279218"/>
          <a:ext cx="5111749" cy="10217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787A00-973C-4087-A39D-8D43D20C9D10}">
      <dsp:nvSpPr>
        <dsp:cNvPr id="0" name=""/>
        <dsp:cNvSpPr/>
      </dsp:nvSpPr>
      <dsp:spPr>
        <a:xfrm>
          <a:off x="309083" y="1509115"/>
          <a:ext cx="561969" cy="5619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D9792C-0BDA-4708-9C49-455932EF2339}">
      <dsp:nvSpPr>
        <dsp:cNvPr id="0" name=""/>
        <dsp:cNvSpPr/>
      </dsp:nvSpPr>
      <dsp:spPr>
        <a:xfrm>
          <a:off x="1180135" y="1279218"/>
          <a:ext cx="3931614" cy="1021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37" tIns="108137" rIns="108137" bIns="108137" numCol="1" spcCol="1270" anchor="ctr" anchorCtr="0">
          <a:noAutofit/>
        </a:bodyPr>
        <a:lstStyle/>
        <a:p>
          <a:pPr marL="0" lvl="0" indent="0" algn="l" defTabSz="889000">
            <a:lnSpc>
              <a:spcPct val="90000"/>
            </a:lnSpc>
            <a:spcBef>
              <a:spcPct val="0"/>
            </a:spcBef>
            <a:spcAft>
              <a:spcPct val="35000"/>
            </a:spcAft>
            <a:buNone/>
          </a:pPr>
          <a:r>
            <a:rPr lang="es-ES" sz="2000" b="0" kern="1200"/>
            <a:t>Mecanismos de </a:t>
          </a:r>
          <a:r>
            <a:rPr lang="es-ES" sz="2000" b="1" kern="1200"/>
            <a:t>control de calidad</a:t>
          </a:r>
          <a:endParaRPr lang="en-US" sz="2000" kern="1200"/>
        </a:p>
      </dsp:txBody>
      <dsp:txXfrm>
        <a:off x="1180135" y="1279218"/>
        <a:ext cx="3931614" cy="1021762"/>
      </dsp:txXfrm>
    </dsp:sp>
    <dsp:sp modelId="{81418C1D-FD2D-4238-B981-6073D9029953}">
      <dsp:nvSpPr>
        <dsp:cNvPr id="0" name=""/>
        <dsp:cNvSpPr/>
      </dsp:nvSpPr>
      <dsp:spPr>
        <a:xfrm>
          <a:off x="0" y="2556421"/>
          <a:ext cx="5111749" cy="10217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C22E9E-A732-4C76-8BED-706A71CEAE8B}">
      <dsp:nvSpPr>
        <dsp:cNvPr id="0" name=""/>
        <dsp:cNvSpPr/>
      </dsp:nvSpPr>
      <dsp:spPr>
        <a:xfrm>
          <a:off x="309083" y="2786318"/>
          <a:ext cx="561969" cy="5619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F1C1C2-5A64-4A6C-898F-0A0FCAEDCDDA}">
      <dsp:nvSpPr>
        <dsp:cNvPr id="0" name=""/>
        <dsp:cNvSpPr/>
      </dsp:nvSpPr>
      <dsp:spPr>
        <a:xfrm>
          <a:off x="1180135" y="2556421"/>
          <a:ext cx="3931614" cy="1021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37" tIns="108137" rIns="108137" bIns="108137" numCol="1" spcCol="1270" anchor="ctr" anchorCtr="0">
          <a:noAutofit/>
        </a:bodyPr>
        <a:lstStyle/>
        <a:p>
          <a:pPr marL="0" lvl="0" indent="0" algn="l" defTabSz="889000">
            <a:lnSpc>
              <a:spcPct val="90000"/>
            </a:lnSpc>
            <a:spcBef>
              <a:spcPct val="0"/>
            </a:spcBef>
            <a:spcAft>
              <a:spcPct val="35000"/>
            </a:spcAft>
            <a:buNone/>
          </a:pPr>
          <a:r>
            <a:rPr lang="es-ES" sz="2000" b="1" kern="1200"/>
            <a:t>Análisis de riesgos</a:t>
          </a:r>
          <a:endParaRPr lang="en-US" sz="2000" kern="1200"/>
        </a:p>
      </dsp:txBody>
      <dsp:txXfrm>
        <a:off x="1180135" y="2556421"/>
        <a:ext cx="3931614" cy="1021762"/>
      </dsp:txXfrm>
    </dsp:sp>
    <dsp:sp modelId="{CCA13393-4D5D-402C-99D5-C96C98F97EE8}">
      <dsp:nvSpPr>
        <dsp:cNvPr id="0" name=""/>
        <dsp:cNvSpPr/>
      </dsp:nvSpPr>
      <dsp:spPr>
        <a:xfrm>
          <a:off x="0" y="3833624"/>
          <a:ext cx="5111749" cy="10217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00A7F7-4B1B-4E32-B92A-D4FC5B34B87D}">
      <dsp:nvSpPr>
        <dsp:cNvPr id="0" name=""/>
        <dsp:cNvSpPr/>
      </dsp:nvSpPr>
      <dsp:spPr>
        <a:xfrm>
          <a:off x="309083" y="4063521"/>
          <a:ext cx="561969" cy="5619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ACE23E-1E7A-42D9-9BFE-23C6DD3B4078}">
      <dsp:nvSpPr>
        <dsp:cNvPr id="0" name=""/>
        <dsp:cNvSpPr/>
      </dsp:nvSpPr>
      <dsp:spPr>
        <a:xfrm>
          <a:off x="1180135" y="3833624"/>
          <a:ext cx="3931614" cy="1021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37" tIns="108137" rIns="108137" bIns="108137" numCol="1" spcCol="1270" anchor="ctr" anchorCtr="0">
          <a:noAutofit/>
        </a:bodyPr>
        <a:lstStyle/>
        <a:p>
          <a:pPr marL="0" lvl="0" indent="0" algn="l" defTabSz="889000">
            <a:lnSpc>
              <a:spcPct val="90000"/>
            </a:lnSpc>
            <a:spcBef>
              <a:spcPct val="0"/>
            </a:spcBef>
            <a:spcAft>
              <a:spcPct val="35000"/>
            </a:spcAft>
            <a:buNone/>
          </a:pPr>
          <a:r>
            <a:rPr lang="es-ES" sz="2000" b="1" kern="1200" dirty="0"/>
            <a:t>Metodologías para gestionar el proyecto</a:t>
          </a:r>
          <a:r>
            <a:rPr lang="es-ES" sz="2000" b="0" kern="1200" dirty="0"/>
            <a:t> (</a:t>
          </a:r>
          <a:r>
            <a:rPr lang="es-ES" sz="2000" b="0" kern="1200" dirty="0">
              <a:hlinkClick xmlns:r="http://schemas.openxmlformats.org/officeDocument/2006/relationships" r:id="rId9"/>
            </a:rPr>
            <a:t>PM2 de la Comisión Europea</a:t>
          </a:r>
          <a:r>
            <a:rPr lang="es-ES" sz="2000" b="0" kern="1200" dirty="0"/>
            <a:t>)</a:t>
          </a:r>
          <a:endParaRPr lang="en-US" sz="2000" kern="1200" dirty="0"/>
        </a:p>
      </dsp:txBody>
      <dsp:txXfrm>
        <a:off x="1180135" y="3833624"/>
        <a:ext cx="3931614" cy="10217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B301B-AE97-4254-9976-D9BEF75569BD}">
      <dsp:nvSpPr>
        <dsp:cNvPr id="0" name=""/>
        <dsp:cNvSpPr/>
      </dsp:nvSpPr>
      <dsp:spPr>
        <a:xfrm>
          <a:off x="0" y="59991"/>
          <a:ext cx="5111749" cy="23341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a:t>Allanando el Camino hacia el Éxito: La Experiencia de incluir la Norma CCII-N2016-2 en la Asignatura de gestión de Proyectos</a:t>
          </a:r>
        </a:p>
      </dsp:txBody>
      <dsp:txXfrm>
        <a:off x="113944" y="173935"/>
        <a:ext cx="4883861" cy="2106261"/>
      </dsp:txXfrm>
    </dsp:sp>
    <dsp:sp modelId="{B9DADD6C-3F0A-4062-9494-A3E1761400E5}">
      <dsp:nvSpPr>
        <dsp:cNvPr id="0" name=""/>
        <dsp:cNvSpPr/>
      </dsp:nvSpPr>
      <dsp:spPr>
        <a:xfrm>
          <a:off x="0" y="2463261"/>
          <a:ext cx="5111749" cy="23341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a:t>Un salto hacia la Profesionalidad: Utilizando la Norma CCII-N216-2 en la Elaboración de memorias de Trabajos de Fin de Grado y Máster en Ingeniería Informática</a:t>
          </a:r>
          <a:endParaRPr lang="en-US" sz="2400" kern="1200" dirty="0"/>
        </a:p>
      </dsp:txBody>
      <dsp:txXfrm>
        <a:off x="113944" y="2577205"/>
        <a:ext cx="4883861" cy="21062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FAE98A6-8753-053C-7FB3-00E46AEF09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BAAA659D-5ECB-896B-1A30-6A0134009E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7D91FE-34E9-41F9-9317-70E984B3DA17}" type="datetimeFigureOut">
              <a:rPr lang="es-ES" smtClean="0"/>
              <a:t>25/05/2024</a:t>
            </a:fld>
            <a:endParaRPr lang="es-ES"/>
          </a:p>
        </p:txBody>
      </p:sp>
      <p:sp>
        <p:nvSpPr>
          <p:cNvPr id="4" name="Marcador de pie de página 3">
            <a:extLst>
              <a:ext uri="{FF2B5EF4-FFF2-40B4-BE49-F238E27FC236}">
                <a16:creationId xmlns:a16="http://schemas.microsoft.com/office/drawing/2014/main" id="{66A1F1D9-404B-C441-BA01-E7904F861E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A78564E1-9046-E646-5C2A-E74BE0DD81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9965C-08DF-4345-8973-7330F34C46C6}" type="slidenum">
              <a:rPr lang="es-ES" smtClean="0"/>
              <a:t>‹Nº›</a:t>
            </a:fld>
            <a:endParaRPr lang="es-ES"/>
          </a:p>
        </p:txBody>
      </p:sp>
    </p:spTree>
    <p:extLst>
      <p:ext uri="{BB962C8B-B14F-4D97-AF65-F5344CB8AC3E}">
        <p14:creationId xmlns:p14="http://schemas.microsoft.com/office/powerpoint/2010/main" val="298991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F409CF6-87BB-4C9B-E28C-F5842FE65ACC}"/>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_tradnl"/>
          </a:p>
        </p:txBody>
      </p:sp>
      <p:sp>
        <p:nvSpPr>
          <p:cNvPr id="3075" name="Rectangle 3">
            <a:extLst>
              <a:ext uri="{FF2B5EF4-FFF2-40B4-BE49-F238E27FC236}">
                <a16:creationId xmlns:a16="http://schemas.microsoft.com/office/drawing/2014/main" id="{05F01472-A00B-A496-D1D2-49890F21264A}"/>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_tradnl"/>
          </a:p>
        </p:txBody>
      </p:sp>
      <p:sp>
        <p:nvSpPr>
          <p:cNvPr id="2052" name="Rectangle 4">
            <a:extLst>
              <a:ext uri="{FF2B5EF4-FFF2-40B4-BE49-F238E27FC236}">
                <a16:creationId xmlns:a16="http://schemas.microsoft.com/office/drawing/2014/main" id="{A4CCF2FD-A6A6-F2C6-F805-5437953954F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40E0A71A-337A-CD6A-0873-854EF2CF72C8}"/>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3078" name="Rectangle 6">
            <a:extLst>
              <a:ext uri="{FF2B5EF4-FFF2-40B4-BE49-F238E27FC236}">
                <a16:creationId xmlns:a16="http://schemas.microsoft.com/office/drawing/2014/main" id="{3C0E0EE1-4107-2727-C6E8-8DB5C865A156}"/>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_tradnl"/>
          </a:p>
        </p:txBody>
      </p:sp>
      <p:sp>
        <p:nvSpPr>
          <p:cNvPr id="3079" name="Rectangle 7">
            <a:extLst>
              <a:ext uri="{FF2B5EF4-FFF2-40B4-BE49-F238E27FC236}">
                <a16:creationId xmlns:a16="http://schemas.microsoft.com/office/drawing/2014/main" id="{99C3D395-3408-BA95-D907-6541A4DF7F00}"/>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775C2411-077C-4AD6-9C2D-BAD6008E232A}" type="slidenum">
              <a:rPr lang="es-ES_tradnl" altLang="es-ES"/>
              <a:pPr/>
              <a:t>‹Nº›</a:t>
            </a:fld>
            <a:endParaRPr lang="es-ES_tradnl"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UCLM es una universidad pública española que debe aplicar la legislación de contratos del sector público.</a:t>
            </a:r>
          </a:p>
          <a:p>
            <a:r>
              <a:rPr lang="es-ES" dirty="0"/>
              <a:t>CPIICM es el Colegio Profesional de Ingeniería Informática de la Comunidad de Madrid. Los colegios son corporaciones de derecho público reconocidos en la Constitución española y que la legislación atribuye determinados fines y funciones. Fines como la ordenación de la profesión, vigilar el ejercicio de la profesión facilitando el conocimiento y cumplimiento de disposiciones legales, funciones como ordenar la actividad, el visado, la elaboración de las normas deontológicas, la formación, etc.</a:t>
            </a:r>
          </a:p>
          <a:p>
            <a:r>
              <a:rPr lang="es-ES" dirty="0"/>
              <a:t>COITICLM </a:t>
            </a:r>
            <a:r>
              <a:rPr lang="es-ES" dirty="0" err="1"/>
              <a:t>idem</a:t>
            </a:r>
            <a:r>
              <a:rPr lang="es-ES" dirty="0"/>
              <a:t>.</a:t>
            </a:r>
          </a:p>
        </p:txBody>
      </p:sp>
      <p:sp>
        <p:nvSpPr>
          <p:cNvPr id="4" name="Marcador de número de diapositiva 3"/>
          <p:cNvSpPr>
            <a:spLocks noGrp="1"/>
          </p:cNvSpPr>
          <p:nvPr>
            <p:ph type="sldNum" sz="quarter" idx="5"/>
          </p:nvPr>
        </p:nvSpPr>
        <p:spPr/>
        <p:txBody>
          <a:bodyPr/>
          <a:lstStyle/>
          <a:p>
            <a:fld id="{775C2411-077C-4AD6-9C2D-BAD6008E232A}" type="slidenum">
              <a:rPr lang="es-ES_tradnl" altLang="es-ES" smtClean="0"/>
              <a:pPr/>
              <a:t>3</a:t>
            </a:fld>
            <a:endParaRPr lang="es-ES_tradnl" altLang="es-ES"/>
          </a:p>
        </p:txBody>
      </p:sp>
    </p:spTree>
    <p:extLst>
      <p:ext uri="{BB962C8B-B14F-4D97-AF65-F5344CB8AC3E}">
        <p14:creationId xmlns:p14="http://schemas.microsoft.com/office/powerpoint/2010/main" val="3801533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b="0" dirty="0"/>
              <a:t>El uso de la normativa, aunque inicialmente sea una aproximación, tiene que como resultado final un proyecto técnico bajo un marco documental normalizado.</a:t>
            </a:r>
            <a:endParaRPr lang="es-ES" dirty="0"/>
          </a:p>
        </p:txBody>
      </p:sp>
      <p:sp>
        <p:nvSpPr>
          <p:cNvPr id="4" name="Marcador de número de diapositiva 3"/>
          <p:cNvSpPr>
            <a:spLocks noGrp="1"/>
          </p:cNvSpPr>
          <p:nvPr>
            <p:ph type="sldNum" sz="quarter" idx="5"/>
          </p:nvPr>
        </p:nvSpPr>
        <p:spPr/>
        <p:txBody>
          <a:bodyPr/>
          <a:lstStyle/>
          <a:p>
            <a:fld id="{775C2411-077C-4AD6-9C2D-BAD6008E232A}" type="slidenum">
              <a:rPr lang="es-ES_tradnl" altLang="es-ES" smtClean="0"/>
              <a:pPr/>
              <a:t>13</a:t>
            </a:fld>
            <a:endParaRPr lang="es-ES_tradnl" altLang="es-ES"/>
          </a:p>
        </p:txBody>
      </p:sp>
    </p:spTree>
    <p:extLst>
      <p:ext uri="{BB962C8B-B14F-4D97-AF65-F5344CB8AC3E}">
        <p14:creationId xmlns:p14="http://schemas.microsoft.com/office/powerpoint/2010/main" val="2945939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En el primer artículo se extrae la conclusión de que un </a:t>
            </a:r>
            <a:r>
              <a:rPr lang="es-ES" b="1" dirty="0"/>
              <a:t>mayor esfuerzo favorece la evaluación</a:t>
            </a:r>
            <a:r>
              <a:rPr lang="es-ES" b="0" dirty="0"/>
              <a:t>. En el segundo artículo se hace un estudio de cómo se están realizando los diferentes TFE. Cada vez se encuentra mayor número de </a:t>
            </a:r>
            <a:r>
              <a:rPr lang="es-ES" b="0" dirty="0" err="1"/>
              <a:t>TFEs</a:t>
            </a:r>
            <a:r>
              <a:rPr lang="es-ES" b="0" dirty="0"/>
              <a:t> que realizan una aproximación a la norma. Sin duda alguna, </a:t>
            </a:r>
            <a:r>
              <a:rPr lang="es-ES" b="1" i="0" baseline="0" dirty="0"/>
              <a:t>el uso de la norma incorpora un plus de profesionalidad en la elaboración del trabajo</a:t>
            </a:r>
            <a:r>
              <a:rPr lang="es-ES" b="0" dirty="0"/>
              <a:t>. El cliente, en este caso el tribunal calificador, dispone de un marco de referencia que facilita su evaluación en cuanto a integridad documental y forma.</a:t>
            </a:r>
            <a:endParaRPr lang="es-ES" dirty="0"/>
          </a:p>
        </p:txBody>
      </p:sp>
      <p:sp>
        <p:nvSpPr>
          <p:cNvPr id="4" name="Marcador de número de diapositiva 3"/>
          <p:cNvSpPr>
            <a:spLocks noGrp="1"/>
          </p:cNvSpPr>
          <p:nvPr>
            <p:ph type="sldNum" sz="quarter" idx="5"/>
          </p:nvPr>
        </p:nvSpPr>
        <p:spPr/>
        <p:txBody>
          <a:bodyPr/>
          <a:lstStyle/>
          <a:p>
            <a:fld id="{775C2411-077C-4AD6-9C2D-BAD6008E232A}" type="slidenum">
              <a:rPr lang="es-ES_tradnl" altLang="es-ES" smtClean="0"/>
              <a:pPr/>
              <a:t>14</a:t>
            </a:fld>
            <a:endParaRPr lang="es-ES_tradnl" altLang="es-ES"/>
          </a:p>
        </p:txBody>
      </p:sp>
    </p:spTree>
    <p:extLst>
      <p:ext uri="{BB962C8B-B14F-4D97-AF65-F5344CB8AC3E}">
        <p14:creationId xmlns:p14="http://schemas.microsoft.com/office/powerpoint/2010/main" val="4236329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75C2411-077C-4AD6-9C2D-BAD6008E232A}" type="slidenum">
              <a:rPr lang="es-ES_tradnl" altLang="es-ES" smtClean="0"/>
              <a:pPr/>
              <a:t>15</a:t>
            </a:fld>
            <a:endParaRPr lang="es-ES_tradnl" altLang="es-ES"/>
          </a:p>
        </p:txBody>
      </p:sp>
    </p:spTree>
    <p:extLst>
      <p:ext uri="{BB962C8B-B14F-4D97-AF65-F5344CB8AC3E}">
        <p14:creationId xmlns:p14="http://schemas.microsoft.com/office/powerpoint/2010/main" val="181080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000000"/>
                </a:solidFill>
                <a:effectLst/>
                <a:latin typeface="verdana" panose="020B0604030504040204" pitchFamily="34" charset="0"/>
              </a:rPr>
              <a:t>b) Cuando se trate de contratos de suministro o de servicios, aquella especificación que figure en un documento en la que se definan las características exigidas de un producto o de un servicio, como, por ejemplo, los niveles de calidad, los niveles de comportamiento ambiental y climático, el diseño para todas las necesidades (incluida la accesibilidad universal y diseño universal o diseño para todas las personas) y la evaluación de la conformidad, el rendimiento, la utilización del producto, su seguridad, o sus dimensiones; asimismo, los requisitos aplicables al producto en lo referente a la denominación de venta, la terminología, los símbolos, las pruebas y métodos de prueba, el envasado, marcado y etiquetado, las instrucciones de uso, </a:t>
            </a:r>
            <a:r>
              <a:rPr lang="es-ES" b="1" i="0" dirty="0">
                <a:solidFill>
                  <a:srgbClr val="000000"/>
                </a:solidFill>
                <a:effectLst/>
                <a:latin typeface="verdana" panose="020B0604030504040204" pitchFamily="34" charset="0"/>
              </a:rPr>
              <a:t>los procesos y métodos de producción en cualquier fase del ciclo de vida del suministro o servicio</a:t>
            </a:r>
            <a:r>
              <a:rPr lang="es-ES" b="0" i="0" dirty="0">
                <a:solidFill>
                  <a:srgbClr val="000000"/>
                </a:solidFill>
                <a:effectLst/>
                <a:latin typeface="verdana" panose="020B0604030504040204" pitchFamily="34" charset="0"/>
              </a:rPr>
              <a:t>, así como los procedimientos de evaluación de la conformidad</a:t>
            </a:r>
            <a:endParaRPr lang="es-ES" dirty="0"/>
          </a:p>
        </p:txBody>
      </p:sp>
      <p:sp>
        <p:nvSpPr>
          <p:cNvPr id="4" name="Marcador de número de diapositiva 3"/>
          <p:cNvSpPr>
            <a:spLocks noGrp="1"/>
          </p:cNvSpPr>
          <p:nvPr>
            <p:ph type="sldNum" sz="quarter" idx="5"/>
          </p:nvPr>
        </p:nvSpPr>
        <p:spPr/>
        <p:txBody>
          <a:bodyPr/>
          <a:lstStyle/>
          <a:p>
            <a:fld id="{775C2411-077C-4AD6-9C2D-BAD6008E232A}" type="slidenum">
              <a:rPr lang="es-ES_tradnl" altLang="es-ES" smtClean="0"/>
              <a:pPr/>
              <a:t>5</a:t>
            </a:fld>
            <a:endParaRPr lang="es-ES_tradnl" altLang="es-ES"/>
          </a:p>
        </p:txBody>
      </p:sp>
    </p:spTree>
    <p:extLst>
      <p:ext uri="{BB962C8B-B14F-4D97-AF65-F5344CB8AC3E}">
        <p14:creationId xmlns:p14="http://schemas.microsoft.com/office/powerpoint/2010/main" val="2776673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resumen: apostemos por la competencia, la transparencia, la apertura, la interoperabilidad.</a:t>
            </a:r>
          </a:p>
        </p:txBody>
      </p:sp>
      <p:sp>
        <p:nvSpPr>
          <p:cNvPr id="4" name="Marcador de número de diapositiva 3"/>
          <p:cNvSpPr>
            <a:spLocks noGrp="1"/>
          </p:cNvSpPr>
          <p:nvPr>
            <p:ph type="sldNum" sz="quarter" idx="5"/>
          </p:nvPr>
        </p:nvSpPr>
        <p:spPr/>
        <p:txBody>
          <a:bodyPr/>
          <a:lstStyle/>
          <a:p>
            <a:fld id="{775C2411-077C-4AD6-9C2D-BAD6008E232A}" type="slidenum">
              <a:rPr lang="es-ES_tradnl" altLang="es-ES" smtClean="0"/>
              <a:pPr/>
              <a:t>6</a:t>
            </a:fld>
            <a:endParaRPr lang="es-ES_tradnl" altLang="es-ES"/>
          </a:p>
        </p:txBody>
      </p:sp>
    </p:spTree>
    <p:extLst>
      <p:ext uri="{BB962C8B-B14F-4D97-AF65-F5344CB8AC3E}">
        <p14:creationId xmlns:p14="http://schemas.microsoft.com/office/powerpoint/2010/main" val="4268449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Art. 126.2. Las prescripciones técnicas podrán referirse al proceso </a:t>
            </a:r>
            <a:r>
              <a:rPr lang="es-ES" b="0" dirty="0"/>
              <a:t>o </a:t>
            </a:r>
            <a:r>
              <a:rPr lang="es-ES" b="1" dirty="0"/>
              <a:t>método específico de producción o prestación de las obras, los suministros o los servicios requeridos</a:t>
            </a:r>
            <a:r>
              <a:rPr lang="es-ES" dirty="0"/>
              <a:t>, o a un proceso específico de otra fase de su ciclo de vida, según la definición establecida en el artículo 148, incluso cuando dichos factores no formen parte de la sustancia material de las obras, suministros o servicios, siempre que estén vinculados al objeto del contrato y guarden proporción con el valor y los objetivos de este.</a:t>
            </a:r>
          </a:p>
          <a:p>
            <a:endParaRPr lang="es-ES" dirty="0"/>
          </a:p>
        </p:txBody>
      </p:sp>
      <p:sp>
        <p:nvSpPr>
          <p:cNvPr id="4" name="Marcador de número de diapositiva 3"/>
          <p:cNvSpPr>
            <a:spLocks noGrp="1"/>
          </p:cNvSpPr>
          <p:nvPr>
            <p:ph type="sldNum" sz="quarter" idx="5"/>
          </p:nvPr>
        </p:nvSpPr>
        <p:spPr/>
        <p:txBody>
          <a:bodyPr/>
          <a:lstStyle/>
          <a:p>
            <a:fld id="{775C2411-077C-4AD6-9C2D-BAD6008E232A}" type="slidenum">
              <a:rPr lang="es-ES_tradnl" altLang="es-ES" smtClean="0"/>
              <a:pPr/>
              <a:t>7</a:t>
            </a:fld>
            <a:endParaRPr lang="es-ES_tradnl" altLang="es-ES"/>
          </a:p>
        </p:txBody>
      </p:sp>
    </p:spTree>
    <p:extLst>
      <p:ext uri="{BB962C8B-B14F-4D97-AF65-F5344CB8AC3E}">
        <p14:creationId xmlns:p14="http://schemas.microsoft.com/office/powerpoint/2010/main" val="39419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normativa del colegio está basada en la norma UNE 157801:2007 “Criterios Generales para la elaboración de proyectos de sistemas de Información”</a:t>
            </a:r>
          </a:p>
        </p:txBody>
      </p:sp>
      <p:sp>
        <p:nvSpPr>
          <p:cNvPr id="4" name="Marcador de número de diapositiva 3"/>
          <p:cNvSpPr>
            <a:spLocks noGrp="1"/>
          </p:cNvSpPr>
          <p:nvPr>
            <p:ph type="sldNum" sz="quarter" idx="5"/>
          </p:nvPr>
        </p:nvSpPr>
        <p:spPr/>
        <p:txBody>
          <a:bodyPr/>
          <a:lstStyle/>
          <a:p>
            <a:fld id="{775C2411-077C-4AD6-9C2D-BAD6008E232A}" type="slidenum">
              <a:rPr lang="es-ES_tradnl" altLang="es-ES" smtClean="0"/>
              <a:pPr/>
              <a:t>8</a:t>
            </a:fld>
            <a:endParaRPr lang="es-ES_tradnl" altLang="es-ES"/>
          </a:p>
        </p:txBody>
      </p:sp>
    </p:spTree>
    <p:extLst>
      <p:ext uri="{BB962C8B-B14F-4D97-AF65-F5344CB8AC3E}">
        <p14:creationId xmlns:p14="http://schemas.microsoft.com/office/powerpoint/2010/main" val="1730212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revisión por parte de un tercero incrementa los mecanismos de control y seguridad y, por tanto, de la calidad del proyecto.</a:t>
            </a:r>
          </a:p>
        </p:txBody>
      </p:sp>
      <p:sp>
        <p:nvSpPr>
          <p:cNvPr id="4" name="Marcador de número de diapositiva 3"/>
          <p:cNvSpPr>
            <a:spLocks noGrp="1"/>
          </p:cNvSpPr>
          <p:nvPr>
            <p:ph type="sldNum" sz="quarter" idx="5"/>
          </p:nvPr>
        </p:nvSpPr>
        <p:spPr/>
        <p:txBody>
          <a:bodyPr/>
          <a:lstStyle/>
          <a:p>
            <a:fld id="{775C2411-077C-4AD6-9C2D-BAD6008E232A}" type="slidenum">
              <a:rPr lang="es-ES_tradnl" altLang="es-ES" smtClean="0"/>
              <a:pPr/>
              <a:t>9</a:t>
            </a:fld>
            <a:endParaRPr lang="es-ES_tradnl" altLang="es-ES"/>
          </a:p>
        </p:txBody>
      </p:sp>
    </p:spTree>
    <p:extLst>
      <p:ext uri="{BB962C8B-B14F-4D97-AF65-F5344CB8AC3E}">
        <p14:creationId xmlns:p14="http://schemas.microsoft.com/office/powerpoint/2010/main" val="324905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Pequeñas AA.PP. Sin empleados especialistas podrían usar la normativa haciendo recaer el peso técnico en quién presenta la oferta.</a:t>
            </a:r>
          </a:p>
          <a:p>
            <a:r>
              <a:rPr lang="es-ES" dirty="0"/>
              <a:t>Solo indicando ítems clave (ver obligatorios), se podría realizar una oferta técnica acorde a la norma de documentación. La valoración de la oferta técnica si requerirá el concurso de personal especialista.</a:t>
            </a:r>
          </a:p>
          <a:p>
            <a:r>
              <a:rPr lang="es-ES" dirty="0"/>
              <a:t>Personal no técnico, sería como hacer una hoja de </a:t>
            </a:r>
            <a:r>
              <a:rPr lang="es-ES"/>
              <a:t>encargo avanzada.</a:t>
            </a:r>
            <a:endParaRPr lang="es-ES" dirty="0"/>
          </a:p>
        </p:txBody>
      </p:sp>
      <p:sp>
        <p:nvSpPr>
          <p:cNvPr id="4" name="Marcador de número de diapositiva 3"/>
          <p:cNvSpPr>
            <a:spLocks noGrp="1"/>
          </p:cNvSpPr>
          <p:nvPr>
            <p:ph type="sldNum" sz="quarter" idx="5"/>
          </p:nvPr>
        </p:nvSpPr>
        <p:spPr/>
        <p:txBody>
          <a:bodyPr/>
          <a:lstStyle/>
          <a:p>
            <a:fld id="{775C2411-077C-4AD6-9C2D-BAD6008E232A}" type="slidenum">
              <a:rPr lang="es-ES_tradnl" altLang="es-ES" smtClean="0"/>
              <a:pPr/>
              <a:t>10</a:t>
            </a:fld>
            <a:endParaRPr lang="es-ES_tradnl" altLang="es-ES"/>
          </a:p>
        </p:txBody>
      </p:sp>
    </p:spTree>
    <p:extLst>
      <p:ext uri="{BB962C8B-B14F-4D97-AF65-F5344CB8AC3E}">
        <p14:creationId xmlns:p14="http://schemas.microsoft.com/office/powerpoint/2010/main" val="25782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ofertas presentadas conforme a normativa mantienen una misma estructura y son fácilmente comprendidas, comparadas y valoradas.</a:t>
            </a:r>
          </a:p>
          <a:p>
            <a:r>
              <a:rPr lang="es-ES" dirty="0"/>
              <a:t>Dados los puntos importantes que deben figurar en todo proyecto bajo normativa, esto garantiza un seguimiento adecuado del mismo, así como la identificación de responsabilidades.</a:t>
            </a:r>
          </a:p>
          <a:p>
            <a:endParaRPr lang="es-ES" dirty="0"/>
          </a:p>
          <a:p>
            <a:r>
              <a:rPr lang="es-ES" dirty="0"/>
              <a:t>Un proyecto bajo normativa de documentación.</a:t>
            </a:r>
          </a:p>
        </p:txBody>
      </p:sp>
      <p:sp>
        <p:nvSpPr>
          <p:cNvPr id="4" name="Marcador de número de diapositiva 3"/>
          <p:cNvSpPr>
            <a:spLocks noGrp="1"/>
          </p:cNvSpPr>
          <p:nvPr>
            <p:ph type="sldNum" sz="quarter" idx="5"/>
          </p:nvPr>
        </p:nvSpPr>
        <p:spPr/>
        <p:txBody>
          <a:bodyPr/>
          <a:lstStyle/>
          <a:p>
            <a:fld id="{775C2411-077C-4AD6-9C2D-BAD6008E232A}" type="slidenum">
              <a:rPr lang="es-ES_tradnl" altLang="es-ES" smtClean="0"/>
              <a:pPr/>
              <a:t>11</a:t>
            </a:fld>
            <a:endParaRPr lang="es-ES_tradnl" altLang="es-ES"/>
          </a:p>
        </p:txBody>
      </p:sp>
    </p:spTree>
    <p:extLst>
      <p:ext uri="{BB962C8B-B14F-4D97-AF65-F5344CB8AC3E}">
        <p14:creationId xmlns:p14="http://schemas.microsoft.com/office/powerpoint/2010/main" val="242319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Una licitación adjudicada ya contiene un proyecto completo.</a:t>
            </a:r>
          </a:p>
        </p:txBody>
      </p:sp>
      <p:sp>
        <p:nvSpPr>
          <p:cNvPr id="4" name="Marcador de número de diapositiva 3"/>
          <p:cNvSpPr>
            <a:spLocks noGrp="1"/>
          </p:cNvSpPr>
          <p:nvPr>
            <p:ph type="sldNum" sz="quarter" idx="5"/>
          </p:nvPr>
        </p:nvSpPr>
        <p:spPr/>
        <p:txBody>
          <a:bodyPr/>
          <a:lstStyle/>
          <a:p>
            <a:fld id="{775C2411-077C-4AD6-9C2D-BAD6008E232A}" type="slidenum">
              <a:rPr lang="es-ES_tradnl" altLang="es-ES" smtClean="0"/>
              <a:pPr/>
              <a:t>12</a:t>
            </a:fld>
            <a:endParaRPr lang="es-ES_tradnl" altLang="es-ES"/>
          </a:p>
        </p:txBody>
      </p:sp>
    </p:spTree>
    <p:extLst>
      <p:ext uri="{BB962C8B-B14F-4D97-AF65-F5344CB8AC3E}">
        <p14:creationId xmlns:p14="http://schemas.microsoft.com/office/powerpoint/2010/main" val="374933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extLst>
      <p:ext uri="{BB962C8B-B14F-4D97-AF65-F5344CB8AC3E}">
        <p14:creationId xmlns:p14="http://schemas.microsoft.com/office/powerpoint/2010/main" val="2333058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3568" y="1268760"/>
            <a:ext cx="7992888" cy="720080"/>
          </a:xfrm>
          <a:prstGeom prst="rect">
            <a:avLst/>
          </a:prstGeom>
        </p:spPr>
        <p:txBody>
          <a:bodyPr/>
          <a:lstStyle/>
          <a:p>
            <a:r>
              <a:rPr lang="es-ES" dirty="0"/>
              <a:t>Haga clic para modificar el estilo de título del patrón</a:t>
            </a:r>
          </a:p>
        </p:txBody>
      </p:sp>
      <p:sp>
        <p:nvSpPr>
          <p:cNvPr id="3" name="2 Marcador de contenido"/>
          <p:cNvSpPr>
            <a:spLocks noGrp="1"/>
          </p:cNvSpPr>
          <p:nvPr>
            <p:ph idx="1"/>
          </p:nvPr>
        </p:nvSpPr>
        <p:spPr>
          <a:xfrm>
            <a:off x="685700" y="2060848"/>
            <a:ext cx="7990755" cy="4104456"/>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590863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83568" y="1268759"/>
            <a:ext cx="8003232" cy="720081"/>
          </a:xfrm>
          <a:prstGeom prst="rect">
            <a:avLst/>
          </a:prstGeom>
        </p:spPr>
        <p:txBody>
          <a:bodyPr/>
          <a:lstStyle>
            <a:lvl1pPr>
              <a:defRPr/>
            </a:lvl1pPr>
          </a:lstStyle>
          <a:p>
            <a:r>
              <a:rPr lang="es-ES" dirty="0"/>
              <a:t>Haga clic para modificar el estilo de título del patrón</a:t>
            </a:r>
          </a:p>
        </p:txBody>
      </p:sp>
      <p:sp>
        <p:nvSpPr>
          <p:cNvPr id="4" name="3 Marcador de contenido"/>
          <p:cNvSpPr>
            <a:spLocks noGrp="1"/>
          </p:cNvSpPr>
          <p:nvPr>
            <p:ph sz="half" idx="2"/>
          </p:nvPr>
        </p:nvSpPr>
        <p:spPr>
          <a:xfrm>
            <a:off x="683568" y="2060848"/>
            <a:ext cx="3888432" cy="410445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5 Marcador de contenido"/>
          <p:cNvSpPr>
            <a:spLocks noGrp="1"/>
          </p:cNvSpPr>
          <p:nvPr>
            <p:ph sz="quarter" idx="4"/>
          </p:nvPr>
        </p:nvSpPr>
        <p:spPr>
          <a:xfrm>
            <a:off x="4645025" y="2060848"/>
            <a:ext cx="4041775" cy="410445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851745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3568" y="1268760"/>
            <a:ext cx="7992888" cy="720080"/>
          </a:xfrm>
          <a:prstGeom prst="rect">
            <a:avLst/>
          </a:prstGeom>
        </p:spPr>
        <p:txBody>
          <a:bodyPr/>
          <a:lstStyle/>
          <a:p>
            <a:r>
              <a:rPr lang="es-ES" dirty="0"/>
              <a:t>Haga clic para modificar el estilo de título del patrón</a:t>
            </a:r>
          </a:p>
        </p:txBody>
      </p:sp>
      <p:sp>
        <p:nvSpPr>
          <p:cNvPr id="3" name="Rectangle 5">
            <a:extLst>
              <a:ext uri="{FF2B5EF4-FFF2-40B4-BE49-F238E27FC236}">
                <a16:creationId xmlns:a16="http://schemas.microsoft.com/office/drawing/2014/main" id="{59DCC9B2-62A3-D5B0-B8C3-0B8B3452E70D}"/>
              </a:ext>
            </a:extLst>
          </p:cNvPr>
          <p:cNvSpPr>
            <a:spLocks noGrp="1" noChangeArrowheads="1"/>
          </p:cNvSpPr>
          <p:nvPr>
            <p:ph type="ftr" sz="quarter" idx="10"/>
          </p:nvPr>
        </p:nvSpPr>
        <p:spPr>
          <a:xfrm>
            <a:off x="5364088" y="6526367"/>
            <a:ext cx="3779912" cy="340568"/>
          </a:xfrm>
          <a:prstGeom prst="rect">
            <a:avLst/>
          </a:prstGeom>
          <a:ln/>
        </p:spPr>
        <p:txBody>
          <a:bodyPr/>
          <a:lstStyle>
            <a:lvl1pPr>
              <a:defRPr/>
            </a:lvl1pPr>
          </a:lstStyle>
          <a:p>
            <a:pPr>
              <a:defRPr/>
            </a:pPr>
            <a:r>
              <a:rPr lang="es-ES"/>
              <a:t>Skype Empresarial UCLM </a:t>
            </a:r>
            <a:r>
              <a:rPr lang="es-ES" err="1"/>
              <a:t>by</a:t>
            </a:r>
            <a:r>
              <a:rPr lang="es-ES"/>
              <a:t> Carlos de Manuel Clemente </a:t>
            </a:r>
            <a:r>
              <a:rPr lang="es-ES" err="1"/>
              <a:t>is</a:t>
            </a:r>
            <a:r>
              <a:rPr lang="es-ES"/>
              <a:t> </a:t>
            </a:r>
            <a:r>
              <a:rPr lang="es-ES" err="1"/>
              <a:t>licensed</a:t>
            </a:r>
            <a:r>
              <a:rPr lang="es-ES"/>
              <a:t> </a:t>
            </a:r>
            <a:r>
              <a:rPr lang="es-ES" err="1"/>
              <a:t>under</a:t>
            </a:r>
            <a:r>
              <a:rPr lang="es-ES"/>
              <a:t> a </a:t>
            </a:r>
            <a:r>
              <a:rPr lang="es-ES" err="1">
                <a:hlinkClick r:id="rId2"/>
              </a:rPr>
              <a:t>Creative</a:t>
            </a:r>
            <a:r>
              <a:rPr lang="es-ES">
                <a:hlinkClick r:id="rId2"/>
              </a:rPr>
              <a:t> </a:t>
            </a:r>
            <a:r>
              <a:rPr lang="es-ES" err="1">
                <a:hlinkClick r:id="rId2"/>
              </a:rPr>
              <a:t>Commons</a:t>
            </a:r>
            <a:r>
              <a:rPr lang="es-ES">
                <a:hlinkClick r:id="rId2"/>
              </a:rPr>
              <a:t> Reconocimiento-</a:t>
            </a:r>
            <a:r>
              <a:rPr lang="es-ES" err="1">
                <a:hlinkClick r:id="rId2"/>
              </a:rPr>
              <a:t>CompartirIgual</a:t>
            </a:r>
            <a:r>
              <a:rPr lang="es-ES">
                <a:hlinkClick r:id="rId2"/>
              </a:rPr>
              <a:t> 4.0 Internacional </a:t>
            </a:r>
            <a:r>
              <a:rPr lang="es-ES" err="1">
                <a:hlinkClick r:id="rId2"/>
              </a:rPr>
              <a:t>License</a:t>
            </a:r>
            <a:r>
              <a:rPr lang="es-ES"/>
              <a:t>.</a:t>
            </a:r>
            <a:endParaRPr lang="es-ES_tradnl"/>
          </a:p>
        </p:txBody>
      </p:sp>
    </p:spTree>
    <p:extLst>
      <p:ext uri="{BB962C8B-B14F-4D97-AF65-F5344CB8AC3E}">
        <p14:creationId xmlns:p14="http://schemas.microsoft.com/office/powerpoint/2010/main" val="1450009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3568" y="1268760"/>
            <a:ext cx="2780311" cy="657994"/>
          </a:xfrm>
          <a:prstGeom prst="rect">
            <a:avLst/>
          </a:prstGeom>
        </p:spPr>
        <p:txBody>
          <a:bodyPr anchor="b"/>
          <a:lstStyle>
            <a:lvl1pPr algn="l">
              <a:defRPr sz="2000" b="1"/>
            </a:lvl1pPr>
          </a:lstStyle>
          <a:p>
            <a:r>
              <a:rPr lang="es-ES" dirty="0"/>
              <a:t>Haga clic para modificar el estilo de título del patrón</a:t>
            </a:r>
          </a:p>
        </p:txBody>
      </p:sp>
      <p:sp>
        <p:nvSpPr>
          <p:cNvPr id="3" name="2 Marcador de contenido"/>
          <p:cNvSpPr>
            <a:spLocks noGrp="1"/>
          </p:cNvSpPr>
          <p:nvPr>
            <p:ph idx="1"/>
          </p:nvPr>
        </p:nvSpPr>
        <p:spPr>
          <a:xfrm>
            <a:off x="3575050" y="1268760"/>
            <a:ext cx="5111750" cy="485740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texto"/>
          <p:cNvSpPr>
            <a:spLocks noGrp="1"/>
          </p:cNvSpPr>
          <p:nvPr>
            <p:ph type="body" sz="half" idx="2"/>
          </p:nvPr>
        </p:nvSpPr>
        <p:spPr>
          <a:xfrm>
            <a:off x="683568" y="1988840"/>
            <a:ext cx="2781945" cy="413732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Tree>
    <p:extLst>
      <p:ext uri="{BB962C8B-B14F-4D97-AF65-F5344CB8AC3E}">
        <p14:creationId xmlns:p14="http://schemas.microsoft.com/office/powerpoint/2010/main" val="2218957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800600"/>
            <a:ext cx="5760640" cy="566738"/>
          </a:xfrm>
          <a:prstGeom prst="rect">
            <a:avLst/>
          </a:prstGeom>
        </p:spPr>
        <p:txBody>
          <a:bodyPr anchor="b"/>
          <a:lstStyle>
            <a:lvl1pPr algn="l">
              <a:defRPr sz="2000" b="1"/>
            </a:lvl1pPr>
          </a:lstStyle>
          <a:p>
            <a:r>
              <a:rPr lang="es-ES" dirty="0"/>
              <a:t>Haga clic para modificar el estilo de título del patrón</a:t>
            </a:r>
          </a:p>
        </p:txBody>
      </p:sp>
      <p:sp>
        <p:nvSpPr>
          <p:cNvPr id="3" name="2 Marcador de posición de imagen"/>
          <p:cNvSpPr>
            <a:spLocks noGrp="1"/>
          </p:cNvSpPr>
          <p:nvPr>
            <p:ph type="pic" idx="1"/>
          </p:nvPr>
        </p:nvSpPr>
        <p:spPr>
          <a:xfrm>
            <a:off x="1691680" y="1268759"/>
            <a:ext cx="5760640" cy="345881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691680" y="5440364"/>
            <a:ext cx="5760640" cy="73183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00300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hyperlink" Target="http://creativecommons.org/licenses/by-sa/4.0/"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96C453A9-315E-17FB-E5CB-93CD627118D3}"/>
              </a:ext>
            </a:extLst>
          </p:cNvPr>
          <p:cNvSpPr>
            <a:spLocks noChangeArrowheads="1"/>
          </p:cNvSpPr>
          <p:nvPr userDrawn="1"/>
        </p:nvSpPr>
        <p:spPr bwMode="auto">
          <a:xfrm>
            <a:off x="0" y="6400800"/>
            <a:ext cx="9144000" cy="457200"/>
          </a:xfrm>
          <a:prstGeom prst="rect">
            <a:avLst/>
          </a:prstGeom>
          <a:solidFill>
            <a:srgbClr val="B30033"/>
          </a:solidFill>
          <a:ln>
            <a:noFill/>
          </a:ln>
        </p:spPr>
        <p:txBody>
          <a:bodyPr wrap="none" anchor="ctr"/>
          <a:lstStyle>
            <a:lvl1pPr>
              <a:defRPr sz="2400">
                <a:solidFill>
                  <a:schemeClr val="tx1"/>
                </a:solidFill>
                <a:latin typeface="Arial" panose="020B0604020202020204" pitchFamily="34" charset="0"/>
                <a:ea typeface="ヒラギノ角ゴ Pro W3" pitchFamily="-48" charset="-128"/>
              </a:defRPr>
            </a:lvl1pPr>
            <a:lvl2pPr marL="742950" indent="-285750">
              <a:defRPr sz="2400">
                <a:solidFill>
                  <a:schemeClr val="tx1"/>
                </a:solidFill>
                <a:latin typeface="Arial" panose="020B0604020202020204" pitchFamily="34" charset="0"/>
                <a:ea typeface="ヒラギノ角ゴ Pro W3" pitchFamily="-48" charset="-128"/>
              </a:defRPr>
            </a:lvl2pPr>
            <a:lvl3pPr marL="1143000" indent="-228600">
              <a:defRPr sz="2400">
                <a:solidFill>
                  <a:schemeClr val="tx1"/>
                </a:solidFill>
                <a:latin typeface="Arial" panose="020B0604020202020204" pitchFamily="34" charset="0"/>
                <a:ea typeface="ヒラギノ角ゴ Pro W3" pitchFamily="-48" charset="-128"/>
              </a:defRPr>
            </a:lvl3pPr>
            <a:lvl4pPr marL="1600200" indent="-228600">
              <a:defRPr sz="2400">
                <a:solidFill>
                  <a:schemeClr val="tx1"/>
                </a:solidFill>
                <a:latin typeface="Arial" panose="020B0604020202020204" pitchFamily="34" charset="0"/>
                <a:ea typeface="ヒラギノ角ゴ Pro W3" pitchFamily="-48" charset="-128"/>
              </a:defRPr>
            </a:lvl4pPr>
            <a:lvl5pPr marL="2057400" indent="-228600">
              <a:defRPr sz="2400">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48" charset="-128"/>
              </a:defRPr>
            </a:lvl9pPr>
          </a:lstStyle>
          <a:p>
            <a:pPr>
              <a:defRPr/>
            </a:pPr>
            <a:r>
              <a:rPr lang="es-ES_tradnl" altLang="es-ES" sz="1200" b="1" dirty="0">
                <a:solidFill>
                  <a:schemeClr val="bg1"/>
                </a:solidFill>
              </a:rPr>
              <a:t>Área de Tecnología y Comunicaciones</a:t>
            </a:r>
            <a:endParaRPr lang="es-ES_tradnl" altLang="es-ES" sz="2400" b="1" dirty="0">
              <a:solidFill>
                <a:srgbClr val="B30033"/>
              </a:solidFill>
            </a:endParaRPr>
          </a:p>
        </p:txBody>
      </p:sp>
      <p:pic>
        <p:nvPicPr>
          <p:cNvPr id="2" name="Imagen 1">
            <a:extLst>
              <a:ext uri="{FF2B5EF4-FFF2-40B4-BE49-F238E27FC236}">
                <a16:creationId xmlns:a16="http://schemas.microsoft.com/office/drawing/2014/main" id="{031FDB7C-356E-8F9E-9390-B799931A3B95}"/>
              </a:ext>
            </a:extLst>
          </p:cNvPr>
          <p:cNvPicPr>
            <a:picLocks noChangeAspect="1"/>
          </p:cNvPicPr>
          <p:nvPr userDrawn="1"/>
        </p:nvPicPr>
        <p:blipFill>
          <a:blip r:embed="rId8"/>
          <a:stretch>
            <a:fillRect/>
          </a:stretch>
        </p:blipFill>
        <p:spPr>
          <a:xfrm>
            <a:off x="318085" y="259630"/>
            <a:ext cx="3021429" cy="540000"/>
          </a:xfrm>
          <a:prstGeom prst="rect">
            <a:avLst/>
          </a:prstGeom>
        </p:spPr>
      </p:pic>
      <p:sp>
        <p:nvSpPr>
          <p:cNvPr id="3" name="CuadroTexto 2">
            <a:extLst>
              <a:ext uri="{FF2B5EF4-FFF2-40B4-BE49-F238E27FC236}">
                <a16:creationId xmlns:a16="http://schemas.microsoft.com/office/drawing/2014/main" id="{9209E6CA-C378-090F-4A86-C15A45222142}"/>
              </a:ext>
            </a:extLst>
          </p:cNvPr>
          <p:cNvSpPr txBox="1"/>
          <p:nvPr userDrawn="1"/>
        </p:nvSpPr>
        <p:spPr>
          <a:xfrm>
            <a:off x="4139952" y="6460123"/>
            <a:ext cx="5004048" cy="338554"/>
          </a:xfrm>
          <a:prstGeom prst="rect">
            <a:avLst/>
          </a:prstGeom>
          <a:noFill/>
        </p:spPr>
        <p:txBody>
          <a:bodyPr wrap="square" rtlCol="0">
            <a:spAutoFit/>
          </a:bodyPr>
          <a:lstStyle/>
          <a:p>
            <a:r>
              <a:rPr lang="es-ES" altLang="es-ES" sz="800" dirty="0">
                <a:solidFill>
                  <a:schemeClr val="bg1"/>
                </a:solidFill>
              </a:rPr>
              <a:t>Carlos de Manuel Clemente </a:t>
            </a:r>
            <a:r>
              <a:rPr lang="es-ES" altLang="es-ES" sz="800" dirty="0" err="1">
                <a:solidFill>
                  <a:schemeClr val="bg1"/>
                </a:solidFill>
              </a:rPr>
              <a:t>is</a:t>
            </a:r>
            <a:r>
              <a:rPr lang="es-ES" altLang="es-ES" sz="800" dirty="0">
                <a:solidFill>
                  <a:schemeClr val="bg1"/>
                </a:solidFill>
              </a:rPr>
              <a:t> </a:t>
            </a:r>
            <a:r>
              <a:rPr lang="es-ES" altLang="es-ES" sz="800" dirty="0" err="1">
                <a:solidFill>
                  <a:schemeClr val="bg1"/>
                </a:solidFill>
              </a:rPr>
              <a:t>licensed</a:t>
            </a:r>
            <a:r>
              <a:rPr lang="es-ES" altLang="es-ES" sz="800" dirty="0">
                <a:solidFill>
                  <a:schemeClr val="bg1"/>
                </a:solidFill>
              </a:rPr>
              <a:t> </a:t>
            </a:r>
            <a:r>
              <a:rPr lang="es-ES" altLang="es-ES" sz="800" dirty="0" err="1">
                <a:solidFill>
                  <a:schemeClr val="bg1"/>
                </a:solidFill>
              </a:rPr>
              <a:t>under</a:t>
            </a:r>
            <a:r>
              <a:rPr lang="es-ES" altLang="es-ES" sz="800" dirty="0">
                <a:solidFill>
                  <a:schemeClr val="bg1"/>
                </a:solidFill>
              </a:rPr>
              <a:t> a </a:t>
            </a:r>
            <a:r>
              <a:rPr lang="es-ES" altLang="es-ES" sz="800" dirty="0">
                <a:solidFill>
                  <a:srgbClr val="666666"/>
                </a:solidFill>
                <a:hlinkClick r:id="rId9">
                  <a:extLst>
                    <a:ext uri="{A12FA001-AC4F-418D-AE19-62706E023703}">
                      <ahyp:hlinkClr xmlns:ahyp="http://schemas.microsoft.com/office/drawing/2018/hyperlinkcolor" val="tx"/>
                    </a:ext>
                  </a:extLst>
                </a:hlinkClick>
              </a:rPr>
              <a:t>Creative </a:t>
            </a:r>
            <a:r>
              <a:rPr lang="es-ES" altLang="es-ES" sz="800" dirty="0" err="1">
                <a:solidFill>
                  <a:srgbClr val="666666"/>
                </a:solidFill>
                <a:hlinkClick r:id="rId9">
                  <a:extLst>
                    <a:ext uri="{A12FA001-AC4F-418D-AE19-62706E023703}">
                      <ahyp:hlinkClr xmlns:ahyp="http://schemas.microsoft.com/office/drawing/2018/hyperlinkcolor" val="tx"/>
                    </a:ext>
                  </a:extLst>
                </a:hlinkClick>
              </a:rPr>
              <a:t>Commons</a:t>
            </a:r>
            <a:r>
              <a:rPr lang="es-ES" altLang="es-ES" sz="800" dirty="0">
                <a:solidFill>
                  <a:srgbClr val="666666"/>
                </a:solidFill>
                <a:hlinkClick r:id="rId9">
                  <a:extLst>
                    <a:ext uri="{A12FA001-AC4F-418D-AE19-62706E023703}">
                      <ahyp:hlinkClr xmlns:ahyp="http://schemas.microsoft.com/office/drawing/2018/hyperlinkcolor" val="tx"/>
                    </a:ext>
                  </a:extLst>
                </a:hlinkClick>
              </a:rPr>
              <a:t> Reconocimiento-</a:t>
            </a:r>
            <a:r>
              <a:rPr lang="es-ES" altLang="es-ES" sz="800" dirty="0" err="1">
                <a:solidFill>
                  <a:srgbClr val="666666"/>
                </a:solidFill>
                <a:hlinkClick r:id="rId9">
                  <a:extLst>
                    <a:ext uri="{A12FA001-AC4F-418D-AE19-62706E023703}">
                      <ahyp:hlinkClr xmlns:ahyp="http://schemas.microsoft.com/office/drawing/2018/hyperlinkcolor" val="tx"/>
                    </a:ext>
                  </a:extLst>
                </a:hlinkClick>
              </a:rPr>
              <a:t>CompartirIgual</a:t>
            </a:r>
            <a:r>
              <a:rPr lang="es-ES" altLang="es-ES" sz="800" dirty="0">
                <a:solidFill>
                  <a:srgbClr val="666666"/>
                </a:solidFill>
                <a:hlinkClick r:id="rId9">
                  <a:extLst>
                    <a:ext uri="{A12FA001-AC4F-418D-AE19-62706E023703}">
                      <ahyp:hlinkClr xmlns:ahyp="http://schemas.microsoft.com/office/drawing/2018/hyperlinkcolor" val="tx"/>
                    </a:ext>
                  </a:extLst>
                </a:hlinkClick>
              </a:rPr>
              <a:t> 4.0 Internacional </a:t>
            </a:r>
            <a:r>
              <a:rPr lang="es-ES" altLang="es-ES" sz="800" dirty="0" err="1">
                <a:solidFill>
                  <a:schemeClr val="bg1"/>
                </a:solidFill>
                <a:hlinkClick r:id="rId9">
                  <a:extLst>
                    <a:ext uri="{A12FA001-AC4F-418D-AE19-62706E023703}">
                      <ahyp:hlinkClr xmlns:ahyp="http://schemas.microsoft.com/office/drawing/2018/hyperlinkcolor" val="tx"/>
                    </a:ext>
                  </a:extLst>
                </a:hlinkClick>
              </a:rPr>
              <a:t>License</a:t>
            </a:r>
            <a:r>
              <a:rPr lang="es-ES" altLang="es-ES" sz="800" dirty="0">
                <a:solidFill>
                  <a:schemeClr val="bg1"/>
                </a:solidFill>
              </a:rPr>
              <a:t>.</a:t>
            </a:r>
            <a:endParaRPr lang="es-ES" dirty="0">
              <a:solidFill>
                <a:schemeClr val="bg1"/>
              </a:solidFill>
            </a:endParaRPr>
          </a:p>
        </p:txBody>
      </p:sp>
      <p:pic>
        <p:nvPicPr>
          <p:cNvPr id="4" name="Imagen 2">
            <a:extLst>
              <a:ext uri="{FF2B5EF4-FFF2-40B4-BE49-F238E27FC236}">
                <a16:creationId xmlns:a16="http://schemas.microsoft.com/office/drawing/2014/main" id="{DEE352FB-AA08-24F2-58B6-3CB2EB31AFCC}"/>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399733" y="6493452"/>
            <a:ext cx="762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ea typeface="ヒラギノ角ゴ Pro W3" pitchFamily="-48" charset="-128"/>
        </a:defRPr>
      </a:lvl2pPr>
      <a:lvl3pPr algn="l" rtl="0" eaLnBrk="0" fontAlgn="base" hangingPunct="0">
        <a:spcBef>
          <a:spcPct val="0"/>
        </a:spcBef>
        <a:spcAft>
          <a:spcPct val="0"/>
        </a:spcAft>
        <a:defRPr sz="2800" b="1">
          <a:solidFill>
            <a:schemeClr val="tx2"/>
          </a:solidFill>
          <a:latin typeface="Arial" charset="0"/>
          <a:ea typeface="ヒラギノ角ゴ Pro W3" pitchFamily="-48" charset="-128"/>
        </a:defRPr>
      </a:lvl3pPr>
      <a:lvl4pPr algn="l" rtl="0" eaLnBrk="0" fontAlgn="base" hangingPunct="0">
        <a:spcBef>
          <a:spcPct val="0"/>
        </a:spcBef>
        <a:spcAft>
          <a:spcPct val="0"/>
        </a:spcAft>
        <a:defRPr sz="2800" b="1">
          <a:solidFill>
            <a:schemeClr val="tx2"/>
          </a:solidFill>
          <a:latin typeface="Arial" charset="0"/>
          <a:ea typeface="ヒラギノ角ゴ Pro W3" pitchFamily="-48" charset="-128"/>
        </a:defRPr>
      </a:lvl4pPr>
      <a:lvl5pPr algn="l" rtl="0" eaLnBrk="0" fontAlgn="base" hangingPunct="0">
        <a:spcBef>
          <a:spcPct val="0"/>
        </a:spcBef>
        <a:spcAft>
          <a:spcPct val="0"/>
        </a:spcAft>
        <a:defRPr sz="2800" b="1">
          <a:solidFill>
            <a:schemeClr val="tx2"/>
          </a:solidFill>
          <a:latin typeface="Arial" charset="0"/>
          <a:ea typeface="ヒラギノ角ゴ Pro W3" pitchFamily="-48" charset="-128"/>
        </a:defRPr>
      </a:lvl5pPr>
      <a:lvl6pPr marL="457200" algn="l" rtl="0" fontAlgn="base">
        <a:spcBef>
          <a:spcPct val="0"/>
        </a:spcBef>
        <a:spcAft>
          <a:spcPct val="0"/>
        </a:spcAft>
        <a:defRPr sz="2800" b="1">
          <a:solidFill>
            <a:schemeClr val="tx2"/>
          </a:solidFill>
          <a:latin typeface="Arial" charset="0"/>
          <a:ea typeface="ヒラギノ角ゴ Pro W3" pitchFamily="-48" charset="-128"/>
        </a:defRPr>
      </a:lvl6pPr>
      <a:lvl7pPr marL="914400" algn="l" rtl="0" fontAlgn="base">
        <a:spcBef>
          <a:spcPct val="0"/>
        </a:spcBef>
        <a:spcAft>
          <a:spcPct val="0"/>
        </a:spcAft>
        <a:defRPr sz="2800" b="1">
          <a:solidFill>
            <a:schemeClr val="tx2"/>
          </a:solidFill>
          <a:latin typeface="Arial" charset="0"/>
          <a:ea typeface="ヒラギノ角ゴ Pro W3" pitchFamily="-48" charset="-128"/>
        </a:defRPr>
      </a:lvl7pPr>
      <a:lvl8pPr marL="1371600" algn="l" rtl="0" fontAlgn="base">
        <a:spcBef>
          <a:spcPct val="0"/>
        </a:spcBef>
        <a:spcAft>
          <a:spcPct val="0"/>
        </a:spcAft>
        <a:defRPr sz="2800" b="1">
          <a:solidFill>
            <a:schemeClr val="tx2"/>
          </a:solidFill>
          <a:latin typeface="Arial" charset="0"/>
          <a:ea typeface="ヒラギノ角ゴ Pro W3" pitchFamily="-48" charset="-128"/>
        </a:defRPr>
      </a:lvl8pPr>
      <a:lvl9pPr marL="1828800" algn="l" rtl="0" fontAlgn="base">
        <a:spcBef>
          <a:spcPct val="0"/>
        </a:spcBef>
        <a:spcAft>
          <a:spcPct val="0"/>
        </a:spcAft>
        <a:defRPr sz="2800" b="1">
          <a:solidFill>
            <a:schemeClr val="tx2"/>
          </a:solidFill>
          <a:latin typeface="Arial" charset="0"/>
          <a:ea typeface="ヒラギノ角ゴ Pro W3" pitchFamily="-48" charset="-128"/>
        </a:defRPr>
      </a:lvl9pPr>
    </p:titleStyle>
    <p:body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gt;"/>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cpiicm.es/pag/normativa-de-proyectos-en-ingenieria-en-informatica/" TargetMode="External"/><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contrataciondelestado.es/wps/poc?uri=deeplink%3Adetalle_licitacion&amp;idEvl=PYrJx3LImeOiEJrVRqloyA%3D%3D" TargetMode="External"/><Relationship Id="rId3" Type="http://schemas.openxmlformats.org/officeDocument/2006/relationships/hyperlink" Target="https://www.une.org/encuentra-tu-norma/busca-tu-norma/norma?c=N0039577" TargetMode="External"/><Relationship Id="rId7" Type="http://schemas.openxmlformats.org/officeDocument/2006/relationships/hyperlink" Target="https://www.uclm.es/" TargetMode="External"/><Relationship Id="rId12" Type="http://schemas.openxmlformats.org/officeDocument/2006/relationships/image" Target="../media/image25.png"/><Relationship Id="rId2" Type="http://schemas.openxmlformats.org/officeDocument/2006/relationships/hyperlink" Target="https://www.boe.es/buscar/act.php?id=BOE-A-2017-12902" TargetMode="External"/><Relationship Id="rId1" Type="http://schemas.openxmlformats.org/officeDocument/2006/relationships/slideLayout" Target="../slideLayouts/slideLayout3.xml"/><Relationship Id="rId6" Type="http://schemas.openxmlformats.org/officeDocument/2006/relationships/hyperlink" Target="https://cpiicm.es/pag/normativa-de-proyectos-en-ingenieria-en-informatica/" TargetMode="External"/><Relationship Id="rId11" Type="http://schemas.openxmlformats.org/officeDocument/2006/relationships/hyperlink" Target="https://pruebasaluuclm-my.sharepoint.com/:u:/g/personal/carlos_demanuel_uclm_es/ETa6rHz5zCVDvZZGrrFulP4BGitOZOhREGLwS8zlWc8iwA?e=1auTN7" TargetMode="External"/><Relationship Id="rId5" Type="http://schemas.openxmlformats.org/officeDocument/2006/relationships/hyperlink" Target="https://coiticlm.es/" TargetMode="External"/><Relationship Id="rId10" Type="http://schemas.openxmlformats.org/officeDocument/2006/relationships/hyperlink" Target="https://www.linkedin.com/in/carlosdemanuel/" TargetMode="External"/><Relationship Id="rId4" Type="http://schemas.openxmlformats.org/officeDocument/2006/relationships/hyperlink" Target="https://cpiicm.es/" TargetMode="External"/><Relationship Id="rId9" Type="http://schemas.openxmlformats.org/officeDocument/2006/relationships/hyperlink" Target="https://pm2.europa.eu/index_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oe.es/buscar/act.php?id=BOE-A-2017-1290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ur-lex.europa.eu/legal-content/ES/TXT/?uri=CELEX%3A32012R1025"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piicm.es/pag/normativa-de-proyectos-en-ingenieria-en-informati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2B17921-B167-9D3F-EE5A-E5A118799FE1}"/>
              </a:ext>
            </a:extLst>
          </p:cNvPr>
          <p:cNvPicPr>
            <a:picLocks noChangeAspect="1"/>
          </p:cNvPicPr>
          <p:nvPr/>
        </p:nvPicPr>
        <p:blipFill>
          <a:blip r:embed="rId2"/>
          <a:stretch>
            <a:fillRect/>
          </a:stretch>
        </p:blipFill>
        <p:spPr>
          <a:xfrm>
            <a:off x="578774" y="1593919"/>
            <a:ext cx="7986452" cy="3188484"/>
          </a:xfrm>
          <a:prstGeom prst="rect">
            <a:avLst/>
          </a:prstGeom>
        </p:spPr>
      </p:pic>
      <p:sp>
        <p:nvSpPr>
          <p:cNvPr id="2" name="Título 1">
            <a:extLst>
              <a:ext uri="{FF2B5EF4-FFF2-40B4-BE49-F238E27FC236}">
                <a16:creationId xmlns:a16="http://schemas.microsoft.com/office/drawing/2014/main" id="{7A919B73-0311-9427-DAF7-0B0796A6E03A}"/>
              </a:ext>
            </a:extLst>
          </p:cNvPr>
          <p:cNvSpPr>
            <a:spLocks noGrp="1"/>
          </p:cNvSpPr>
          <p:nvPr>
            <p:ph type="ctrTitle"/>
          </p:nvPr>
        </p:nvSpPr>
        <p:spPr/>
        <p:txBody>
          <a:bodyPr/>
          <a:lstStyle/>
          <a:p>
            <a:r>
              <a:rPr lang="es-ES" dirty="0"/>
              <a:t>Pliegos técnicos bajo normativa técnica de documentación de proyectos</a:t>
            </a:r>
          </a:p>
        </p:txBody>
      </p:sp>
      <p:sp>
        <p:nvSpPr>
          <p:cNvPr id="3" name="Subtítulo 2">
            <a:extLst>
              <a:ext uri="{FF2B5EF4-FFF2-40B4-BE49-F238E27FC236}">
                <a16:creationId xmlns:a16="http://schemas.microsoft.com/office/drawing/2014/main" id="{A3DBF55B-0E92-9136-A69D-6ABEC0C61E49}"/>
              </a:ext>
            </a:extLst>
          </p:cNvPr>
          <p:cNvSpPr>
            <a:spLocks noGrp="1"/>
          </p:cNvSpPr>
          <p:nvPr>
            <p:ph type="subTitle" idx="1"/>
          </p:nvPr>
        </p:nvSpPr>
        <p:spPr>
          <a:xfrm>
            <a:off x="2057400" y="4795351"/>
            <a:ext cx="6400800" cy="1752600"/>
          </a:xfrm>
        </p:spPr>
        <p:txBody>
          <a:bodyPr/>
          <a:lstStyle/>
          <a:p>
            <a:pPr algn="r"/>
            <a:r>
              <a:rPr lang="es-ES" dirty="0"/>
              <a:t>XXXII Jornadas Técnicas de RedIRIS</a:t>
            </a:r>
          </a:p>
          <a:p>
            <a:pPr algn="r"/>
            <a:r>
              <a:rPr lang="es-ES" dirty="0"/>
              <a:t>Mallorca</a:t>
            </a:r>
          </a:p>
          <a:p>
            <a:pPr algn="r"/>
            <a:r>
              <a:rPr lang="es-ES" dirty="0"/>
              <a:t>29 de mayo, 2024</a:t>
            </a:r>
          </a:p>
        </p:txBody>
      </p:sp>
    </p:spTree>
    <p:extLst>
      <p:ext uri="{BB962C8B-B14F-4D97-AF65-F5344CB8AC3E}">
        <p14:creationId xmlns:p14="http://schemas.microsoft.com/office/powerpoint/2010/main" val="1168645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EC009A-EE93-3812-F923-0AC016F2FB12}"/>
              </a:ext>
            </a:extLst>
          </p:cNvPr>
          <p:cNvSpPr>
            <a:spLocks noGrp="1"/>
          </p:cNvSpPr>
          <p:nvPr>
            <p:ph type="title"/>
          </p:nvPr>
        </p:nvSpPr>
        <p:spPr/>
        <p:txBody>
          <a:bodyPr/>
          <a:lstStyle/>
          <a:p>
            <a:r>
              <a:rPr lang="es-ES" dirty="0"/>
              <a:t>Normativa técnica del CPIICM</a:t>
            </a:r>
          </a:p>
        </p:txBody>
      </p:sp>
      <p:sp>
        <p:nvSpPr>
          <p:cNvPr id="3" name="Marcador de contenido 2">
            <a:extLst>
              <a:ext uri="{FF2B5EF4-FFF2-40B4-BE49-F238E27FC236}">
                <a16:creationId xmlns:a16="http://schemas.microsoft.com/office/drawing/2014/main" id="{2537F7D5-8C69-3C1B-C3B7-D9436E91BD4F}"/>
              </a:ext>
            </a:extLst>
          </p:cNvPr>
          <p:cNvSpPr>
            <a:spLocks noGrp="1"/>
          </p:cNvSpPr>
          <p:nvPr>
            <p:ph idx="1"/>
          </p:nvPr>
        </p:nvSpPr>
        <p:spPr/>
        <p:txBody>
          <a:bodyPr/>
          <a:lstStyle/>
          <a:p>
            <a:r>
              <a:rPr lang="es-ES" dirty="0"/>
              <a:t>Aplicación práctica en el sector público</a:t>
            </a:r>
          </a:p>
          <a:p>
            <a:pPr>
              <a:buFont typeface="Arial" panose="020B0604020202020204" pitchFamily="34" charset="0"/>
              <a:buChar char="•"/>
            </a:pPr>
            <a:r>
              <a:rPr lang="es-ES" dirty="0"/>
              <a:t>Aproximación inicial</a:t>
            </a:r>
          </a:p>
          <a:p>
            <a:pPr>
              <a:buFont typeface="Arial" panose="020B0604020202020204" pitchFamily="34" charset="0"/>
              <a:buChar char="•"/>
            </a:pPr>
            <a:r>
              <a:rPr lang="es-ES" dirty="0"/>
              <a:t>Pliegos especificaciones técnicas particulares</a:t>
            </a:r>
          </a:p>
          <a:p>
            <a:pPr lvl="1">
              <a:buFont typeface="Arial" panose="020B0604020202020204" pitchFamily="34" charset="0"/>
              <a:buChar char="•"/>
            </a:pPr>
            <a:r>
              <a:rPr lang="es-ES" dirty="0"/>
              <a:t>Concursos del sector público de proyectos de informática y comunicaciones:</a:t>
            </a:r>
          </a:p>
          <a:p>
            <a:pPr lvl="2">
              <a:buFont typeface="Arial" panose="020B0604020202020204" pitchFamily="34" charset="0"/>
              <a:buChar char="•"/>
            </a:pPr>
            <a:r>
              <a:rPr lang="es-ES" dirty="0"/>
              <a:t>Servicios</a:t>
            </a:r>
          </a:p>
          <a:p>
            <a:pPr lvl="2">
              <a:buFont typeface="Arial" panose="020B0604020202020204" pitchFamily="34" charset="0"/>
              <a:buChar char="•"/>
            </a:pPr>
            <a:r>
              <a:rPr lang="es-ES" dirty="0"/>
              <a:t>Infraestructuras</a:t>
            </a:r>
          </a:p>
          <a:p>
            <a:pPr lvl="2">
              <a:buFont typeface="Arial" panose="020B0604020202020204" pitchFamily="34" charset="0"/>
              <a:buChar char="•"/>
            </a:pPr>
            <a:r>
              <a:rPr lang="es-ES" dirty="0"/>
              <a:t>Aplicaciones</a:t>
            </a:r>
          </a:p>
          <a:p>
            <a:pPr>
              <a:buFont typeface="Arial" panose="020B0604020202020204" pitchFamily="34" charset="0"/>
              <a:buChar char="•"/>
            </a:pPr>
            <a:r>
              <a:rPr lang="es-ES" dirty="0"/>
              <a:t>Incluso para AA.PP. sin empleados especialistas</a:t>
            </a:r>
          </a:p>
        </p:txBody>
      </p:sp>
    </p:spTree>
    <p:extLst>
      <p:ext uri="{BB962C8B-B14F-4D97-AF65-F5344CB8AC3E}">
        <p14:creationId xmlns:p14="http://schemas.microsoft.com/office/powerpoint/2010/main" val="2377876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A85FBE-3337-AF12-1A88-63A3B38C0764}"/>
              </a:ext>
            </a:extLst>
          </p:cNvPr>
          <p:cNvSpPr>
            <a:spLocks noGrp="1"/>
          </p:cNvSpPr>
          <p:nvPr>
            <p:ph type="title"/>
          </p:nvPr>
        </p:nvSpPr>
        <p:spPr>
          <a:xfrm>
            <a:off x="683568" y="1268760"/>
            <a:ext cx="2780311" cy="657994"/>
          </a:xfrm>
        </p:spPr>
        <p:txBody>
          <a:bodyPr anchor="b">
            <a:normAutofit/>
          </a:bodyPr>
          <a:lstStyle/>
          <a:p>
            <a:r>
              <a:rPr lang="es-ES" dirty="0"/>
              <a:t>Aplicación práctica</a:t>
            </a:r>
          </a:p>
        </p:txBody>
      </p:sp>
      <p:pic>
        <p:nvPicPr>
          <p:cNvPr id="4" name="Imagen 3">
            <a:extLst>
              <a:ext uri="{FF2B5EF4-FFF2-40B4-BE49-F238E27FC236}">
                <a16:creationId xmlns:a16="http://schemas.microsoft.com/office/drawing/2014/main" id="{AACA7C47-C6BE-7F69-87BA-36ED7002B10D}"/>
              </a:ext>
            </a:extLst>
          </p:cNvPr>
          <p:cNvPicPr>
            <a:picLocks noChangeAspect="1"/>
          </p:cNvPicPr>
          <p:nvPr/>
        </p:nvPicPr>
        <p:blipFill>
          <a:blip r:embed="rId3"/>
          <a:stretch>
            <a:fillRect/>
          </a:stretch>
        </p:blipFill>
        <p:spPr>
          <a:xfrm>
            <a:off x="52724" y="2146239"/>
            <a:ext cx="4041998" cy="3822523"/>
          </a:xfrm>
          <a:prstGeom prst="rect">
            <a:avLst/>
          </a:prstGeom>
        </p:spPr>
      </p:pic>
      <p:sp>
        <p:nvSpPr>
          <p:cNvPr id="6" name="Text Placeholder 3">
            <a:extLst>
              <a:ext uri="{FF2B5EF4-FFF2-40B4-BE49-F238E27FC236}">
                <a16:creationId xmlns:a16="http://schemas.microsoft.com/office/drawing/2014/main" id="{2632DF37-45B6-0201-5E00-2C349EEDC54B}"/>
              </a:ext>
            </a:extLst>
          </p:cNvPr>
          <p:cNvSpPr>
            <a:spLocks noGrp="1"/>
          </p:cNvSpPr>
          <p:nvPr>
            <p:ph type="body" sz="half" idx="2"/>
          </p:nvPr>
        </p:nvSpPr>
        <p:spPr>
          <a:xfrm>
            <a:off x="683568" y="1988840"/>
            <a:ext cx="2781945" cy="4137323"/>
          </a:xfrm>
        </p:spPr>
        <p:txBody>
          <a:bodyPr/>
          <a:lstStyle/>
          <a:p>
            <a:endParaRPr lang="en-US" dirty="0"/>
          </a:p>
        </p:txBody>
      </p:sp>
      <p:graphicFrame>
        <p:nvGraphicFramePr>
          <p:cNvPr id="7" name="Marcador de contenido 2">
            <a:extLst>
              <a:ext uri="{FF2B5EF4-FFF2-40B4-BE49-F238E27FC236}">
                <a16:creationId xmlns:a16="http://schemas.microsoft.com/office/drawing/2014/main" id="{77C6D2AC-633A-4517-B7E1-75699D52F1EE}"/>
              </a:ext>
            </a:extLst>
          </p:cNvPr>
          <p:cNvGraphicFramePr>
            <a:graphicFrameLocks noGrp="1"/>
          </p:cNvGraphicFramePr>
          <p:nvPr>
            <p:ph idx="1"/>
            <p:extLst>
              <p:ext uri="{D42A27DB-BD31-4B8C-83A1-F6EECF244321}">
                <p14:modId xmlns:p14="http://schemas.microsoft.com/office/powerpoint/2010/main" val="2052717793"/>
              </p:ext>
            </p:extLst>
          </p:nvPr>
        </p:nvGraphicFramePr>
        <p:xfrm>
          <a:off x="3575050" y="1268760"/>
          <a:ext cx="5111750" cy="4857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0723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12246-A9AC-4107-11BA-FE720E0CB1C5}"/>
              </a:ext>
            </a:extLst>
          </p:cNvPr>
          <p:cNvSpPr>
            <a:spLocks noGrp="1"/>
          </p:cNvSpPr>
          <p:nvPr>
            <p:ph type="title"/>
          </p:nvPr>
        </p:nvSpPr>
        <p:spPr>
          <a:xfrm>
            <a:off x="683568" y="1268760"/>
            <a:ext cx="7992888" cy="720080"/>
          </a:xfrm>
        </p:spPr>
        <p:txBody>
          <a:bodyPr>
            <a:normAutofit/>
          </a:bodyPr>
          <a:lstStyle/>
          <a:p>
            <a:r>
              <a:rPr lang="es-ES" dirty="0"/>
              <a:t>Aplicación práctica</a:t>
            </a:r>
          </a:p>
        </p:txBody>
      </p:sp>
      <p:graphicFrame>
        <p:nvGraphicFramePr>
          <p:cNvPr id="5" name="Marcador de contenido 2">
            <a:extLst>
              <a:ext uri="{FF2B5EF4-FFF2-40B4-BE49-F238E27FC236}">
                <a16:creationId xmlns:a16="http://schemas.microsoft.com/office/drawing/2014/main" id="{6983BCEB-E43F-B7FD-B5D9-86AF8EF9EDDB}"/>
              </a:ext>
            </a:extLst>
          </p:cNvPr>
          <p:cNvGraphicFramePr>
            <a:graphicFrameLocks noGrp="1"/>
          </p:cNvGraphicFramePr>
          <p:nvPr>
            <p:ph idx="1"/>
            <p:extLst>
              <p:ext uri="{D42A27DB-BD31-4B8C-83A1-F6EECF244321}">
                <p14:modId xmlns:p14="http://schemas.microsoft.com/office/powerpoint/2010/main" val="2620294541"/>
              </p:ext>
            </p:extLst>
          </p:nvPr>
        </p:nvGraphicFramePr>
        <p:xfrm>
          <a:off x="685700" y="2060848"/>
          <a:ext cx="7990755"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0133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C769B1-814F-FC81-BB69-DF8668B6132E}"/>
              </a:ext>
            </a:extLst>
          </p:cNvPr>
          <p:cNvSpPr>
            <a:spLocks noGrp="1"/>
          </p:cNvSpPr>
          <p:nvPr>
            <p:ph type="title"/>
          </p:nvPr>
        </p:nvSpPr>
        <p:spPr>
          <a:xfrm>
            <a:off x="683568" y="1268760"/>
            <a:ext cx="2780311" cy="657994"/>
          </a:xfrm>
        </p:spPr>
        <p:txBody>
          <a:bodyPr anchor="b">
            <a:normAutofit/>
          </a:bodyPr>
          <a:lstStyle/>
          <a:p>
            <a:r>
              <a:rPr lang="es-ES" dirty="0"/>
              <a:t>Aplicación práctica</a:t>
            </a:r>
          </a:p>
        </p:txBody>
      </p:sp>
      <p:sp>
        <p:nvSpPr>
          <p:cNvPr id="9" name="Text Placeholder 3">
            <a:extLst>
              <a:ext uri="{FF2B5EF4-FFF2-40B4-BE49-F238E27FC236}">
                <a16:creationId xmlns:a16="http://schemas.microsoft.com/office/drawing/2014/main" id="{547F86BE-A733-FCE1-CD70-734B91A5040D}"/>
              </a:ext>
            </a:extLst>
          </p:cNvPr>
          <p:cNvSpPr>
            <a:spLocks noGrp="1"/>
          </p:cNvSpPr>
          <p:nvPr>
            <p:ph type="body" sz="half" idx="2"/>
          </p:nvPr>
        </p:nvSpPr>
        <p:spPr>
          <a:xfrm>
            <a:off x="683568" y="1988840"/>
            <a:ext cx="2781945" cy="4137323"/>
          </a:xfrm>
        </p:spPr>
        <p:txBody>
          <a:bodyPr/>
          <a:lstStyle/>
          <a:p>
            <a:r>
              <a:rPr lang="es-ES" dirty="0"/>
              <a:t>Un proyecto documentado conforme a normativa ayuda a implantar en el mismo:</a:t>
            </a:r>
            <a:endParaRPr lang="en-US" dirty="0"/>
          </a:p>
        </p:txBody>
      </p:sp>
      <p:graphicFrame>
        <p:nvGraphicFramePr>
          <p:cNvPr id="7" name="Marcador de contenido 2">
            <a:extLst>
              <a:ext uri="{FF2B5EF4-FFF2-40B4-BE49-F238E27FC236}">
                <a16:creationId xmlns:a16="http://schemas.microsoft.com/office/drawing/2014/main" id="{DCC07223-B89E-7A09-942D-75DACFDC19F4}"/>
              </a:ext>
            </a:extLst>
          </p:cNvPr>
          <p:cNvGraphicFramePr>
            <a:graphicFrameLocks noGrp="1"/>
          </p:cNvGraphicFramePr>
          <p:nvPr>
            <p:ph idx="1"/>
            <p:extLst>
              <p:ext uri="{D42A27DB-BD31-4B8C-83A1-F6EECF244321}">
                <p14:modId xmlns:p14="http://schemas.microsoft.com/office/powerpoint/2010/main" val="1795073061"/>
              </p:ext>
            </p:extLst>
          </p:nvPr>
        </p:nvGraphicFramePr>
        <p:xfrm>
          <a:off x="3575050" y="1268760"/>
          <a:ext cx="5111750" cy="4857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9640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E75F9F-6334-F575-C0A5-86531971CB34}"/>
              </a:ext>
            </a:extLst>
          </p:cNvPr>
          <p:cNvSpPr>
            <a:spLocks noGrp="1"/>
          </p:cNvSpPr>
          <p:nvPr>
            <p:ph type="title"/>
          </p:nvPr>
        </p:nvSpPr>
        <p:spPr>
          <a:xfrm>
            <a:off x="683568" y="1268760"/>
            <a:ext cx="2780311" cy="657994"/>
          </a:xfrm>
        </p:spPr>
        <p:txBody>
          <a:bodyPr anchor="b">
            <a:normAutofit/>
          </a:bodyPr>
          <a:lstStyle/>
          <a:p>
            <a:r>
              <a:rPr lang="es-ES" dirty="0"/>
              <a:t>Aplicación práctica</a:t>
            </a:r>
          </a:p>
        </p:txBody>
      </p:sp>
      <p:sp>
        <p:nvSpPr>
          <p:cNvPr id="4" name="Marcador de texto 3">
            <a:extLst>
              <a:ext uri="{FF2B5EF4-FFF2-40B4-BE49-F238E27FC236}">
                <a16:creationId xmlns:a16="http://schemas.microsoft.com/office/drawing/2014/main" id="{DA5D1BFA-688B-0E7C-BA1F-CF69F51FC5B7}"/>
              </a:ext>
            </a:extLst>
          </p:cNvPr>
          <p:cNvSpPr>
            <a:spLocks noGrp="1"/>
          </p:cNvSpPr>
          <p:nvPr>
            <p:ph type="body" sz="half" idx="2"/>
          </p:nvPr>
        </p:nvSpPr>
        <p:spPr>
          <a:xfrm>
            <a:off x="683568" y="1988840"/>
            <a:ext cx="2781945" cy="4137323"/>
          </a:xfrm>
        </p:spPr>
        <p:txBody>
          <a:bodyPr>
            <a:normAutofit/>
          </a:bodyPr>
          <a:lstStyle/>
          <a:p>
            <a:r>
              <a:rPr lang="es-ES" dirty="0"/>
              <a:t>Entorno académico</a:t>
            </a:r>
          </a:p>
          <a:p>
            <a:endParaRPr lang="es-ES" dirty="0"/>
          </a:p>
          <a:p>
            <a:r>
              <a:rPr lang="es-ES" dirty="0"/>
              <a:t>Enlaces a los artículos en la página de </a:t>
            </a:r>
            <a:r>
              <a:rPr lang="es-ES" dirty="0">
                <a:hlinkClick r:id="rId3"/>
              </a:rPr>
              <a:t>normativa del CPIICM</a:t>
            </a:r>
            <a:endParaRPr lang="es-ES" dirty="0"/>
          </a:p>
        </p:txBody>
      </p:sp>
      <p:graphicFrame>
        <p:nvGraphicFramePr>
          <p:cNvPr id="8" name="Marcador de contenido 2">
            <a:extLst>
              <a:ext uri="{FF2B5EF4-FFF2-40B4-BE49-F238E27FC236}">
                <a16:creationId xmlns:a16="http://schemas.microsoft.com/office/drawing/2014/main" id="{9374AFE4-C135-A65D-B688-5E137B27DFFE}"/>
              </a:ext>
            </a:extLst>
          </p:cNvPr>
          <p:cNvGraphicFramePr>
            <a:graphicFrameLocks noGrp="1"/>
          </p:cNvGraphicFramePr>
          <p:nvPr>
            <p:ph idx="1"/>
            <p:extLst>
              <p:ext uri="{D42A27DB-BD31-4B8C-83A1-F6EECF244321}">
                <p14:modId xmlns:p14="http://schemas.microsoft.com/office/powerpoint/2010/main" val="1403244407"/>
              </p:ext>
            </p:extLst>
          </p:nvPr>
        </p:nvGraphicFramePr>
        <p:xfrm>
          <a:off x="3575050" y="1268760"/>
          <a:ext cx="5111750" cy="4857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69720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DFE6F7E-6950-AB81-B466-A9A6A7811030}"/>
              </a:ext>
            </a:extLst>
          </p:cNvPr>
          <p:cNvSpPr>
            <a:spLocks noGrp="1"/>
          </p:cNvSpPr>
          <p:nvPr>
            <p:ph type="title"/>
          </p:nvPr>
        </p:nvSpPr>
        <p:spPr/>
        <p:txBody>
          <a:bodyPr/>
          <a:lstStyle/>
          <a:p>
            <a:r>
              <a:rPr lang="es-ES" dirty="0"/>
              <a:t>Debate</a:t>
            </a:r>
          </a:p>
        </p:txBody>
      </p:sp>
      <p:pic>
        <p:nvPicPr>
          <p:cNvPr id="9" name="Marcador de contenido 8">
            <a:extLst>
              <a:ext uri="{FF2B5EF4-FFF2-40B4-BE49-F238E27FC236}">
                <a16:creationId xmlns:a16="http://schemas.microsoft.com/office/drawing/2014/main" id="{4FEE7650-1D53-D214-2FC5-F4CF7EB14B43}"/>
              </a:ext>
            </a:extLst>
          </p:cNvPr>
          <p:cNvPicPr>
            <a:picLocks noGrp="1" noChangeAspect="1"/>
          </p:cNvPicPr>
          <p:nvPr>
            <p:ph sz="half" idx="2"/>
          </p:nvPr>
        </p:nvPicPr>
        <p:blipFill>
          <a:blip r:embed="rId3"/>
          <a:stretch>
            <a:fillRect/>
          </a:stretch>
        </p:blipFill>
        <p:spPr>
          <a:xfrm>
            <a:off x="755576" y="1772816"/>
            <a:ext cx="3422827" cy="4530039"/>
          </a:xfrm>
        </p:spPr>
      </p:pic>
      <p:pic>
        <p:nvPicPr>
          <p:cNvPr id="11" name="Marcador de contenido 10">
            <a:extLst>
              <a:ext uri="{FF2B5EF4-FFF2-40B4-BE49-F238E27FC236}">
                <a16:creationId xmlns:a16="http://schemas.microsoft.com/office/drawing/2014/main" id="{4471CAAD-F0CB-B15A-FD0A-C5AB75331F2C}"/>
              </a:ext>
            </a:extLst>
          </p:cNvPr>
          <p:cNvPicPr>
            <a:picLocks noGrp="1" noChangeAspect="1"/>
          </p:cNvPicPr>
          <p:nvPr>
            <p:ph sz="quarter" idx="4"/>
          </p:nvPr>
        </p:nvPicPr>
        <p:blipFill>
          <a:blip r:embed="rId4"/>
          <a:stretch>
            <a:fillRect/>
          </a:stretch>
        </p:blipFill>
        <p:spPr>
          <a:xfrm>
            <a:off x="5087040" y="1628799"/>
            <a:ext cx="3591976" cy="4692942"/>
          </a:xfrm>
        </p:spPr>
      </p:pic>
    </p:spTree>
    <p:extLst>
      <p:ext uri="{BB962C8B-B14F-4D97-AF65-F5344CB8AC3E}">
        <p14:creationId xmlns:p14="http://schemas.microsoft.com/office/powerpoint/2010/main" val="108538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4C5DF1A-D90A-D570-36DF-E65FE6279EB6}"/>
              </a:ext>
            </a:extLst>
          </p:cNvPr>
          <p:cNvSpPr>
            <a:spLocks noGrp="1"/>
          </p:cNvSpPr>
          <p:nvPr>
            <p:ph type="ctrTitle"/>
          </p:nvPr>
        </p:nvSpPr>
        <p:spPr>
          <a:xfrm>
            <a:off x="685800" y="2130425"/>
            <a:ext cx="7772400" cy="1470025"/>
          </a:xfrm>
        </p:spPr>
        <p:txBody>
          <a:bodyPr>
            <a:normAutofit/>
          </a:bodyPr>
          <a:lstStyle/>
          <a:p>
            <a:r>
              <a:rPr lang="es-ES" dirty="0"/>
              <a:t>Agradecimientos</a:t>
            </a:r>
          </a:p>
        </p:txBody>
      </p:sp>
      <p:sp>
        <p:nvSpPr>
          <p:cNvPr id="6" name="Marcador de contenido 5">
            <a:extLst>
              <a:ext uri="{FF2B5EF4-FFF2-40B4-BE49-F238E27FC236}">
                <a16:creationId xmlns:a16="http://schemas.microsoft.com/office/drawing/2014/main" id="{B3948381-5C6E-6D39-3512-C3A75D6D5F81}"/>
              </a:ext>
            </a:extLst>
          </p:cNvPr>
          <p:cNvSpPr>
            <a:spLocks noGrp="1"/>
          </p:cNvSpPr>
          <p:nvPr>
            <p:ph type="subTitle" idx="1"/>
          </p:nvPr>
        </p:nvSpPr>
        <p:spPr>
          <a:xfrm>
            <a:off x="1028700" y="3933056"/>
            <a:ext cx="7086600" cy="2207096"/>
          </a:xfrm>
        </p:spPr>
        <p:txBody>
          <a:bodyPr>
            <a:normAutofit/>
          </a:bodyPr>
          <a:lstStyle/>
          <a:p>
            <a:pPr marL="0" indent="0">
              <a:lnSpc>
                <a:spcPct val="150000"/>
              </a:lnSpc>
            </a:pPr>
            <a:r>
              <a:rPr lang="es-ES" sz="1500" dirty="0"/>
              <a:t>Andrés Prado</a:t>
            </a:r>
            <a:r>
              <a:rPr lang="es-ES" sz="1500" b="0" dirty="0"/>
              <a:t>, Director del Área de Tecnología y Comunicaciones de la UCLM</a:t>
            </a:r>
          </a:p>
          <a:p>
            <a:pPr marL="0" indent="0">
              <a:lnSpc>
                <a:spcPct val="150000"/>
              </a:lnSpc>
            </a:pPr>
            <a:r>
              <a:rPr lang="es-ES" sz="1500" dirty="0"/>
              <a:t>Julián de la Morena</a:t>
            </a:r>
            <a:r>
              <a:rPr lang="es-ES" sz="1500" b="0" dirty="0"/>
              <a:t>, Director de la Unidad de Sistemas y Redes de la UCLM</a:t>
            </a:r>
          </a:p>
          <a:p>
            <a:pPr marL="0" indent="0">
              <a:lnSpc>
                <a:spcPct val="150000"/>
              </a:lnSpc>
            </a:pPr>
            <a:r>
              <a:rPr lang="es-ES" sz="1500" dirty="0"/>
              <a:t>Joaquín González Casal</a:t>
            </a:r>
            <a:r>
              <a:rPr lang="es-ES" sz="1500" b="0" dirty="0"/>
              <a:t>, Decano del CPIICM</a:t>
            </a:r>
          </a:p>
          <a:p>
            <a:pPr marL="0" indent="0">
              <a:lnSpc>
                <a:spcPct val="150000"/>
              </a:lnSpc>
            </a:pPr>
            <a:r>
              <a:rPr lang="es-ES" sz="1500" dirty="0"/>
              <a:t>José Luis Poza-Luján</a:t>
            </a:r>
            <a:r>
              <a:rPr lang="es-ES" sz="1500" b="0" dirty="0"/>
              <a:t>, Universidad Politécnica de Valencia (UPV)</a:t>
            </a:r>
            <a:endParaRPr lang="es-ES" sz="1500" dirty="0"/>
          </a:p>
          <a:p>
            <a:pPr marL="0" indent="0">
              <a:lnSpc>
                <a:spcPct val="150000"/>
              </a:lnSpc>
            </a:pPr>
            <a:r>
              <a:rPr lang="es-ES" sz="1500" dirty="0"/>
              <a:t>Todos los presentes</a:t>
            </a:r>
          </a:p>
          <a:p>
            <a:pPr marL="0" indent="0">
              <a:lnSpc>
                <a:spcPct val="150000"/>
              </a:lnSpc>
            </a:pPr>
            <a:endParaRPr lang="es-ES" sz="1500" dirty="0"/>
          </a:p>
        </p:txBody>
      </p:sp>
    </p:spTree>
    <p:extLst>
      <p:ext uri="{BB962C8B-B14F-4D97-AF65-F5344CB8AC3E}">
        <p14:creationId xmlns:p14="http://schemas.microsoft.com/office/powerpoint/2010/main" val="2055589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65059-E2ED-020F-FFB8-E6C7A354CD6B}"/>
              </a:ext>
            </a:extLst>
          </p:cNvPr>
          <p:cNvSpPr>
            <a:spLocks noGrp="1"/>
          </p:cNvSpPr>
          <p:nvPr>
            <p:ph type="title"/>
          </p:nvPr>
        </p:nvSpPr>
        <p:spPr>
          <a:xfrm>
            <a:off x="683568" y="1268759"/>
            <a:ext cx="8003232" cy="720081"/>
          </a:xfrm>
        </p:spPr>
        <p:txBody>
          <a:bodyPr>
            <a:normAutofit/>
          </a:bodyPr>
          <a:lstStyle/>
          <a:p>
            <a:r>
              <a:rPr lang="es-ES" dirty="0"/>
              <a:t>Enlaces</a:t>
            </a:r>
          </a:p>
        </p:txBody>
      </p:sp>
      <p:sp>
        <p:nvSpPr>
          <p:cNvPr id="14" name="Content Placeholder 2">
            <a:extLst>
              <a:ext uri="{FF2B5EF4-FFF2-40B4-BE49-F238E27FC236}">
                <a16:creationId xmlns:a16="http://schemas.microsoft.com/office/drawing/2014/main" id="{743BFF6F-6788-21F1-0833-011D5E9AB3C8}"/>
              </a:ext>
            </a:extLst>
          </p:cNvPr>
          <p:cNvSpPr>
            <a:spLocks noGrp="1"/>
          </p:cNvSpPr>
          <p:nvPr>
            <p:ph sz="half" idx="2"/>
          </p:nvPr>
        </p:nvSpPr>
        <p:spPr>
          <a:xfrm>
            <a:off x="683568" y="2060848"/>
            <a:ext cx="3888432" cy="4104455"/>
          </a:xfrm>
        </p:spPr>
        <p:txBody>
          <a:bodyPr anchor="ctr" anchorCtr="0">
            <a:normAutofit/>
          </a:bodyPr>
          <a:lstStyle/>
          <a:p>
            <a:pPr marL="285750" indent="-285750">
              <a:lnSpc>
                <a:spcPct val="90000"/>
              </a:lnSpc>
              <a:buFont typeface="Arial" panose="020B0604020202020204" pitchFamily="34" charset="0"/>
              <a:buChar char="•"/>
            </a:pPr>
            <a:r>
              <a:rPr lang="es-ES" sz="1500" b="0" dirty="0">
                <a:hlinkClick r:id="rId2"/>
              </a:rPr>
              <a:t>Ley de Contratos del sector público</a:t>
            </a:r>
            <a:endParaRPr lang="es-ES" sz="1500" b="0" dirty="0"/>
          </a:p>
          <a:p>
            <a:pPr marL="285750" indent="-285750">
              <a:lnSpc>
                <a:spcPct val="90000"/>
              </a:lnSpc>
              <a:buFont typeface="Arial" panose="020B0604020202020204" pitchFamily="34" charset="0"/>
              <a:buChar char="•"/>
            </a:pPr>
            <a:r>
              <a:rPr lang="es-ES" sz="1500" b="0" dirty="0">
                <a:hlinkClick r:id="rId3"/>
              </a:rPr>
              <a:t>UNE 157801:2007 Criterios generales para la elaboración de proyectos de sistemas de información</a:t>
            </a:r>
            <a:endParaRPr lang="es-ES" sz="1500" b="0" dirty="0"/>
          </a:p>
          <a:p>
            <a:pPr marL="285750" indent="-285750">
              <a:lnSpc>
                <a:spcPct val="90000"/>
              </a:lnSpc>
              <a:buFont typeface="Arial" panose="020B0604020202020204" pitchFamily="34" charset="0"/>
              <a:buChar char="•"/>
            </a:pPr>
            <a:r>
              <a:rPr lang="es-ES" sz="1500" b="0" dirty="0">
                <a:hlinkClick r:id="rId4"/>
              </a:rPr>
              <a:t>CPIICM</a:t>
            </a:r>
            <a:endParaRPr lang="es-ES" sz="1500" b="0" dirty="0"/>
          </a:p>
          <a:p>
            <a:pPr marL="285750" indent="-285750">
              <a:lnSpc>
                <a:spcPct val="90000"/>
              </a:lnSpc>
              <a:buFont typeface="Arial" panose="020B0604020202020204" pitchFamily="34" charset="0"/>
              <a:buChar char="•"/>
            </a:pPr>
            <a:r>
              <a:rPr lang="es-ES" sz="1500" b="0" dirty="0">
                <a:hlinkClick r:id="rId5"/>
              </a:rPr>
              <a:t>COITICLM</a:t>
            </a:r>
            <a:endParaRPr lang="es-ES" sz="1500" b="0" dirty="0"/>
          </a:p>
          <a:p>
            <a:pPr marL="285750" indent="-285750">
              <a:lnSpc>
                <a:spcPct val="90000"/>
              </a:lnSpc>
              <a:buFont typeface="Arial" panose="020B0604020202020204" pitchFamily="34" charset="0"/>
              <a:buChar char="•"/>
            </a:pPr>
            <a:r>
              <a:rPr lang="es-ES" sz="1500" b="0" dirty="0">
                <a:hlinkClick r:id="rId6"/>
              </a:rPr>
              <a:t>Normativa CPIICM</a:t>
            </a:r>
            <a:endParaRPr lang="es-ES" sz="1500" b="0" dirty="0"/>
          </a:p>
          <a:p>
            <a:pPr marL="285750" indent="-285750">
              <a:lnSpc>
                <a:spcPct val="90000"/>
              </a:lnSpc>
              <a:buFont typeface="Arial" panose="020B0604020202020204" pitchFamily="34" charset="0"/>
              <a:buChar char="•"/>
            </a:pPr>
            <a:r>
              <a:rPr lang="es-ES" sz="1500" b="0" dirty="0">
                <a:hlinkClick r:id="rId7"/>
              </a:rPr>
              <a:t>Universidad de Castilla-La Mancha</a:t>
            </a:r>
            <a:endParaRPr lang="es-ES" sz="1500" b="0" dirty="0"/>
          </a:p>
          <a:p>
            <a:pPr marL="285750" indent="-285750">
              <a:lnSpc>
                <a:spcPct val="90000"/>
              </a:lnSpc>
              <a:buFont typeface="Arial" panose="020B0604020202020204" pitchFamily="34" charset="0"/>
              <a:buChar char="•"/>
            </a:pPr>
            <a:r>
              <a:rPr lang="es-ES" sz="1500" b="0" i="0" dirty="0">
                <a:hlinkClick r:id="rId8"/>
              </a:rPr>
              <a:t>Servicios avanzados para las comunicaciones unificadas en la UCLM</a:t>
            </a:r>
            <a:endParaRPr lang="es-ES" sz="1500" b="0" i="0" dirty="0"/>
          </a:p>
          <a:p>
            <a:pPr marL="285750" indent="-285750">
              <a:lnSpc>
                <a:spcPct val="90000"/>
              </a:lnSpc>
              <a:buFont typeface="Arial" panose="020B0604020202020204" pitchFamily="34" charset="0"/>
              <a:buChar char="•"/>
            </a:pPr>
            <a:r>
              <a:rPr lang="es-ES" sz="1500" b="0" dirty="0">
                <a:hlinkClick r:id="rId9">
                  <a:extLst>
                    <a:ext uri="{A12FA001-AC4F-418D-AE19-62706E023703}">
                      <ahyp:hlinkClr xmlns:ahyp="http://schemas.microsoft.com/office/drawing/2018/hyperlinkcolor" val="tx"/>
                    </a:ext>
                  </a:extLst>
                </a:hlinkClick>
              </a:rPr>
              <a:t>PM2 de la Comisión Europea</a:t>
            </a:r>
            <a:endParaRPr lang="es-ES" sz="1500" b="0" dirty="0"/>
          </a:p>
          <a:p>
            <a:pPr marL="285750" indent="-285750">
              <a:lnSpc>
                <a:spcPct val="90000"/>
              </a:lnSpc>
              <a:buFont typeface="Arial" panose="020B0604020202020204" pitchFamily="34" charset="0"/>
              <a:buChar char="•"/>
            </a:pPr>
            <a:r>
              <a:rPr lang="pt-BR" sz="1500" b="0" dirty="0">
                <a:hlinkClick r:id="rId10"/>
              </a:rPr>
              <a:t>Carlos de Manuel Clemente | LinkedIn</a:t>
            </a:r>
            <a:endParaRPr lang="pt-BR" sz="1500" b="0" dirty="0"/>
          </a:p>
          <a:p>
            <a:pPr marL="285750" indent="-285750">
              <a:lnSpc>
                <a:spcPct val="90000"/>
              </a:lnSpc>
              <a:buFont typeface="Arial" panose="020B0604020202020204" pitchFamily="34" charset="0"/>
              <a:buChar char="•"/>
            </a:pPr>
            <a:r>
              <a:rPr lang="pt-BR" sz="1500" b="0" dirty="0">
                <a:hlinkClick r:id="rId11"/>
              </a:rPr>
              <a:t>Documentos de </a:t>
            </a:r>
            <a:r>
              <a:rPr lang="es-ES" sz="1500" b="0" dirty="0">
                <a:hlinkClick r:id="rId11"/>
              </a:rPr>
              <a:t>ejemplo</a:t>
            </a:r>
            <a:r>
              <a:rPr lang="pt-BR" sz="1500" b="0" dirty="0">
                <a:hlinkClick r:id="rId11"/>
              </a:rPr>
              <a:t> y </a:t>
            </a:r>
            <a:r>
              <a:rPr lang="es-ES" sz="1500" b="0" dirty="0">
                <a:hlinkClick r:id="rId11"/>
              </a:rPr>
              <a:t>referencia</a:t>
            </a:r>
            <a:endParaRPr lang="es-ES" sz="1500" b="0" dirty="0"/>
          </a:p>
          <a:p>
            <a:pPr>
              <a:lnSpc>
                <a:spcPct val="90000"/>
              </a:lnSpc>
            </a:pPr>
            <a:endParaRPr lang="en-US" sz="1500" dirty="0"/>
          </a:p>
        </p:txBody>
      </p:sp>
      <p:pic>
        <p:nvPicPr>
          <p:cNvPr id="6" name="Marcador de contenido 5" descr="Código QR&#10;&#10;Descripción generada automáticamente">
            <a:extLst>
              <a:ext uri="{FF2B5EF4-FFF2-40B4-BE49-F238E27FC236}">
                <a16:creationId xmlns:a16="http://schemas.microsoft.com/office/drawing/2014/main" id="{69B97F97-340E-CD9C-94F7-8FC473F45D91}"/>
              </a:ext>
            </a:extLst>
          </p:cNvPr>
          <p:cNvPicPr>
            <a:picLocks noGrp="1" noChangeAspect="1"/>
          </p:cNvPicPr>
          <p:nvPr>
            <p:ph sz="quarter" idx="4"/>
          </p:nvPr>
        </p:nvPicPr>
        <p:blipFill>
          <a:blip r:embed="rId12">
            <a:extLst>
              <a:ext uri="{28A0092B-C50C-407E-A947-70E740481C1C}">
                <a14:useLocalDpi xmlns:a14="http://schemas.microsoft.com/office/drawing/2010/main" val="0"/>
              </a:ext>
            </a:extLst>
          </a:blip>
          <a:stretch>
            <a:fillRect/>
          </a:stretch>
        </p:blipFill>
        <p:spPr>
          <a:xfrm>
            <a:off x="4645025" y="2092325"/>
            <a:ext cx="4041775" cy="4041775"/>
          </a:xfrm>
        </p:spPr>
      </p:pic>
    </p:spTree>
    <p:extLst>
      <p:ext uri="{BB962C8B-B14F-4D97-AF65-F5344CB8AC3E}">
        <p14:creationId xmlns:p14="http://schemas.microsoft.com/office/powerpoint/2010/main" val="2008126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1A7ED-4432-0EC0-E462-AC1870DEDF68}"/>
              </a:ext>
            </a:extLst>
          </p:cNvPr>
          <p:cNvSpPr>
            <a:spLocks noGrp="1"/>
          </p:cNvSpPr>
          <p:nvPr>
            <p:ph type="title"/>
          </p:nvPr>
        </p:nvSpPr>
        <p:spPr/>
        <p:txBody>
          <a:bodyPr/>
          <a:lstStyle/>
          <a:p>
            <a:r>
              <a:rPr lang="es-ES" dirty="0"/>
              <a:t>Índice</a:t>
            </a:r>
          </a:p>
        </p:txBody>
      </p:sp>
      <p:sp>
        <p:nvSpPr>
          <p:cNvPr id="3" name="Marcador de contenido 2">
            <a:extLst>
              <a:ext uri="{FF2B5EF4-FFF2-40B4-BE49-F238E27FC236}">
                <a16:creationId xmlns:a16="http://schemas.microsoft.com/office/drawing/2014/main" id="{F8CE37FB-7A1A-D416-1DA3-FB2F98C02F11}"/>
              </a:ext>
            </a:extLst>
          </p:cNvPr>
          <p:cNvSpPr>
            <a:spLocks noGrp="1"/>
          </p:cNvSpPr>
          <p:nvPr>
            <p:ph idx="1"/>
          </p:nvPr>
        </p:nvSpPr>
        <p:spPr/>
        <p:txBody>
          <a:bodyPr/>
          <a:lstStyle/>
          <a:p>
            <a:r>
              <a:rPr lang="es-ES" dirty="0"/>
              <a:t>Presentación</a:t>
            </a:r>
          </a:p>
          <a:p>
            <a:r>
              <a:rPr lang="es-ES" dirty="0"/>
              <a:t>Antecedentes</a:t>
            </a:r>
          </a:p>
          <a:p>
            <a:r>
              <a:rPr lang="es-ES" dirty="0"/>
              <a:t>Ley de Contratos del sector público</a:t>
            </a:r>
          </a:p>
          <a:p>
            <a:r>
              <a:rPr lang="es-ES" dirty="0"/>
              <a:t>	Pliego de preinscripciones técnicas particulares</a:t>
            </a:r>
          </a:p>
          <a:p>
            <a:r>
              <a:rPr lang="es-ES" dirty="0"/>
              <a:t>Normativa técnica del CPIICM</a:t>
            </a:r>
          </a:p>
          <a:p>
            <a:r>
              <a:rPr lang="es-ES" dirty="0"/>
              <a:t>	Aplicación práctica en el pliego de preinscripciones</a:t>
            </a:r>
          </a:p>
          <a:p>
            <a:r>
              <a:rPr lang="es-ES" dirty="0"/>
              <a:t>Debate</a:t>
            </a:r>
          </a:p>
        </p:txBody>
      </p:sp>
    </p:spTree>
    <p:extLst>
      <p:ext uri="{BB962C8B-B14F-4D97-AF65-F5344CB8AC3E}">
        <p14:creationId xmlns:p14="http://schemas.microsoft.com/office/powerpoint/2010/main" val="3219787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F9C71-7E16-9A5D-F512-C1CE43FE16D5}"/>
              </a:ext>
            </a:extLst>
          </p:cNvPr>
          <p:cNvSpPr>
            <a:spLocks noGrp="1"/>
          </p:cNvSpPr>
          <p:nvPr>
            <p:ph type="title"/>
          </p:nvPr>
        </p:nvSpPr>
        <p:spPr/>
        <p:txBody>
          <a:bodyPr/>
          <a:lstStyle/>
          <a:p>
            <a:r>
              <a:rPr lang="es-ES" dirty="0"/>
              <a:t>Presentación</a:t>
            </a:r>
          </a:p>
        </p:txBody>
      </p:sp>
      <p:sp>
        <p:nvSpPr>
          <p:cNvPr id="3" name="Marcador de contenido 2">
            <a:extLst>
              <a:ext uri="{FF2B5EF4-FFF2-40B4-BE49-F238E27FC236}">
                <a16:creationId xmlns:a16="http://schemas.microsoft.com/office/drawing/2014/main" id="{A929ABDD-F407-6017-BBD1-0C6F559FD9E2}"/>
              </a:ext>
            </a:extLst>
          </p:cNvPr>
          <p:cNvSpPr>
            <a:spLocks noGrp="1"/>
          </p:cNvSpPr>
          <p:nvPr>
            <p:ph idx="1"/>
          </p:nvPr>
        </p:nvSpPr>
        <p:spPr/>
        <p:txBody>
          <a:bodyPr/>
          <a:lstStyle/>
          <a:p>
            <a:r>
              <a:rPr lang="es-ES" sz="2000" dirty="0"/>
              <a:t>UCLM.- Universidad de Castilla-La Mancha</a:t>
            </a:r>
          </a:p>
          <a:p>
            <a:r>
              <a:rPr lang="es-ES" sz="2000" dirty="0"/>
              <a:t>CPIICM.- Colegio Profesional de Ingenieros en Informática de la Comunidad de Madrid</a:t>
            </a:r>
          </a:p>
          <a:p>
            <a:r>
              <a:rPr lang="es-ES" sz="2000" dirty="0"/>
              <a:t>COITICLM.- Colegio Oficial de Ingenieros Técnicos en Informática de Castilla-La Mancha</a:t>
            </a:r>
          </a:p>
          <a:p>
            <a:r>
              <a:rPr lang="es-ES" sz="2000" dirty="0"/>
              <a:t>Ponente: Carlos de Manuel Clemente</a:t>
            </a:r>
          </a:p>
          <a:p>
            <a:pPr>
              <a:buFont typeface="Arial" panose="020B0604020202020204" pitchFamily="34" charset="0"/>
              <a:buChar char="•"/>
            </a:pPr>
            <a:r>
              <a:rPr lang="es-ES" sz="2000" dirty="0"/>
              <a:t>Empleado público de la UCLM</a:t>
            </a:r>
          </a:p>
          <a:p>
            <a:pPr>
              <a:buFont typeface="Arial" panose="020B0604020202020204" pitchFamily="34" charset="0"/>
              <a:buChar char="•"/>
            </a:pPr>
            <a:r>
              <a:rPr lang="es-ES" sz="2000" dirty="0"/>
              <a:t>Ingeniero Técnico y Graduado en Ingeniería Informática</a:t>
            </a:r>
          </a:p>
          <a:p>
            <a:pPr>
              <a:buFont typeface="Arial" panose="020B0604020202020204" pitchFamily="34" charset="0"/>
              <a:buChar char="•"/>
            </a:pPr>
            <a:r>
              <a:rPr lang="es-ES" sz="2000" dirty="0"/>
              <a:t>Colegiado del COITICLM</a:t>
            </a:r>
          </a:p>
          <a:p>
            <a:endParaRPr lang="es-ES" dirty="0"/>
          </a:p>
        </p:txBody>
      </p:sp>
      <p:pic>
        <p:nvPicPr>
          <p:cNvPr id="4" name="Imagen 3">
            <a:extLst>
              <a:ext uri="{FF2B5EF4-FFF2-40B4-BE49-F238E27FC236}">
                <a16:creationId xmlns:a16="http://schemas.microsoft.com/office/drawing/2014/main" id="{33F9FD22-44E4-4272-6B67-D5C41D133E20}"/>
              </a:ext>
            </a:extLst>
          </p:cNvPr>
          <p:cNvPicPr>
            <a:picLocks noChangeAspect="1"/>
          </p:cNvPicPr>
          <p:nvPr/>
        </p:nvPicPr>
        <p:blipFill>
          <a:blip r:embed="rId3"/>
          <a:stretch>
            <a:fillRect/>
          </a:stretch>
        </p:blipFill>
        <p:spPr>
          <a:xfrm>
            <a:off x="5720283" y="-31526"/>
            <a:ext cx="2524125" cy="952500"/>
          </a:xfrm>
          <a:prstGeom prst="rect">
            <a:avLst/>
          </a:prstGeom>
        </p:spPr>
      </p:pic>
      <p:pic>
        <p:nvPicPr>
          <p:cNvPr id="5" name="Imagen 4">
            <a:extLst>
              <a:ext uri="{FF2B5EF4-FFF2-40B4-BE49-F238E27FC236}">
                <a16:creationId xmlns:a16="http://schemas.microsoft.com/office/drawing/2014/main" id="{4C1645CF-0EC3-EEE3-710E-A3B4572EAFD9}"/>
              </a:ext>
            </a:extLst>
          </p:cNvPr>
          <p:cNvPicPr>
            <a:picLocks noChangeAspect="1"/>
          </p:cNvPicPr>
          <p:nvPr/>
        </p:nvPicPr>
        <p:blipFill>
          <a:blip r:embed="rId4"/>
          <a:stretch>
            <a:fillRect/>
          </a:stretch>
        </p:blipFill>
        <p:spPr>
          <a:xfrm>
            <a:off x="8244408" y="31408"/>
            <a:ext cx="711454" cy="899686"/>
          </a:xfrm>
          <a:prstGeom prst="rect">
            <a:avLst/>
          </a:prstGeom>
        </p:spPr>
      </p:pic>
    </p:spTree>
    <p:extLst>
      <p:ext uri="{BB962C8B-B14F-4D97-AF65-F5344CB8AC3E}">
        <p14:creationId xmlns:p14="http://schemas.microsoft.com/office/powerpoint/2010/main" val="754030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7B08F7-3140-EC61-4999-2BC6C3FBD579}"/>
              </a:ext>
            </a:extLst>
          </p:cNvPr>
          <p:cNvSpPr>
            <a:spLocks noGrp="1"/>
          </p:cNvSpPr>
          <p:nvPr>
            <p:ph type="title"/>
          </p:nvPr>
        </p:nvSpPr>
        <p:spPr/>
        <p:txBody>
          <a:bodyPr/>
          <a:lstStyle/>
          <a:p>
            <a:r>
              <a:rPr lang="es-ES" dirty="0"/>
              <a:t>Antecedentes</a:t>
            </a:r>
          </a:p>
        </p:txBody>
      </p:sp>
      <p:sp>
        <p:nvSpPr>
          <p:cNvPr id="3" name="Marcador de contenido 2">
            <a:extLst>
              <a:ext uri="{FF2B5EF4-FFF2-40B4-BE49-F238E27FC236}">
                <a16:creationId xmlns:a16="http://schemas.microsoft.com/office/drawing/2014/main" id="{647B7E93-2605-B57E-8902-6C5A96B557AC}"/>
              </a:ext>
            </a:extLst>
          </p:cNvPr>
          <p:cNvSpPr>
            <a:spLocks noGrp="1"/>
          </p:cNvSpPr>
          <p:nvPr>
            <p:ph idx="1"/>
          </p:nvPr>
        </p:nvSpPr>
        <p:spPr/>
        <p:txBody>
          <a:bodyPr/>
          <a:lstStyle/>
          <a:p>
            <a:r>
              <a:rPr lang="es-ES" dirty="0"/>
              <a:t>Necesidades en el ámbito de la Ingeniería Informática:</a:t>
            </a:r>
          </a:p>
          <a:p>
            <a:pPr>
              <a:buFont typeface="Arial" panose="020B0604020202020204" pitchFamily="34" charset="0"/>
              <a:buChar char="•"/>
            </a:pPr>
            <a:r>
              <a:rPr lang="es-ES" dirty="0"/>
              <a:t>Desarrollar e implantar una normalización en el ámbito de los proyectos de Ingeniería Informática o proyectos de las TIC, alineándose con el resto de las ingenierías</a:t>
            </a:r>
          </a:p>
          <a:p>
            <a:pPr>
              <a:buFont typeface="Arial" panose="020B0604020202020204" pitchFamily="34" charset="0"/>
              <a:buChar char="•"/>
            </a:pPr>
            <a:r>
              <a:rPr lang="es-ES" dirty="0"/>
              <a:t>Revisión de </a:t>
            </a:r>
            <a:r>
              <a:rPr lang="es-ES" u="sng" dirty="0"/>
              <a:t>integridad documental</a:t>
            </a:r>
            <a:r>
              <a:rPr lang="es-ES" dirty="0"/>
              <a:t> y la posibilidad del </a:t>
            </a:r>
            <a:r>
              <a:rPr lang="es-ES" u="sng" dirty="0"/>
              <a:t>visado de proyectos</a:t>
            </a:r>
            <a:r>
              <a:rPr lang="es-ES" dirty="0"/>
              <a:t>.</a:t>
            </a:r>
          </a:p>
        </p:txBody>
      </p:sp>
    </p:spTree>
    <p:extLst>
      <p:ext uri="{BB962C8B-B14F-4D97-AF65-F5344CB8AC3E}">
        <p14:creationId xmlns:p14="http://schemas.microsoft.com/office/powerpoint/2010/main" val="3027726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273802-A87A-8921-1BF6-2D4DDBA725BB}"/>
              </a:ext>
            </a:extLst>
          </p:cNvPr>
          <p:cNvSpPr>
            <a:spLocks noGrp="1"/>
          </p:cNvSpPr>
          <p:nvPr>
            <p:ph type="title"/>
          </p:nvPr>
        </p:nvSpPr>
        <p:spPr/>
        <p:txBody>
          <a:bodyPr/>
          <a:lstStyle/>
          <a:p>
            <a:r>
              <a:rPr lang="es-ES" dirty="0"/>
              <a:t>Ley de Contratos del sector público</a:t>
            </a:r>
          </a:p>
        </p:txBody>
      </p:sp>
      <p:sp>
        <p:nvSpPr>
          <p:cNvPr id="3" name="Marcador de contenido 2">
            <a:extLst>
              <a:ext uri="{FF2B5EF4-FFF2-40B4-BE49-F238E27FC236}">
                <a16:creationId xmlns:a16="http://schemas.microsoft.com/office/drawing/2014/main" id="{38AC8269-1678-5753-FC36-BCD1A8583CAF}"/>
              </a:ext>
            </a:extLst>
          </p:cNvPr>
          <p:cNvSpPr>
            <a:spLocks noGrp="1"/>
          </p:cNvSpPr>
          <p:nvPr>
            <p:ph idx="1"/>
          </p:nvPr>
        </p:nvSpPr>
        <p:spPr/>
        <p:txBody>
          <a:bodyPr/>
          <a:lstStyle/>
          <a:p>
            <a:r>
              <a:rPr lang="es-ES" sz="2000" dirty="0">
                <a:hlinkClick r:id="rId3"/>
              </a:rPr>
              <a:t>Legislación consolidada BOE</a:t>
            </a:r>
            <a:endParaRPr lang="es-ES" sz="2000" dirty="0"/>
          </a:p>
          <a:p>
            <a:r>
              <a:rPr lang="es-ES" sz="2000" dirty="0"/>
              <a:t>Artículo 124.- Pliego de prescripciones técnicas particulares.</a:t>
            </a:r>
          </a:p>
          <a:p>
            <a:r>
              <a:rPr lang="es-ES" sz="2000" dirty="0"/>
              <a:t>Artículo 125. Definición de determinadas prescripciones técnicas.</a:t>
            </a:r>
          </a:p>
          <a:p>
            <a:pPr lvl="1"/>
            <a:r>
              <a:rPr lang="es-ES" sz="1600" dirty="0"/>
              <a:t>125.1.b) </a:t>
            </a:r>
            <a:r>
              <a:rPr lang="es-ES" sz="1600" b="1" dirty="0"/>
              <a:t>«Prescripción o especificación técnica» </a:t>
            </a:r>
            <a:r>
              <a:rPr lang="es-ES" sz="1600" dirty="0"/>
              <a:t>¿Qué se entiende por prescripción o especificación técnica en contratos de suministros o servicios?</a:t>
            </a:r>
          </a:p>
          <a:p>
            <a:pPr lvl="1"/>
            <a:r>
              <a:rPr lang="es-ES" sz="1600" dirty="0"/>
              <a:t>125.4 </a:t>
            </a:r>
            <a:r>
              <a:rPr lang="es-ES" sz="1600" b="1" dirty="0"/>
              <a:t>«Especificación técnica común»:</a:t>
            </a:r>
            <a:r>
              <a:rPr lang="es-ES" sz="1600" dirty="0"/>
              <a:t> la especificación técnica en el ámbito de las TIC elaborada de conformidad con los </a:t>
            </a:r>
            <a:r>
              <a:rPr lang="es-ES" sz="1600" dirty="0">
                <a:hlinkClick r:id="rId4"/>
              </a:rPr>
              <a:t>artículos 13 y 14 del Reglamento (UE) n.º 1025/2012</a:t>
            </a:r>
            <a:r>
              <a:rPr lang="es-ES" sz="1600" dirty="0"/>
              <a:t>.</a:t>
            </a:r>
          </a:p>
          <a:p>
            <a:pPr lvl="2"/>
            <a:r>
              <a:rPr lang="es-ES" sz="1600" dirty="0"/>
              <a:t>ANEXO II “REQUISITOS PARA LA IDENTIFICACIÓN DE LAS ESPECIFICACIONES TÉCNICAS DE LAS TIC”</a:t>
            </a:r>
          </a:p>
        </p:txBody>
      </p:sp>
    </p:spTree>
    <p:extLst>
      <p:ext uri="{BB962C8B-B14F-4D97-AF65-F5344CB8AC3E}">
        <p14:creationId xmlns:p14="http://schemas.microsoft.com/office/powerpoint/2010/main" val="425719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589A9-0488-3F3B-FA1C-DCCCF7E48C8B}"/>
              </a:ext>
            </a:extLst>
          </p:cNvPr>
          <p:cNvSpPr>
            <a:spLocks noGrp="1"/>
          </p:cNvSpPr>
          <p:nvPr>
            <p:ph type="title"/>
          </p:nvPr>
        </p:nvSpPr>
        <p:spPr/>
        <p:txBody>
          <a:bodyPr/>
          <a:lstStyle/>
          <a:p>
            <a:r>
              <a:rPr lang="es-ES" dirty="0"/>
              <a:t>Ley de Contratos del sector público</a:t>
            </a:r>
          </a:p>
        </p:txBody>
      </p:sp>
      <p:sp>
        <p:nvSpPr>
          <p:cNvPr id="3" name="Marcador de contenido 2">
            <a:extLst>
              <a:ext uri="{FF2B5EF4-FFF2-40B4-BE49-F238E27FC236}">
                <a16:creationId xmlns:a16="http://schemas.microsoft.com/office/drawing/2014/main" id="{A7AAF5B0-1C03-C8D8-A3DB-8F273803B1A3}"/>
              </a:ext>
            </a:extLst>
          </p:cNvPr>
          <p:cNvSpPr>
            <a:spLocks noGrp="1"/>
          </p:cNvSpPr>
          <p:nvPr>
            <p:ph idx="1"/>
          </p:nvPr>
        </p:nvSpPr>
        <p:spPr/>
        <p:txBody>
          <a:bodyPr/>
          <a:lstStyle/>
          <a:p>
            <a:r>
              <a:rPr lang="es-ES" dirty="0"/>
              <a:t>Requisitos identificación de especificaciones técnicas de las TIC</a:t>
            </a:r>
          </a:p>
          <a:p>
            <a:pPr>
              <a:buFont typeface="Arial" panose="020B0604020202020204" pitchFamily="34" charset="0"/>
              <a:buChar char="•"/>
            </a:pPr>
            <a:r>
              <a:rPr lang="es-ES" dirty="0"/>
              <a:t>Aceptación e interoperabilidad</a:t>
            </a:r>
          </a:p>
          <a:p>
            <a:pPr>
              <a:buFont typeface="Arial" panose="020B0604020202020204" pitchFamily="34" charset="0"/>
              <a:buChar char="•"/>
            </a:pPr>
            <a:r>
              <a:rPr lang="es-ES" dirty="0"/>
              <a:t>Elaboradas por una organización sin ánimo de lucro de organización asociativa del ámbito TIC</a:t>
            </a:r>
          </a:p>
          <a:p>
            <a:pPr>
              <a:buFont typeface="Arial" panose="020B0604020202020204" pitchFamily="34" charset="0"/>
              <a:buChar char="•"/>
            </a:pPr>
            <a:r>
              <a:rPr lang="es-ES" dirty="0"/>
              <a:t>Criterios: Apertura, Consenso y Transparencia</a:t>
            </a:r>
          </a:p>
          <a:p>
            <a:pPr>
              <a:buFont typeface="Arial" panose="020B0604020202020204" pitchFamily="34" charset="0"/>
              <a:buChar char="•"/>
            </a:pPr>
            <a:r>
              <a:rPr lang="es-ES" dirty="0"/>
              <a:t>Estable, disponible públicamente, pertinentes y neutrales.</a:t>
            </a:r>
          </a:p>
          <a:p>
            <a:pPr>
              <a:buFont typeface="Arial" panose="020B0604020202020204" pitchFamily="34" charset="0"/>
              <a:buChar char="•"/>
            </a:pPr>
            <a:endParaRPr lang="es-ES" dirty="0"/>
          </a:p>
        </p:txBody>
      </p:sp>
    </p:spTree>
    <p:extLst>
      <p:ext uri="{BB962C8B-B14F-4D97-AF65-F5344CB8AC3E}">
        <p14:creationId xmlns:p14="http://schemas.microsoft.com/office/powerpoint/2010/main" val="2909678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261466-BE61-B777-FD5E-172279413A88}"/>
              </a:ext>
            </a:extLst>
          </p:cNvPr>
          <p:cNvSpPr>
            <a:spLocks noGrp="1"/>
          </p:cNvSpPr>
          <p:nvPr>
            <p:ph type="title"/>
          </p:nvPr>
        </p:nvSpPr>
        <p:spPr/>
        <p:txBody>
          <a:bodyPr/>
          <a:lstStyle/>
          <a:p>
            <a:r>
              <a:rPr lang="es-ES" dirty="0"/>
              <a:t>Ley de Contratos del sector público</a:t>
            </a:r>
          </a:p>
        </p:txBody>
      </p:sp>
      <p:sp>
        <p:nvSpPr>
          <p:cNvPr id="3" name="Marcador de contenido 2">
            <a:extLst>
              <a:ext uri="{FF2B5EF4-FFF2-40B4-BE49-F238E27FC236}">
                <a16:creationId xmlns:a16="http://schemas.microsoft.com/office/drawing/2014/main" id="{7DE44E20-1A32-59BC-3E03-474E4E97808D}"/>
              </a:ext>
            </a:extLst>
          </p:cNvPr>
          <p:cNvSpPr>
            <a:spLocks noGrp="1"/>
          </p:cNvSpPr>
          <p:nvPr>
            <p:ph idx="1"/>
          </p:nvPr>
        </p:nvSpPr>
        <p:spPr/>
        <p:txBody>
          <a:bodyPr/>
          <a:lstStyle/>
          <a:p>
            <a:r>
              <a:rPr lang="es-ES" sz="2400" dirty="0"/>
              <a:t>126. Reglas para el establecimiento de prescripciones técnicas</a:t>
            </a:r>
          </a:p>
          <a:p>
            <a:pPr>
              <a:buFont typeface="Arial" panose="020B0604020202020204" pitchFamily="34" charset="0"/>
              <a:buChar char="•"/>
            </a:pPr>
            <a:r>
              <a:rPr lang="es-ES" dirty="0"/>
              <a:t>Igualdad y facilitador de la competencia</a:t>
            </a:r>
          </a:p>
          <a:p>
            <a:pPr>
              <a:buFont typeface="Arial" panose="020B0604020202020204" pitchFamily="34" charset="0"/>
              <a:buChar char="•"/>
            </a:pPr>
            <a:r>
              <a:rPr lang="es-ES" dirty="0"/>
              <a:t>Proceso o método específico de prestación del suministro o servicio</a:t>
            </a:r>
          </a:p>
          <a:p>
            <a:pPr>
              <a:buFont typeface="Arial" panose="020B0604020202020204" pitchFamily="34" charset="0"/>
              <a:buChar char="•"/>
            </a:pPr>
            <a:r>
              <a:rPr lang="es-ES" dirty="0"/>
              <a:t>Formulación en base a :</a:t>
            </a:r>
          </a:p>
          <a:p>
            <a:pPr lvl="1">
              <a:buFont typeface="Arial" panose="020B0604020202020204" pitchFamily="34" charset="0"/>
              <a:buChar char="•"/>
            </a:pPr>
            <a:r>
              <a:rPr lang="es-ES" dirty="0"/>
              <a:t>Términos de rendimiento y exigencia funcional</a:t>
            </a:r>
          </a:p>
          <a:p>
            <a:pPr lvl="1">
              <a:buFont typeface="Arial" panose="020B0604020202020204" pitchFamily="34" charset="0"/>
              <a:buChar char="•"/>
            </a:pPr>
            <a:r>
              <a:rPr lang="es-ES" dirty="0"/>
              <a:t>Referenciando a, entre otros, especificaciones técnicas y especificaciones técnicas comunes, normas  internacionales o equivalentes.</a:t>
            </a:r>
          </a:p>
          <a:p>
            <a:pPr marL="0" indent="0"/>
            <a:r>
              <a:rPr lang="es-ES" dirty="0"/>
              <a:t>Y, ¿cómo hacemos el pliego de preinscripciones?</a:t>
            </a:r>
          </a:p>
          <a:p>
            <a:pPr>
              <a:buFont typeface="Arial" panose="020B0604020202020204" pitchFamily="34" charset="0"/>
              <a:buChar char="•"/>
            </a:pPr>
            <a:endParaRPr lang="es-ES" sz="2400" dirty="0"/>
          </a:p>
          <a:p>
            <a:endParaRPr lang="es-ES" dirty="0"/>
          </a:p>
        </p:txBody>
      </p:sp>
    </p:spTree>
    <p:extLst>
      <p:ext uri="{BB962C8B-B14F-4D97-AF65-F5344CB8AC3E}">
        <p14:creationId xmlns:p14="http://schemas.microsoft.com/office/powerpoint/2010/main" val="1611383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E40D54-CA24-0DCA-E72C-237346CB9334}"/>
              </a:ext>
            </a:extLst>
          </p:cNvPr>
          <p:cNvSpPr>
            <a:spLocks noGrp="1"/>
          </p:cNvSpPr>
          <p:nvPr>
            <p:ph type="title"/>
          </p:nvPr>
        </p:nvSpPr>
        <p:spPr/>
        <p:txBody>
          <a:bodyPr/>
          <a:lstStyle/>
          <a:p>
            <a:r>
              <a:rPr lang="es-ES" dirty="0"/>
              <a:t>Normativa técnica del CPIICM</a:t>
            </a:r>
          </a:p>
        </p:txBody>
      </p:sp>
      <p:sp>
        <p:nvSpPr>
          <p:cNvPr id="3" name="Marcador de contenido 2">
            <a:extLst>
              <a:ext uri="{FF2B5EF4-FFF2-40B4-BE49-F238E27FC236}">
                <a16:creationId xmlns:a16="http://schemas.microsoft.com/office/drawing/2014/main" id="{D64C2452-5792-C50F-84C4-49505FDB8B06}"/>
              </a:ext>
            </a:extLst>
          </p:cNvPr>
          <p:cNvSpPr>
            <a:spLocks noGrp="1"/>
          </p:cNvSpPr>
          <p:nvPr>
            <p:ph idx="1"/>
          </p:nvPr>
        </p:nvSpPr>
        <p:spPr/>
        <p:txBody>
          <a:bodyPr/>
          <a:lstStyle/>
          <a:p>
            <a:r>
              <a:rPr lang="es-ES" dirty="0"/>
              <a:t>Asamblea General del CPIICM de 8 de junio de 2016</a:t>
            </a:r>
          </a:p>
          <a:p>
            <a:r>
              <a:rPr lang="es-ES" dirty="0"/>
              <a:t>Norma CCII-N2016-02 Norma Técnica para la </a:t>
            </a:r>
            <a:r>
              <a:rPr lang="es-ES" u="sng" dirty="0"/>
              <a:t>realización de la Documentación</a:t>
            </a:r>
            <a:r>
              <a:rPr lang="es-ES" dirty="0"/>
              <a:t> de Proyectos de Ingeniería Informática</a:t>
            </a:r>
          </a:p>
          <a:p>
            <a:pPr lvl="1"/>
            <a:r>
              <a:rPr lang="es-ES" b="0" dirty="0"/>
              <a:t>Publicada en </a:t>
            </a:r>
            <a:r>
              <a:rPr lang="es-ES" b="0" dirty="0">
                <a:hlinkClick r:id="rId3"/>
              </a:rPr>
              <a:t>Web CPIICM</a:t>
            </a:r>
            <a:endParaRPr lang="es-ES" b="0" dirty="0"/>
          </a:p>
          <a:p>
            <a:pPr lvl="1"/>
            <a:r>
              <a:rPr lang="es-ES" b="0" dirty="0"/>
              <a:t>Basada en norma UNE 1</a:t>
            </a:r>
            <a:r>
              <a:rPr lang="es-ES" dirty="0"/>
              <a:t>57801:2007 “Criterios Generales para la elaboración de proyectos de sistemas de información”</a:t>
            </a:r>
          </a:p>
          <a:p>
            <a:pPr marL="57150" indent="0"/>
            <a:r>
              <a:rPr lang="es-ES" dirty="0"/>
              <a:t>Objetivo: cubrir necesidades de los proyectos TIC, especialmente, en cuanto a normalización, integridad documental y posibilidad de revisión de un tercero.</a:t>
            </a:r>
          </a:p>
        </p:txBody>
      </p:sp>
      <p:pic>
        <p:nvPicPr>
          <p:cNvPr id="4" name="Imagen 3">
            <a:extLst>
              <a:ext uri="{FF2B5EF4-FFF2-40B4-BE49-F238E27FC236}">
                <a16:creationId xmlns:a16="http://schemas.microsoft.com/office/drawing/2014/main" id="{6444ED27-ABF5-9FFE-04B3-5292C1D9C12E}"/>
              </a:ext>
            </a:extLst>
          </p:cNvPr>
          <p:cNvPicPr>
            <a:picLocks noChangeAspect="1"/>
          </p:cNvPicPr>
          <p:nvPr/>
        </p:nvPicPr>
        <p:blipFill>
          <a:blip r:embed="rId4"/>
          <a:stretch>
            <a:fillRect/>
          </a:stretch>
        </p:blipFill>
        <p:spPr>
          <a:xfrm>
            <a:off x="5936307" y="1035100"/>
            <a:ext cx="2524125" cy="952500"/>
          </a:xfrm>
          <a:prstGeom prst="rect">
            <a:avLst/>
          </a:prstGeom>
        </p:spPr>
      </p:pic>
    </p:spTree>
    <p:extLst>
      <p:ext uri="{BB962C8B-B14F-4D97-AF65-F5344CB8AC3E}">
        <p14:creationId xmlns:p14="http://schemas.microsoft.com/office/powerpoint/2010/main" val="1165902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E88E4D-7964-CC1D-69D7-60DA11DF4AFD}"/>
              </a:ext>
            </a:extLst>
          </p:cNvPr>
          <p:cNvSpPr>
            <a:spLocks noGrp="1"/>
          </p:cNvSpPr>
          <p:nvPr>
            <p:ph type="title"/>
          </p:nvPr>
        </p:nvSpPr>
        <p:spPr/>
        <p:txBody>
          <a:bodyPr/>
          <a:lstStyle/>
          <a:p>
            <a:r>
              <a:rPr lang="es-ES" dirty="0"/>
              <a:t>Normativa técnica del CPIICM</a:t>
            </a:r>
          </a:p>
        </p:txBody>
      </p:sp>
      <p:sp>
        <p:nvSpPr>
          <p:cNvPr id="3" name="Marcador de contenido 2">
            <a:extLst>
              <a:ext uri="{FF2B5EF4-FFF2-40B4-BE49-F238E27FC236}">
                <a16:creationId xmlns:a16="http://schemas.microsoft.com/office/drawing/2014/main" id="{1F035B85-C5B6-0711-129E-ED62FE49E658}"/>
              </a:ext>
            </a:extLst>
          </p:cNvPr>
          <p:cNvSpPr>
            <a:spLocks noGrp="1"/>
          </p:cNvSpPr>
          <p:nvPr>
            <p:ph idx="1"/>
          </p:nvPr>
        </p:nvSpPr>
        <p:spPr/>
        <p:txBody>
          <a:bodyPr/>
          <a:lstStyle/>
          <a:p>
            <a:r>
              <a:rPr lang="es-ES" dirty="0"/>
              <a:t>Objetivo del uso de la normativa</a:t>
            </a:r>
          </a:p>
          <a:p>
            <a:pPr>
              <a:buFont typeface="Arial" panose="020B0604020202020204" pitchFamily="34" charset="0"/>
              <a:buChar char="•"/>
            </a:pPr>
            <a:r>
              <a:rPr lang="es-ES" dirty="0"/>
              <a:t>Beneficio del proyecto, beneficio del cliente</a:t>
            </a:r>
          </a:p>
          <a:p>
            <a:pPr>
              <a:buFont typeface="Arial" panose="020B0604020202020204" pitchFamily="34" charset="0"/>
              <a:buChar char="•"/>
            </a:pPr>
            <a:r>
              <a:rPr lang="es-ES" dirty="0"/>
              <a:t>Facilitar y estructurar la documentación</a:t>
            </a:r>
          </a:p>
          <a:p>
            <a:pPr>
              <a:buFont typeface="Arial" panose="020B0604020202020204" pitchFamily="34" charset="0"/>
              <a:buChar char="•"/>
            </a:pPr>
            <a:r>
              <a:rPr lang="es-ES" dirty="0"/>
              <a:t>Facilitar la comprensión de los proyectos</a:t>
            </a:r>
          </a:p>
          <a:p>
            <a:pPr>
              <a:buFont typeface="Arial" panose="020B0604020202020204" pitchFamily="34" charset="0"/>
              <a:buChar char="•"/>
            </a:pPr>
            <a:r>
              <a:rPr lang="es-ES" dirty="0"/>
              <a:t>Facilitar revisión y visado del proyecto por parte de la oficina técnica del colegio.</a:t>
            </a:r>
          </a:p>
          <a:p>
            <a:pPr>
              <a:buFont typeface="Arial" panose="020B0604020202020204" pitchFamily="34" charset="0"/>
              <a:buChar char="•"/>
            </a:pPr>
            <a:endParaRPr lang="es-ES" dirty="0"/>
          </a:p>
          <a:p>
            <a:pPr>
              <a:buFont typeface="Arial" panose="020B0604020202020204" pitchFamily="34" charset="0"/>
              <a:buChar char="•"/>
            </a:pPr>
            <a:endParaRPr lang="es-ES" dirty="0"/>
          </a:p>
          <a:p>
            <a:pPr>
              <a:buFont typeface="Arial" panose="020B0604020202020204" pitchFamily="34" charset="0"/>
              <a:buChar char="•"/>
            </a:pPr>
            <a:endParaRPr lang="es-ES" dirty="0"/>
          </a:p>
        </p:txBody>
      </p:sp>
    </p:spTree>
    <p:extLst>
      <p:ext uri="{BB962C8B-B14F-4D97-AF65-F5344CB8AC3E}">
        <p14:creationId xmlns:p14="http://schemas.microsoft.com/office/powerpoint/2010/main" val="3975110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Presentación en blanco">
  <a:themeElements>
    <a:clrScheme name="">
      <a:dk1>
        <a:srgbClr val="666666"/>
      </a:dk1>
      <a:lt1>
        <a:srgbClr val="FFFFFF"/>
      </a:lt1>
      <a:dk2>
        <a:srgbClr val="990000"/>
      </a:dk2>
      <a:lt2>
        <a:srgbClr val="FFFFFF"/>
      </a:lt2>
      <a:accent1>
        <a:srgbClr val="990000"/>
      </a:accent1>
      <a:accent2>
        <a:srgbClr val="333333"/>
      </a:accent2>
      <a:accent3>
        <a:srgbClr val="FFFFFF"/>
      </a:accent3>
      <a:accent4>
        <a:srgbClr val="565656"/>
      </a:accent4>
      <a:accent5>
        <a:srgbClr val="CAAAAA"/>
      </a:accent5>
      <a:accent6>
        <a:srgbClr val="2D2D2D"/>
      </a:accent6>
      <a:hlink>
        <a:srgbClr val="666666"/>
      </a:hlink>
      <a:folHlink>
        <a:srgbClr val="999999"/>
      </a:folHlink>
    </a:clrScheme>
    <a:fontScheme name="Presentación en blanco">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ción en blanco 13">
        <a:dk1>
          <a:srgbClr val="000000"/>
        </a:dk1>
        <a:lt1>
          <a:srgbClr val="FFFFFF"/>
        </a:lt1>
        <a:dk2>
          <a:srgbClr val="990000"/>
        </a:dk2>
        <a:lt2>
          <a:srgbClr val="FFFFFF"/>
        </a:lt2>
        <a:accent1>
          <a:srgbClr val="990000"/>
        </a:accent1>
        <a:accent2>
          <a:srgbClr val="333333"/>
        </a:accent2>
        <a:accent3>
          <a:srgbClr val="FFFFFF"/>
        </a:accent3>
        <a:accent4>
          <a:srgbClr val="000000"/>
        </a:accent4>
        <a:accent5>
          <a:srgbClr val="CAAAAA"/>
        </a:accent5>
        <a:accent6>
          <a:srgbClr val="2D2D2D"/>
        </a:accent6>
        <a:hlink>
          <a:srgbClr val="666666"/>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B234370DDD35046BADF41485399DB3B" ma:contentTypeVersion="8" ma:contentTypeDescription="Crear nuevo documento." ma:contentTypeScope="" ma:versionID="021d1a50f54ee7700ff5dd0c33549650">
  <xsd:schema xmlns:xsd="http://www.w3.org/2001/XMLSchema" xmlns:xs="http://www.w3.org/2001/XMLSchema" xmlns:p="http://schemas.microsoft.com/office/2006/metadata/properties" xmlns:ns2="c024d343-fef8-4e68-82f7-58ff1c782a1c" xmlns:ns3="1bd54e61-d7e6-4d7a-9941-236bd1ca1713" targetNamespace="http://schemas.microsoft.com/office/2006/metadata/properties" ma:root="true" ma:fieldsID="c7320c8426b4fa15daa85b5964bafb0c" ns2:_="" ns3:_="">
    <xsd:import namespace="c024d343-fef8-4e68-82f7-58ff1c782a1c"/>
    <xsd:import namespace="1bd54e61-d7e6-4d7a-9941-236bd1ca171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24d343-fef8-4e68-82f7-58ff1c782a1c"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d54e61-d7e6-4d7a-9941-236bd1ca171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F324B3-C37F-47D1-A7C7-33F89E2B6D24}">
  <ds:schemaRefs>
    <ds:schemaRef ds:uri="http://schemas.microsoft.com/sharepoint/v3/contenttype/forms"/>
  </ds:schemaRefs>
</ds:datastoreItem>
</file>

<file path=customXml/itemProps2.xml><?xml version="1.0" encoding="utf-8"?>
<ds:datastoreItem xmlns:ds="http://schemas.openxmlformats.org/officeDocument/2006/customXml" ds:itemID="{1BC537E5-0B4F-43F5-8DEE-A869A449F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24d343-fef8-4e68-82f7-58ff1c782a1c"/>
    <ds:schemaRef ds:uri="1bd54e61-d7e6-4d7a-9941-236bd1ca17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11626</TotalTime>
  <Words>1538</Words>
  <Application>Microsoft Office PowerPoint</Application>
  <PresentationFormat>Presentación en pantalla (4:3)</PresentationFormat>
  <Paragraphs>142</Paragraphs>
  <Slides>17</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Times</vt:lpstr>
      <vt:lpstr>verdana</vt:lpstr>
      <vt:lpstr>Wingdings</vt:lpstr>
      <vt:lpstr>Presentación en blanco</vt:lpstr>
      <vt:lpstr>Pliegos técnicos bajo normativa técnica de documentación de proyectos</vt:lpstr>
      <vt:lpstr>Índice</vt:lpstr>
      <vt:lpstr>Presentación</vt:lpstr>
      <vt:lpstr>Antecedentes</vt:lpstr>
      <vt:lpstr>Ley de Contratos del sector público</vt:lpstr>
      <vt:lpstr>Ley de Contratos del sector público</vt:lpstr>
      <vt:lpstr>Ley de Contratos del sector público</vt:lpstr>
      <vt:lpstr>Normativa técnica del CPIICM</vt:lpstr>
      <vt:lpstr>Normativa técnica del CPIICM</vt:lpstr>
      <vt:lpstr>Normativa técnica del CPIICM</vt:lpstr>
      <vt:lpstr>Aplicación práctica</vt:lpstr>
      <vt:lpstr>Aplicación práctica</vt:lpstr>
      <vt:lpstr>Aplicación práctica</vt:lpstr>
      <vt:lpstr>Aplicación práctica</vt:lpstr>
      <vt:lpstr>Debate</vt:lpstr>
      <vt:lpstr>Agradecimientos</vt:lpstr>
      <vt:lpstr>Enlaces</vt:lpstr>
    </vt:vector>
  </TitlesOfParts>
  <Company>uclm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carlos.demanuel@uclm.es</dc:creator>
  <cp:lastModifiedBy>Carlos de Manuel Clemente</cp:lastModifiedBy>
  <cp:revision>59</cp:revision>
  <dcterms:created xsi:type="dcterms:W3CDTF">2007-03-15T12:08:39Z</dcterms:created>
  <dcterms:modified xsi:type="dcterms:W3CDTF">2024-05-25T20:15:50Z</dcterms:modified>
</cp:coreProperties>
</file>