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E45FC-9352-48D4-9A3C-96B499A61DD1}" v="1" dt="2024-05-27T13:50:21.526"/>
    <p1510:client id="{FCA8CB07-9CDA-A878-A97C-70AA5514C077}" v="49" dt="2024-05-26T15:40:4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ddf0e0491bca537b992ec7243f730f6facd1a8a1e83b7d9c4d168df0632bee0b::" providerId="AD" clId="Web-{50A604AE-1401-C2B5-8A07-B0B5D6406AD6}"/>
    <pc:docChg chg="modSld">
      <pc:chgData name="Usuario invitado" userId="S::urn:spo:anon#ddf0e0491bca537b992ec7243f730f6facd1a8a1e83b7d9c4d168df0632bee0b::" providerId="AD" clId="Web-{50A604AE-1401-C2B5-8A07-B0B5D6406AD6}" dt="2024-05-24T20:28:10.926" v="5" actId="20577"/>
      <pc:docMkLst>
        <pc:docMk/>
      </pc:docMkLst>
      <pc:sldChg chg="modSp">
        <pc:chgData name="Usuario invitado" userId="S::urn:spo:anon#ddf0e0491bca537b992ec7243f730f6facd1a8a1e83b7d9c4d168df0632bee0b::" providerId="AD" clId="Web-{50A604AE-1401-C2B5-8A07-B0B5D6406AD6}" dt="2024-05-24T20:28:10.926" v="5" actId="20577"/>
        <pc:sldMkLst>
          <pc:docMk/>
          <pc:sldMk cId="1394295336" sldId="264"/>
        </pc:sldMkLst>
        <pc:spChg chg="mod">
          <ac:chgData name="Usuario invitado" userId="S::urn:spo:anon#ddf0e0491bca537b992ec7243f730f6facd1a8a1e83b7d9c4d168df0632bee0b::" providerId="AD" clId="Web-{50A604AE-1401-C2B5-8A07-B0B5D6406AD6}" dt="2024-05-24T20:28:10.926" v="5" actId="20577"/>
          <ac:spMkLst>
            <pc:docMk/>
            <pc:sldMk cId="1394295336" sldId="264"/>
            <ac:spMk id="2" creationId="{74517083-0F04-D0AC-940D-A7BFC4A275C7}"/>
          </ac:spMkLst>
        </pc:spChg>
      </pc:sldChg>
    </pc:docChg>
  </pc:docChgLst>
  <pc:docChgLst>
    <pc:chgData name="IÑAKI ORTEGA" userId="344bc637-616c-4fae-a296-e7b6fa5920e2" providerId="ADAL" clId="{2F07C6FB-4CFB-4914-9C4B-C59C73C5C470}"/>
    <pc:docChg chg="undo custSel addSld delSld modSld">
      <pc:chgData name="IÑAKI ORTEGA" userId="344bc637-616c-4fae-a296-e7b6fa5920e2" providerId="ADAL" clId="{2F07C6FB-4CFB-4914-9C4B-C59C73C5C470}" dt="2024-05-22T12:35:34.309" v="1594" actId="20577"/>
      <pc:docMkLst>
        <pc:docMk/>
      </pc:docMkLst>
      <pc:sldChg chg="addSp modSp mod">
        <pc:chgData name="IÑAKI ORTEGA" userId="344bc637-616c-4fae-a296-e7b6fa5920e2" providerId="ADAL" clId="{2F07C6FB-4CFB-4914-9C4B-C59C73C5C470}" dt="2024-05-22T09:11:07.559" v="336" actId="403"/>
        <pc:sldMkLst>
          <pc:docMk/>
          <pc:sldMk cId="330907663" sldId="256"/>
        </pc:sldMkLst>
        <pc:spChg chg="mod">
          <ac:chgData name="IÑAKI ORTEGA" userId="344bc637-616c-4fae-a296-e7b6fa5920e2" providerId="ADAL" clId="{2F07C6FB-4CFB-4914-9C4B-C59C73C5C470}" dt="2024-05-22T09:11:07.559" v="336" actId="403"/>
          <ac:spMkLst>
            <pc:docMk/>
            <pc:sldMk cId="330907663" sldId="256"/>
            <ac:spMk id="2" creationId="{0E1166C7-7F6E-9EC3-9C2A-03D3E4251715}"/>
          </ac:spMkLst>
        </pc:spChg>
        <pc:spChg chg="mod">
          <ac:chgData name="IÑAKI ORTEGA" userId="344bc637-616c-4fae-a296-e7b6fa5920e2" providerId="ADAL" clId="{2F07C6FB-4CFB-4914-9C4B-C59C73C5C470}" dt="2024-05-22T09:10:59.207" v="333" actId="1076"/>
          <ac:spMkLst>
            <pc:docMk/>
            <pc:sldMk cId="330907663" sldId="256"/>
            <ac:spMk id="3" creationId="{6D6B7EBE-42DE-EB48-B19C-9777BF1023E7}"/>
          </ac:spMkLst>
        </pc:spChg>
        <pc:grpChg chg="add mod">
          <ac:chgData name="IÑAKI ORTEGA" userId="344bc637-616c-4fae-a296-e7b6fa5920e2" providerId="ADAL" clId="{2F07C6FB-4CFB-4914-9C4B-C59C73C5C470}" dt="2024-05-22T09:10:20.817" v="326" actId="1076"/>
          <ac:grpSpMkLst>
            <pc:docMk/>
            <pc:sldMk cId="330907663" sldId="256"/>
            <ac:grpSpMk id="9" creationId="{C866EDAE-415F-2E66-9A41-06EAF71BD857}"/>
          </ac:grpSpMkLst>
        </pc:grpChg>
        <pc:picChg chg="mod">
          <ac:chgData name="IÑAKI ORTEGA" userId="344bc637-616c-4fae-a296-e7b6fa5920e2" providerId="ADAL" clId="{2F07C6FB-4CFB-4914-9C4B-C59C73C5C470}" dt="2024-05-22T09:10:18.039" v="325" actId="164"/>
          <ac:picMkLst>
            <pc:docMk/>
            <pc:sldMk cId="330907663" sldId="256"/>
            <ac:picMk id="12" creationId="{1F84C879-5E61-68FB-CF96-598A5456298B}"/>
          </ac:picMkLst>
        </pc:picChg>
        <pc:picChg chg="mod">
          <ac:chgData name="IÑAKI ORTEGA" userId="344bc637-616c-4fae-a296-e7b6fa5920e2" providerId="ADAL" clId="{2F07C6FB-4CFB-4914-9C4B-C59C73C5C470}" dt="2024-05-22T09:10:18.039" v="325" actId="164"/>
          <ac:picMkLst>
            <pc:docMk/>
            <pc:sldMk cId="330907663" sldId="256"/>
            <ac:picMk id="14" creationId="{7714BFD8-C271-5ACE-D3C2-C8FFC1E50898}"/>
          </ac:picMkLst>
        </pc:picChg>
        <pc:picChg chg="mod">
          <ac:chgData name="IÑAKI ORTEGA" userId="344bc637-616c-4fae-a296-e7b6fa5920e2" providerId="ADAL" clId="{2F07C6FB-4CFB-4914-9C4B-C59C73C5C470}" dt="2024-05-22T09:10:18.039" v="325" actId="164"/>
          <ac:picMkLst>
            <pc:docMk/>
            <pc:sldMk cId="330907663" sldId="256"/>
            <ac:picMk id="16" creationId="{9BF625B7-1567-17C3-41B8-31BF4D0C0B60}"/>
          </ac:picMkLst>
        </pc:picChg>
      </pc:sldChg>
      <pc:sldChg chg="addSp delSp modSp mod setBg">
        <pc:chgData name="IÑAKI ORTEGA" userId="344bc637-616c-4fae-a296-e7b6fa5920e2" providerId="ADAL" clId="{2F07C6FB-4CFB-4914-9C4B-C59C73C5C470}" dt="2024-05-22T12:35:34.309" v="1594" actId="20577"/>
        <pc:sldMkLst>
          <pc:docMk/>
          <pc:sldMk cId="254089314" sldId="257"/>
        </pc:sldMkLst>
        <pc:spChg chg="mod">
          <ac:chgData name="IÑAKI ORTEGA" userId="344bc637-616c-4fae-a296-e7b6fa5920e2" providerId="ADAL" clId="{2F07C6FB-4CFB-4914-9C4B-C59C73C5C470}" dt="2024-05-22T09:16:49.646" v="406" actId="20577"/>
          <ac:spMkLst>
            <pc:docMk/>
            <pc:sldMk cId="254089314" sldId="257"/>
            <ac:spMk id="2" creationId="{91608609-7103-305B-7C12-058A7851E531}"/>
          </ac:spMkLst>
        </pc:spChg>
        <pc:spChg chg="mod">
          <ac:chgData name="IÑAKI ORTEGA" userId="344bc637-616c-4fae-a296-e7b6fa5920e2" providerId="ADAL" clId="{2F07C6FB-4CFB-4914-9C4B-C59C73C5C470}" dt="2024-05-22T12:35:34.309" v="1594" actId="20577"/>
          <ac:spMkLst>
            <pc:docMk/>
            <pc:sldMk cId="254089314" sldId="257"/>
            <ac:spMk id="3" creationId="{E9B47DE1-909C-60B4-81E2-0013B9EB6921}"/>
          </ac:spMkLst>
        </pc:spChg>
        <pc:picChg chg="add del mod ord">
          <ac:chgData name="IÑAKI ORTEGA" userId="344bc637-616c-4fae-a296-e7b6fa5920e2" providerId="ADAL" clId="{2F07C6FB-4CFB-4914-9C4B-C59C73C5C470}" dt="2024-05-22T12:26:02.417" v="1530" actId="478"/>
          <ac:picMkLst>
            <pc:docMk/>
            <pc:sldMk cId="254089314" sldId="257"/>
            <ac:picMk id="8" creationId="{B10F24EA-6B6E-DD35-94AC-EEDCD283EEEB}"/>
          </ac:picMkLst>
        </pc:picChg>
        <pc:picChg chg="add mod">
          <ac:chgData name="IÑAKI ORTEGA" userId="344bc637-616c-4fae-a296-e7b6fa5920e2" providerId="ADAL" clId="{2F07C6FB-4CFB-4914-9C4B-C59C73C5C470}" dt="2024-05-22T12:26:51.474" v="1534"/>
          <ac:picMkLst>
            <pc:docMk/>
            <pc:sldMk cId="254089314" sldId="257"/>
            <ac:picMk id="1026" creationId="{986D6252-30F1-5134-CCB3-6036ED537C5E}"/>
          </ac:picMkLst>
        </pc:picChg>
      </pc:sldChg>
      <pc:sldChg chg="modSp mod">
        <pc:chgData name="IÑAKI ORTEGA" userId="344bc637-616c-4fae-a296-e7b6fa5920e2" providerId="ADAL" clId="{2F07C6FB-4CFB-4914-9C4B-C59C73C5C470}" dt="2024-05-22T11:59:31.487" v="938" actId="113"/>
        <pc:sldMkLst>
          <pc:docMk/>
          <pc:sldMk cId="3101600800" sldId="258"/>
        </pc:sldMkLst>
        <pc:spChg chg="mod">
          <ac:chgData name="IÑAKI ORTEGA" userId="344bc637-616c-4fae-a296-e7b6fa5920e2" providerId="ADAL" clId="{2F07C6FB-4CFB-4914-9C4B-C59C73C5C470}" dt="2024-05-22T11:59:31.487" v="938" actId="113"/>
          <ac:spMkLst>
            <pc:docMk/>
            <pc:sldMk cId="3101600800" sldId="258"/>
            <ac:spMk id="3" creationId="{E9B47DE1-909C-60B4-81E2-0013B9EB6921}"/>
          </ac:spMkLst>
        </pc:spChg>
      </pc:sldChg>
      <pc:sldChg chg="modSp mod">
        <pc:chgData name="IÑAKI ORTEGA" userId="344bc637-616c-4fae-a296-e7b6fa5920e2" providerId="ADAL" clId="{2F07C6FB-4CFB-4914-9C4B-C59C73C5C470}" dt="2024-05-22T12:27:49.125" v="1564" actId="20577"/>
        <pc:sldMkLst>
          <pc:docMk/>
          <pc:sldMk cId="1573365952" sldId="259"/>
        </pc:sldMkLst>
        <pc:spChg chg="mod">
          <ac:chgData name="IÑAKI ORTEGA" userId="344bc637-616c-4fae-a296-e7b6fa5920e2" providerId="ADAL" clId="{2F07C6FB-4CFB-4914-9C4B-C59C73C5C470}" dt="2024-05-22T12:02:05.358" v="1022" actId="20577"/>
          <ac:spMkLst>
            <pc:docMk/>
            <pc:sldMk cId="1573365952" sldId="259"/>
            <ac:spMk id="2" creationId="{91608609-7103-305B-7C12-058A7851E531}"/>
          </ac:spMkLst>
        </pc:spChg>
        <pc:spChg chg="mod">
          <ac:chgData name="IÑAKI ORTEGA" userId="344bc637-616c-4fae-a296-e7b6fa5920e2" providerId="ADAL" clId="{2F07C6FB-4CFB-4914-9C4B-C59C73C5C470}" dt="2024-05-22T12:27:49.125" v="1564" actId="20577"/>
          <ac:spMkLst>
            <pc:docMk/>
            <pc:sldMk cId="1573365952" sldId="259"/>
            <ac:spMk id="3" creationId="{E9B47DE1-909C-60B4-81E2-0013B9EB6921}"/>
          </ac:spMkLst>
        </pc:spChg>
      </pc:sldChg>
      <pc:sldChg chg="del">
        <pc:chgData name="IÑAKI ORTEGA" userId="344bc637-616c-4fae-a296-e7b6fa5920e2" providerId="ADAL" clId="{2F07C6FB-4CFB-4914-9C4B-C59C73C5C470}" dt="2024-05-22T09:28:08.447" v="806" actId="2696"/>
        <pc:sldMkLst>
          <pc:docMk/>
          <pc:sldMk cId="1097280018" sldId="260"/>
        </pc:sldMkLst>
      </pc:sldChg>
      <pc:sldChg chg="addSp modSp new del mod">
        <pc:chgData name="IÑAKI ORTEGA" userId="344bc637-616c-4fae-a296-e7b6fa5920e2" providerId="ADAL" clId="{2F07C6FB-4CFB-4914-9C4B-C59C73C5C470}" dt="2024-05-22T12:28:38.271" v="1565" actId="2696"/>
        <pc:sldMkLst>
          <pc:docMk/>
          <pc:sldMk cId="2876974476" sldId="260"/>
        </pc:sldMkLst>
        <pc:picChg chg="add mod">
          <ac:chgData name="IÑAKI ORTEGA" userId="344bc637-616c-4fae-a296-e7b6fa5920e2" providerId="ADAL" clId="{2F07C6FB-4CFB-4914-9C4B-C59C73C5C470}" dt="2024-05-22T12:17:40.187" v="1509" actId="1076"/>
          <ac:picMkLst>
            <pc:docMk/>
            <pc:sldMk cId="2876974476" sldId="260"/>
            <ac:picMk id="6" creationId="{E01082EC-3C8A-548B-C54F-170D424C220E}"/>
          </ac:picMkLst>
        </pc:picChg>
      </pc:sldChg>
      <pc:sldChg chg="del">
        <pc:chgData name="IÑAKI ORTEGA" userId="344bc637-616c-4fae-a296-e7b6fa5920e2" providerId="ADAL" clId="{2F07C6FB-4CFB-4914-9C4B-C59C73C5C470}" dt="2024-05-22T09:16:10.147" v="390" actId="2696"/>
        <pc:sldMkLst>
          <pc:docMk/>
          <pc:sldMk cId="759385529" sldId="261"/>
        </pc:sldMkLst>
      </pc:sldChg>
    </pc:docChg>
  </pc:docChgLst>
  <pc:docChgLst>
    <pc:chgData name="Usuario invitado" userId="S::urn:spo:anon#ddf0e0491bca537b992ec7243f730f6facd1a8a1e83b7d9c4d168df0632bee0b::" providerId="AD" clId="Web-{36D4401E-A6F2-2527-48CA-6CD8224DC5F8}"/>
    <pc:docChg chg="addSld modSld">
      <pc:chgData name="Usuario invitado" userId="S::urn:spo:anon#ddf0e0491bca537b992ec7243f730f6facd1a8a1e83b7d9c4d168df0632bee0b::" providerId="AD" clId="Web-{36D4401E-A6F2-2527-48CA-6CD8224DC5F8}" dt="2024-05-24T22:13:32.915" v="39" actId="1076"/>
      <pc:docMkLst>
        <pc:docMk/>
      </pc:docMkLst>
      <pc:sldChg chg="addSp delSp modSp">
        <pc:chgData name="Usuario invitado" userId="S::urn:spo:anon#ddf0e0491bca537b992ec7243f730f6facd1a8a1e83b7d9c4d168df0632bee0b::" providerId="AD" clId="Web-{36D4401E-A6F2-2527-48CA-6CD8224DC5F8}" dt="2024-05-24T22:13:02.274" v="36" actId="14100"/>
        <pc:sldMkLst>
          <pc:docMk/>
          <pc:sldMk cId="1394295336" sldId="264"/>
        </pc:sldMkLst>
        <pc:spChg chg="mod">
          <ac:chgData name="Usuario invitado" userId="S::urn:spo:anon#ddf0e0491bca537b992ec7243f730f6facd1a8a1e83b7d9c4d168df0632bee0b::" providerId="AD" clId="Web-{36D4401E-A6F2-2527-48CA-6CD8224DC5F8}" dt="2024-05-24T22:11:24.679" v="22" actId="20577"/>
          <ac:spMkLst>
            <pc:docMk/>
            <pc:sldMk cId="1394295336" sldId="264"/>
            <ac:spMk id="2" creationId="{74517083-0F04-D0AC-940D-A7BFC4A275C7}"/>
          </ac:spMkLst>
        </pc:spChg>
        <pc:spChg chg="del">
          <ac:chgData name="Usuario invitado" userId="S::urn:spo:anon#ddf0e0491bca537b992ec7243f730f6facd1a8a1e83b7d9c4d168df0632bee0b::" providerId="AD" clId="Web-{36D4401E-A6F2-2527-48CA-6CD8224DC5F8}" dt="2024-05-24T22:01:28.940" v="2"/>
          <ac:spMkLst>
            <pc:docMk/>
            <pc:sldMk cId="1394295336" sldId="264"/>
            <ac:spMk id="3" creationId="{E4D8186E-FC5F-0F00-F957-8AB618DCD01E}"/>
          </ac:spMkLst>
        </pc:spChg>
        <pc:picChg chg="add mod ord">
          <ac:chgData name="Usuario invitado" userId="S::urn:spo:anon#ddf0e0491bca537b992ec7243f730f6facd1a8a1e83b7d9c4d168df0632bee0b::" providerId="AD" clId="Web-{36D4401E-A6F2-2527-48CA-6CD8224DC5F8}" dt="2024-05-24T22:13:02.274" v="36" actId="14100"/>
          <ac:picMkLst>
            <pc:docMk/>
            <pc:sldMk cId="1394295336" sldId="264"/>
            <ac:picMk id="7" creationId="{B233AB1A-C96F-2E71-ADDD-51C0C7E48B64}"/>
          </ac:picMkLst>
        </pc:picChg>
        <pc:picChg chg="add del mod">
          <ac:chgData name="Usuario invitado" userId="S::urn:spo:anon#ddf0e0491bca537b992ec7243f730f6facd1a8a1e83b7d9c4d168df0632bee0b::" providerId="AD" clId="Web-{36D4401E-A6F2-2527-48CA-6CD8224DC5F8}" dt="2024-05-24T22:01:31.409" v="4"/>
          <ac:picMkLst>
            <pc:docMk/>
            <pc:sldMk cId="1394295336" sldId="264"/>
            <ac:picMk id="8" creationId="{AAC9BB70-EC40-286C-E5FF-0FAD6841B170}"/>
          </ac:picMkLst>
        </pc:picChg>
      </pc:sldChg>
      <pc:sldChg chg="addSp delSp modSp">
        <pc:chgData name="Usuario invitado" userId="S::urn:spo:anon#ddf0e0491bca537b992ec7243f730f6facd1a8a1e83b7d9c4d168df0632bee0b::" providerId="AD" clId="Web-{36D4401E-A6F2-2527-48CA-6CD8224DC5F8}" dt="2024-05-24T22:11:32.867" v="24" actId="20577"/>
        <pc:sldMkLst>
          <pc:docMk/>
          <pc:sldMk cId="1162191034" sldId="265"/>
        </pc:sldMkLst>
        <pc:spChg chg="mod">
          <ac:chgData name="Usuario invitado" userId="S::urn:spo:anon#ddf0e0491bca537b992ec7243f730f6facd1a8a1e83b7d9c4d168df0632bee0b::" providerId="AD" clId="Web-{36D4401E-A6F2-2527-48CA-6CD8224DC5F8}" dt="2024-05-24T22:11:32.867" v="24" actId="20577"/>
          <ac:spMkLst>
            <pc:docMk/>
            <pc:sldMk cId="1162191034" sldId="265"/>
            <ac:spMk id="2" creationId="{5583CEDB-EC07-2639-68BA-1730F251D971}"/>
          </ac:spMkLst>
        </pc:spChg>
        <pc:spChg chg="del">
          <ac:chgData name="Usuario invitado" userId="S::urn:spo:anon#ddf0e0491bca537b992ec7243f730f6facd1a8a1e83b7d9c4d168df0632bee0b::" providerId="AD" clId="Web-{36D4401E-A6F2-2527-48CA-6CD8224DC5F8}" dt="2024-05-24T22:06:44.911" v="15"/>
          <ac:spMkLst>
            <pc:docMk/>
            <pc:sldMk cId="1162191034" sldId="265"/>
            <ac:spMk id="3" creationId="{C6B9790A-F45A-981A-0B9F-DA9F565F2020}"/>
          </ac:spMkLst>
        </pc:spChg>
        <pc:picChg chg="add mod ord">
          <ac:chgData name="Usuario invitado" userId="S::urn:spo:anon#ddf0e0491bca537b992ec7243f730f6facd1a8a1e83b7d9c4d168df0632bee0b::" providerId="AD" clId="Web-{36D4401E-A6F2-2527-48CA-6CD8224DC5F8}" dt="2024-05-24T22:07:05.287" v="16" actId="1076"/>
          <ac:picMkLst>
            <pc:docMk/>
            <pc:sldMk cId="1162191034" sldId="265"/>
            <ac:picMk id="7" creationId="{66B79122-7783-DE9A-98B3-8B631B8DBCA9}"/>
          </ac:picMkLst>
        </pc:picChg>
      </pc:sldChg>
      <pc:sldChg chg="addSp delSp modSp new">
        <pc:chgData name="Usuario invitado" userId="S::urn:spo:anon#ddf0e0491bca537b992ec7243f730f6facd1a8a1e83b7d9c4d168df0632bee0b::" providerId="AD" clId="Web-{36D4401E-A6F2-2527-48CA-6CD8224DC5F8}" dt="2024-05-24T22:13:18.415" v="37" actId="1076"/>
        <pc:sldMkLst>
          <pc:docMk/>
          <pc:sldMk cId="1936254970" sldId="266"/>
        </pc:sldMkLst>
        <pc:spChg chg="mod">
          <ac:chgData name="Usuario invitado" userId="S::urn:spo:anon#ddf0e0491bca537b992ec7243f730f6facd1a8a1e83b7d9c4d168df0632bee0b::" providerId="AD" clId="Web-{36D4401E-A6F2-2527-48CA-6CD8224DC5F8}" dt="2024-05-24T22:13:18.415" v="37" actId="1076"/>
          <ac:spMkLst>
            <pc:docMk/>
            <pc:sldMk cId="1936254970" sldId="266"/>
            <ac:spMk id="2" creationId="{A0EACC80-8ADC-5D38-538D-573F6F335642}"/>
          </ac:spMkLst>
        </pc:spChg>
        <pc:spChg chg="del">
          <ac:chgData name="Usuario invitado" userId="S::urn:spo:anon#ddf0e0491bca537b992ec7243f730f6facd1a8a1e83b7d9c4d168df0632bee0b::" providerId="AD" clId="Web-{36D4401E-A6F2-2527-48CA-6CD8224DC5F8}" dt="2024-05-24T22:11:42.554" v="26"/>
          <ac:spMkLst>
            <pc:docMk/>
            <pc:sldMk cId="1936254970" sldId="266"/>
            <ac:spMk id="3" creationId="{896BE6A8-B7D9-D816-EB41-75F94362D974}"/>
          </ac:spMkLst>
        </pc:spChg>
        <pc:picChg chg="add mod ord">
          <ac:chgData name="Usuario invitado" userId="S::urn:spo:anon#ddf0e0491bca537b992ec7243f730f6facd1a8a1e83b7d9c4d168df0632bee0b::" providerId="AD" clId="Web-{36D4401E-A6F2-2527-48CA-6CD8224DC5F8}" dt="2024-05-24T22:11:51.054" v="28" actId="14100"/>
          <ac:picMkLst>
            <pc:docMk/>
            <pc:sldMk cId="1936254970" sldId="266"/>
            <ac:picMk id="7" creationId="{C32ECA6D-9368-ACFD-7170-755F464D56F9}"/>
          </ac:picMkLst>
        </pc:picChg>
      </pc:sldChg>
      <pc:sldChg chg="addSp delSp modSp new">
        <pc:chgData name="Usuario invitado" userId="S::urn:spo:anon#ddf0e0491bca537b992ec7243f730f6facd1a8a1e83b7d9c4d168df0632bee0b::" providerId="AD" clId="Web-{36D4401E-A6F2-2527-48CA-6CD8224DC5F8}" dt="2024-05-24T22:13:32.915" v="39" actId="1076"/>
        <pc:sldMkLst>
          <pc:docMk/>
          <pc:sldMk cId="280976603" sldId="267"/>
        </pc:sldMkLst>
        <pc:spChg chg="mod">
          <ac:chgData name="Usuario invitado" userId="S::urn:spo:anon#ddf0e0491bca537b992ec7243f730f6facd1a8a1e83b7d9c4d168df0632bee0b::" providerId="AD" clId="Web-{36D4401E-A6F2-2527-48CA-6CD8224DC5F8}" dt="2024-05-24T22:13:32.915" v="39" actId="1076"/>
          <ac:spMkLst>
            <pc:docMk/>
            <pc:sldMk cId="280976603" sldId="267"/>
            <ac:spMk id="2" creationId="{350E0AA9-D3A6-67D7-6F85-7D4E62552EB6}"/>
          </ac:spMkLst>
        </pc:spChg>
        <pc:spChg chg="del">
          <ac:chgData name="Usuario invitado" userId="S::urn:spo:anon#ddf0e0491bca537b992ec7243f730f6facd1a8a1e83b7d9c4d168df0632bee0b::" providerId="AD" clId="Web-{36D4401E-A6F2-2527-48CA-6CD8224DC5F8}" dt="2024-05-24T22:12:20.258" v="32"/>
          <ac:spMkLst>
            <pc:docMk/>
            <pc:sldMk cId="280976603" sldId="267"/>
            <ac:spMk id="3" creationId="{0F983B8E-E8FD-C18E-1231-D1D3E4C7B894}"/>
          </ac:spMkLst>
        </pc:spChg>
        <pc:picChg chg="add mod ord">
          <ac:chgData name="Usuario invitado" userId="S::urn:spo:anon#ddf0e0491bca537b992ec7243f730f6facd1a8a1e83b7d9c4d168df0632bee0b::" providerId="AD" clId="Web-{36D4401E-A6F2-2527-48CA-6CD8224DC5F8}" dt="2024-05-24T22:12:30.961" v="35" actId="14100"/>
          <ac:picMkLst>
            <pc:docMk/>
            <pc:sldMk cId="280976603" sldId="267"/>
            <ac:picMk id="7" creationId="{F86C3668-7ED8-0F10-2F6B-8D44E090A9D0}"/>
          </ac:picMkLst>
        </pc:picChg>
      </pc:sldChg>
    </pc:docChg>
  </pc:docChgLst>
  <pc:docChgLst>
    <pc:chgData name="Usuario invitado" userId="S::urn:spo:anon#ddf0e0491bca537b992ec7243f730f6facd1a8a1e83b7d9c4d168df0632bee0b::" providerId="AD" clId="Web-{FCA8CB07-9CDA-A878-A97C-70AA5514C077}"/>
    <pc:docChg chg="addSld modSld">
      <pc:chgData name="Usuario invitado" userId="S::urn:spo:anon#ddf0e0491bca537b992ec7243f730f6facd1a8a1e83b7d9c4d168df0632bee0b::" providerId="AD" clId="Web-{FCA8CB07-9CDA-A878-A97C-70AA5514C077}" dt="2024-05-26T15:40:39.910" v="44" actId="20577"/>
      <pc:docMkLst>
        <pc:docMk/>
      </pc:docMkLst>
      <pc:sldChg chg="modSp new">
        <pc:chgData name="Usuario invitado" userId="S::urn:spo:anon#ddf0e0491bca537b992ec7243f730f6facd1a8a1e83b7d9c4d168df0632bee0b::" providerId="AD" clId="Web-{FCA8CB07-9CDA-A878-A97C-70AA5514C077}" dt="2024-05-26T15:40:39.910" v="44" actId="20577"/>
        <pc:sldMkLst>
          <pc:docMk/>
          <pc:sldMk cId="3844337866" sldId="268"/>
        </pc:sldMkLst>
        <pc:spChg chg="mod">
          <ac:chgData name="Usuario invitado" userId="S::urn:spo:anon#ddf0e0491bca537b992ec7243f730f6facd1a8a1e83b7d9c4d168df0632bee0b::" providerId="AD" clId="Web-{FCA8CB07-9CDA-A878-A97C-70AA5514C077}" dt="2024-05-26T15:35:36.369" v="6" actId="20577"/>
          <ac:spMkLst>
            <pc:docMk/>
            <pc:sldMk cId="3844337866" sldId="268"/>
            <ac:spMk id="2" creationId="{CF73C1EB-7EE5-7BB4-4713-8D733E39635F}"/>
          </ac:spMkLst>
        </pc:spChg>
        <pc:spChg chg="mod">
          <ac:chgData name="Usuario invitado" userId="S::urn:spo:anon#ddf0e0491bca537b992ec7243f730f6facd1a8a1e83b7d9c4d168df0632bee0b::" providerId="AD" clId="Web-{FCA8CB07-9CDA-A878-A97C-70AA5514C077}" dt="2024-05-26T15:40:39.910" v="44" actId="20577"/>
          <ac:spMkLst>
            <pc:docMk/>
            <pc:sldMk cId="3844337866" sldId="268"/>
            <ac:spMk id="3" creationId="{C7136C00-D1D6-9656-09BE-BB9885DBDD81}"/>
          </ac:spMkLst>
        </pc:spChg>
      </pc:sldChg>
      <pc:sldChg chg="delSp modSp new">
        <pc:chgData name="Usuario invitado" userId="S::urn:spo:anon#ddf0e0491bca537b992ec7243f730f6facd1a8a1e83b7d9c4d168df0632bee0b::" providerId="AD" clId="Web-{FCA8CB07-9CDA-A878-A97C-70AA5514C077}" dt="2024-05-26T15:37:45.826" v="34" actId="20577"/>
        <pc:sldMkLst>
          <pc:docMk/>
          <pc:sldMk cId="635602602" sldId="269"/>
        </pc:sldMkLst>
        <pc:spChg chg="mod">
          <ac:chgData name="Usuario invitado" userId="S::urn:spo:anon#ddf0e0491bca537b992ec7243f730f6facd1a8a1e83b7d9c4d168df0632bee0b::" providerId="AD" clId="Web-{FCA8CB07-9CDA-A878-A97C-70AA5514C077}" dt="2024-05-26T15:37:45.826" v="34" actId="20577"/>
          <ac:spMkLst>
            <pc:docMk/>
            <pc:sldMk cId="635602602" sldId="269"/>
            <ac:spMk id="2" creationId="{AC57E133-FB60-0972-6EE7-1D3972F5DA87}"/>
          </ac:spMkLst>
        </pc:spChg>
        <pc:spChg chg="del">
          <ac:chgData name="Usuario invitado" userId="S::urn:spo:anon#ddf0e0491bca537b992ec7243f730f6facd1a8a1e83b7d9c4d168df0632bee0b::" providerId="AD" clId="Web-{FCA8CB07-9CDA-A878-A97C-70AA5514C077}" dt="2024-05-26T15:37:30.935" v="32"/>
          <ac:spMkLst>
            <pc:docMk/>
            <pc:sldMk cId="635602602" sldId="269"/>
            <ac:spMk id="3" creationId="{84A09D20-6484-F62C-BFA8-75ABCBAD34E1}"/>
          </ac:spMkLst>
        </pc:spChg>
      </pc:sldChg>
    </pc:docChg>
  </pc:docChgLst>
  <pc:docChgLst>
    <pc:chgData name="IÑAKI ORTEGA" userId="S::inaki.ortega@ehu.eus::344bc637-616c-4fae-a296-e7b6fa5920e2" providerId="AD" clId="Web-{F4513A9F-968E-D566-820E-01C8B6521D78}"/>
    <pc:docChg chg="modSld">
      <pc:chgData name="IÑAKI ORTEGA" userId="S::inaki.ortega@ehu.eus::344bc637-616c-4fae-a296-e7b6fa5920e2" providerId="AD" clId="Web-{F4513A9F-968E-D566-820E-01C8B6521D78}" dt="2024-05-23T06:58:00.783" v="23" actId="1076"/>
      <pc:docMkLst>
        <pc:docMk/>
      </pc:docMkLst>
      <pc:sldChg chg="addSp delSp modSp">
        <pc:chgData name="IÑAKI ORTEGA" userId="S::inaki.ortega@ehu.eus::344bc637-616c-4fae-a296-e7b6fa5920e2" providerId="AD" clId="Web-{F4513A9F-968E-D566-820E-01C8B6521D78}" dt="2024-05-23T06:58:00.783" v="23" actId="1076"/>
        <pc:sldMkLst>
          <pc:docMk/>
          <pc:sldMk cId="330907663" sldId="256"/>
        </pc:sldMkLst>
        <pc:grpChg chg="del">
          <ac:chgData name="IÑAKI ORTEGA" userId="S::inaki.ortega@ehu.eus::344bc637-616c-4fae-a296-e7b6fa5920e2" providerId="AD" clId="Web-{F4513A9F-968E-D566-820E-01C8B6521D78}" dt="2024-05-23T06:54:15.187" v="0"/>
          <ac:grpSpMkLst>
            <pc:docMk/>
            <pc:sldMk cId="330907663" sldId="256"/>
            <ac:grpSpMk id="9" creationId="{C866EDAE-415F-2E66-9A41-06EAF71BD857}"/>
          </ac:grpSpMkLst>
        </pc:grpChg>
        <pc:picChg chg="add mod">
          <ac:chgData name="IÑAKI ORTEGA" userId="S::inaki.ortega@ehu.eus::344bc637-616c-4fae-a296-e7b6fa5920e2" providerId="AD" clId="Web-{F4513A9F-968E-D566-820E-01C8B6521D78}" dt="2024-05-23T06:57:19.954" v="19" actId="14100"/>
          <ac:picMkLst>
            <pc:docMk/>
            <pc:sldMk cId="330907663" sldId="256"/>
            <ac:picMk id="5" creationId="{B2877E90-E39F-44FE-1F62-973B43B22BE8}"/>
          </ac:picMkLst>
        </pc:picChg>
        <pc:picChg chg="add del topLvl">
          <ac:chgData name="IÑAKI ORTEGA" userId="S::inaki.ortega@ehu.eus::344bc637-616c-4fae-a296-e7b6fa5920e2" providerId="AD" clId="Web-{F4513A9F-968E-D566-820E-01C8B6521D78}" dt="2024-05-23T06:54:23.703" v="7"/>
          <ac:picMkLst>
            <pc:docMk/>
            <pc:sldMk cId="330907663" sldId="256"/>
            <ac:picMk id="12" creationId="{1F84C879-5E61-68FB-CF96-598A5456298B}"/>
          </ac:picMkLst>
        </pc:picChg>
        <pc:picChg chg="add del mod topLvl">
          <ac:chgData name="IÑAKI ORTEGA" userId="S::inaki.ortega@ehu.eus::344bc637-616c-4fae-a296-e7b6fa5920e2" providerId="AD" clId="Web-{F4513A9F-968E-D566-820E-01C8B6521D78}" dt="2024-05-23T06:58:00.783" v="23" actId="1076"/>
          <ac:picMkLst>
            <pc:docMk/>
            <pc:sldMk cId="330907663" sldId="256"/>
            <ac:picMk id="14" creationId="{7714BFD8-C271-5ACE-D3C2-C8FFC1E50898}"/>
          </ac:picMkLst>
        </pc:picChg>
        <pc:picChg chg="add del mod topLvl">
          <ac:chgData name="IÑAKI ORTEGA" userId="S::inaki.ortega@ehu.eus::344bc637-616c-4fae-a296-e7b6fa5920e2" providerId="AD" clId="Web-{F4513A9F-968E-D566-820E-01C8B6521D78}" dt="2024-05-23T06:57:41.205" v="21" actId="1076"/>
          <ac:picMkLst>
            <pc:docMk/>
            <pc:sldMk cId="330907663" sldId="256"/>
            <ac:picMk id="16" creationId="{9BF625B7-1567-17C3-41B8-31BF4D0C0B60}"/>
          </ac:picMkLst>
        </pc:picChg>
      </pc:sldChg>
    </pc:docChg>
  </pc:docChgLst>
  <pc:docChgLst>
    <pc:chgData name="Usuario invitado" userId="S::urn:spo:anon#ddf0e0491bca537b992ec7243f730f6facd1a8a1e83b7d9c4d168df0632bee0b::" providerId="AD" clId="Web-{A1934B47-B2E2-D477-9426-152DB463964D}"/>
    <pc:docChg chg="addSld delSld modSld sldOrd">
      <pc:chgData name="Usuario invitado" userId="S::urn:spo:anon#ddf0e0491bca537b992ec7243f730f6facd1a8a1e83b7d9c4d168df0632bee0b::" providerId="AD" clId="Web-{A1934B47-B2E2-D477-9426-152DB463964D}" dt="2024-05-23T07:44:50.245" v="57" actId="1076"/>
      <pc:docMkLst>
        <pc:docMk/>
      </pc:docMkLst>
      <pc:sldChg chg="new del">
        <pc:chgData name="Usuario invitado" userId="S::urn:spo:anon#ddf0e0491bca537b992ec7243f730f6facd1a8a1e83b7d9c4d168df0632bee0b::" providerId="AD" clId="Web-{A1934B47-B2E2-D477-9426-152DB463964D}" dt="2024-05-23T07:43:08.022" v="35"/>
        <pc:sldMkLst>
          <pc:docMk/>
          <pc:sldMk cId="2849314737" sldId="260"/>
        </pc:sldMkLst>
      </pc:sldChg>
      <pc:sldChg chg="addSp modSp add replId">
        <pc:chgData name="Usuario invitado" userId="S::urn:spo:anon#ddf0e0491bca537b992ec7243f730f6facd1a8a1e83b7d9c4d168df0632bee0b::" providerId="AD" clId="Web-{A1934B47-B2E2-D477-9426-152DB463964D}" dt="2024-05-23T07:42:40.834" v="34" actId="20577"/>
        <pc:sldMkLst>
          <pc:docMk/>
          <pc:sldMk cId="407874466" sldId="261"/>
        </pc:sldMkLst>
        <pc:spChg chg="mod">
          <ac:chgData name="Usuario invitado" userId="S::urn:spo:anon#ddf0e0491bca537b992ec7243f730f6facd1a8a1e83b7d9c4d168df0632bee0b::" providerId="AD" clId="Web-{A1934B47-B2E2-D477-9426-152DB463964D}" dt="2024-05-23T07:42:40.834" v="34" actId="20577"/>
          <ac:spMkLst>
            <pc:docMk/>
            <pc:sldMk cId="407874466" sldId="261"/>
            <ac:spMk id="2" creationId="{91608609-7103-305B-7C12-058A7851E531}"/>
          </ac:spMkLst>
        </pc:spChg>
        <pc:spChg chg="mod">
          <ac:chgData name="Usuario invitado" userId="S::urn:spo:anon#ddf0e0491bca537b992ec7243f730f6facd1a8a1e83b7d9c4d168df0632bee0b::" providerId="AD" clId="Web-{A1934B47-B2E2-D477-9426-152DB463964D}" dt="2024-05-23T07:42:21.505" v="3" actId="20577"/>
          <ac:spMkLst>
            <pc:docMk/>
            <pc:sldMk cId="407874466" sldId="261"/>
            <ac:spMk id="3" creationId="{E9B47DE1-909C-60B4-81E2-0013B9EB6921}"/>
          </ac:spMkLst>
        </pc:spChg>
        <pc:picChg chg="add mod">
          <ac:chgData name="Usuario invitado" userId="S::urn:spo:anon#ddf0e0491bca537b992ec7243f730f6facd1a8a1e83b7d9c4d168df0632bee0b::" providerId="AD" clId="Web-{A1934B47-B2E2-D477-9426-152DB463964D}" dt="2024-05-23T07:42:29.255" v="5" actId="14100"/>
          <ac:picMkLst>
            <pc:docMk/>
            <pc:sldMk cId="407874466" sldId="261"/>
            <ac:picMk id="7" creationId="{E1F43B69-63E0-EC55-FDFB-8CC62ECDDFD9}"/>
          </ac:picMkLst>
        </pc:picChg>
      </pc:sldChg>
      <pc:sldChg chg="addSp delSp modSp add ord replId">
        <pc:chgData name="Usuario invitado" userId="S::urn:spo:anon#ddf0e0491bca537b992ec7243f730f6facd1a8a1e83b7d9c4d168df0632bee0b::" providerId="AD" clId="Web-{A1934B47-B2E2-D477-9426-152DB463964D}" dt="2024-05-23T07:44:50.245" v="57" actId="1076"/>
        <pc:sldMkLst>
          <pc:docMk/>
          <pc:sldMk cId="614044506" sldId="262"/>
        </pc:sldMkLst>
        <pc:picChg chg="del">
          <ac:chgData name="Usuario invitado" userId="S::urn:spo:anon#ddf0e0491bca537b992ec7243f730f6facd1a8a1e83b7d9c4d168df0632bee0b::" providerId="AD" clId="Web-{A1934B47-B2E2-D477-9426-152DB463964D}" dt="2024-05-23T07:44:02.649" v="46"/>
          <ac:picMkLst>
            <pc:docMk/>
            <pc:sldMk cId="614044506" sldId="262"/>
            <ac:picMk id="7" creationId="{E1F43B69-63E0-EC55-FDFB-8CC62ECDDFD9}"/>
          </ac:picMkLst>
        </pc:picChg>
        <pc:picChg chg="add mod">
          <ac:chgData name="Usuario invitado" userId="S::urn:spo:anon#ddf0e0491bca537b992ec7243f730f6facd1a8a1e83b7d9c4d168df0632bee0b::" providerId="AD" clId="Web-{A1934B47-B2E2-D477-9426-152DB463964D}" dt="2024-05-23T07:44:50.245" v="57" actId="1076"/>
          <ac:picMkLst>
            <pc:docMk/>
            <pc:sldMk cId="614044506" sldId="262"/>
            <ac:picMk id="8" creationId="{A186DC2A-5DB6-7C05-9D0E-DF1B5635031A}"/>
          </ac:picMkLst>
        </pc:picChg>
        <pc:picChg chg="add mod">
          <ac:chgData name="Usuario invitado" userId="S::urn:spo:anon#ddf0e0491bca537b992ec7243f730f6facd1a8a1e83b7d9c4d168df0632bee0b::" providerId="AD" clId="Web-{A1934B47-B2E2-D477-9426-152DB463964D}" dt="2024-05-23T07:44:34.088" v="51" actId="1076"/>
          <ac:picMkLst>
            <pc:docMk/>
            <pc:sldMk cId="614044506" sldId="262"/>
            <ac:picMk id="9" creationId="{26B54757-E07D-5FEE-0110-A0F94A890E44}"/>
          </ac:picMkLst>
        </pc:picChg>
      </pc:sldChg>
      <pc:sldChg chg="addSp delSp modSp add replId">
        <pc:chgData name="Usuario invitado" userId="S::urn:spo:anon#ddf0e0491bca537b992ec7243f730f6facd1a8a1e83b7d9c4d168df0632bee0b::" providerId="AD" clId="Web-{A1934B47-B2E2-D477-9426-152DB463964D}" dt="2024-05-23T07:43:43.836" v="44" actId="1076"/>
        <pc:sldMkLst>
          <pc:docMk/>
          <pc:sldMk cId="2177144424" sldId="263"/>
        </pc:sldMkLst>
        <pc:picChg chg="del">
          <ac:chgData name="Usuario invitado" userId="S::urn:spo:anon#ddf0e0491bca537b992ec7243f730f6facd1a8a1e83b7d9c4d168df0632bee0b::" providerId="AD" clId="Web-{A1934B47-B2E2-D477-9426-152DB463964D}" dt="2024-05-23T07:43:26.835" v="38"/>
          <ac:picMkLst>
            <pc:docMk/>
            <pc:sldMk cId="2177144424" sldId="263"/>
            <ac:picMk id="7" creationId="{E1F43B69-63E0-EC55-FDFB-8CC62ECDDFD9}"/>
          </ac:picMkLst>
        </pc:picChg>
        <pc:picChg chg="add mod">
          <ac:chgData name="Usuario invitado" userId="S::urn:spo:anon#ddf0e0491bca537b992ec7243f730f6facd1a8a1e83b7d9c4d168df0632bee0b::" providerId="AD" clId="Web-{A1934B47-B2E2-D477-9426-152DB463964D}" dt="2024-05-23T07:43:31.836" v="40" actId="1076"/>
          <ac:picMkLst>
            <pc:docMk/>
            <pc:sldMk cId="2177144424" sldId="263"/>
            <ac:picMk id="8" creationId="{18D46C0B-690A-BAE4-DFF7-FDFFC6398F4B}"/>
          </ac:picMkLst>
        </pc:picChg>
        <pc:picChg chg="add mod">
          <ac:chgData name="Usuario invitado" userId="S::urn:spo:anon#ddf0e0491bca537b992ec7243f730f6facd1a8a1e83b7d9c4d168df0632bee0b::" providerId="AD" clId="Web-{A1934B47-B2E2-D477-9426-152DB463964D}" dt="2024-05-23T07:43:43.836" v="44" actId="1076"/>
          <ac:picMkLst>
            <pc:docMk/>
            <pc:sldMk cId="2177144424" sldId="263"/>
            <ac:picMk id="9" creationId="{8A1AD23B-A13F-ED5C-6BA8-CC53E2849DEA}"/>
          </ac:picMkLst>
        </pc:picChg>
      </pc:sldChg>
    </pc:docChg>
  </pc:docChgLst>
  <pc:docChgLst>
    <pc:chgData name="IÑAKI ORTEGA" userId="344bc637-616c-4fae-a296-e7b6fa5920e2" providerId="ADAL" clId="{9E7E45FC-9352-48D4-9A3C-96B499A61DD1}"/>
    <pc:docChg chg="custSel modSld">
      <pc:chgData name="IÑAKI ORTEGA" userId="344bc637-616c-4fae-a296-e7b6fa5920e2" providerId="ADAL" clId="{9E7E45FC-9352-48D4-9A3C-96B499A61DD1}" dt="2024-05-27T14:14:49.132" v="366" actId="20577"/>
      <pc:docMkLst>
        <pc:docMk/>
      </pc:docMkLst>
      <pc:sldChg chg="modSp mod">
        <pc:chgData name="IÑAKI ORTEGA" userId="344bc637-616c-4fae-a296-e7b6fa5920e2" providerId="ADAL" clId="{9E7E45FC-9352-48D4-9A3C-96B499A61DD1}" dt="2024-05-27T13:49:03.143" v="308" actId="404"/>
        <pc:sldMkLst>
          <pc:docMk/>
          <pc:sldMk cId="330907663" sldId="256"/>
        </pc:sldMkLst>
        <pc:spChg chg="mod">
          <ac:chgData name="IÑAKI ORTEGA" userId="344bc637-616c-4fae-a296-e7b6fa5920e2" providerId="ADAL" clId="{9E7E45FC-9352-48D4-9A3C-96B499A61DD1}" dt="2024-05-27T13:49:03.143" v="308" actId="404"/>
          <ac:spMkLst>
            <pc:docMk/>
            <pc:sldMk cId="330907663" sldId="256"/>
            <ac:spMk id="3" creationId="{6D6B7EBE-42DE-EB48-B19C-9777BF1023E7}"/>
          </ac:spMkLst>
        </pc:spChg>
      </pc:sldChg>
      <pc:sldChg chg="modSp mod">
        <pc:chgData name="IÑAKI ORTEGA" userId="344bc637-616c-4fae-a296-e7b6fa5920e2" providerId="ADAL" clId="{9E7E45FC-9352-48D4-9A3C-96B499A61DD1}" dt="2024-05-27T13:40:18.704" v="191" actId="20577"/>
        <pc:sldMkLst>
          <pc:docMk/>
          <pc:sldMk cId="254089314" sldId="257"/>
        </pc:sldMkLst>
        <pc:spChg chg="mod">
          <ac:chgData name="IÑAKI ORTEGA" userId="344bc637-616c-4fae-a296-e7b6fa5920e2" providerId="ADAL" clId="{9E7E45FC-9352-48D4-9A3C-96B499A61DD1}" dt="2024-05-27T13:40:18.704" v="191" actId="20577"/>
          <ac:spMkLst>
            <pc:docMk/>
            <pc:sldMk cId="254089314" sldId="257"/>
            <ac:spMk id="3" creationId="{E9B47DE1-909C-60B4-81E2-0013B9EB6921}"/>
          </ac:spMkLst>
        </pc:spChg>
      </pc:sldChg>
      <pc:sldChg chg="modSp mod">
        <pc:chgData name="IÑAKI ORTEGA" userId="344bc637-616c-4fae-a296-e7b6fa5920e2" providerId="ADAL" clId="{9E7E45FC-9352-48D4-9A3C-96B499A61DD1}" dt="2024-05-27T14:14:49.132" v="366" actId="20577"/>
        <pc:sldMkLst>
          <pc:docMk/>
          <pc:sldMk cId="3101600800" sldId="258"/>
        </pc:sldMkLst>
        <pc:spChg chg="mod">
          <ac:chgData name="IÑAKI ORTEGA" userId="344bc637-616c-4fae-a296-e7b6fa5920e2" providerId="ADAL" clId="{9E7E45FC-9352-48D4-9A3C-96B499A61DD1}" dt="2024-05-27T14:14:49.132" v="366" actId="20577"/>
          <ac:spMkLst>
            <pc:docMk/>
            <pc:sldMk cId="3101600800" sldId="258"/>
            <ac:spMk id="3" creationId="{E9B47DE1-909C-60B4-81E2-0013B9EB6921}"/>
          </ac:spMkLst>
        </pc:spChg>
      </pc:sldChg>
      <pc:sldChg chg="modSp mod">
        <pc:chgData name="IÑAKI ORTEGA" userId="344bc637-616c-4fae-a296-e7b6fa5920e2" providerId="ADAL" clId="{9E7E45FC-9352-48D4-9A3C-96B499A61DD1}" dt="2024-05-27T13:44:25.119" v="260" actId="20577"/>
        <pc:sldMkLst>
          <pc:docMk/>
          <pc:sldMk cId="1573365952" sldId="259"/>
        </pc:sldMkLst>
        <pc:spChg chg="mod">
          <ac:chgData name="IÑAKI ORTEGA" userId="344bc637-616c-4fae-a296-e7b6fa5920e2" providerId="ADAL" clId="{9E7E45FC-9352-48D4-9A3C-96B499A61DD1}" dt="2024-05-27T13:44:25.119" v="260" actId="20577"/>
          <ac:spMkLst>
            <pc:docMk/>
            <pc:sldMk cId="1573365952" sldId="259"/>
            <ac:spMk id="3" creationId="{E9B47DE1-909C-60B4-81E2-0013B9EB6921}"/>
          </ac:spMkLst>
        </pc:spChg>
      </pc:sldChg>
      <pc:sldChg chg="modSp mod">
        <pc:chgData name="IÑAKI ORTEGA" userId="344bc637-616c-4fae-a296-e7b6fa5920e2" providerId="ADAL" clId="{9E7E45FC-9352-48D4-9A3C-96B499A61DD1}" dt="2024-05-27T14:04:38.244" v="309" actId="120"/>
        <pc:sldMkLst>
          <pc:docMk/>
          <pc:sldMk cId="3844337866" sldId="268"/>
        </pc:sldMkLst>
        <pc:spChg chg="mod">
          <ac:chgData name="IÑAKI ORTEGA" userId="344bc637-616c-4fae-a296-e7b6fa5920e2" providerId="ADAL" clId="{9E7E45FC-9352-48D4-9A3C-96B499A61DD1}" dt="2024-05-27T14:04:38.244" v="309" actId="120"/>
          <ac:spMkLst>
            <pc:docMk/>
            <pc:sldMk cId="3844337866" sldId="268"/>
            <ac:spMk id="2" creationId="{CF73C1EB-7EE5-7BB4-4713-8D733E39635F}"/>
          </ac:spMkLst>
        </pc:spChg>
      </pc:sldChg>
    </pc:docChg>
  </pc:docChgLst>
  <pc:docChgLst>
    <pc:chgData name="Usuario invitado" userId="S::urn:spo:anon#ddf0e0491bca537b992ec7243f730f6facd1a8a1e83b7d9c4d168df0632bee0b::" providerId="AD" clId="Web-{32F791B9-50D1-F0D9-FD4C-8C4AE38F8038}"/>
    <pc:docChg chg="addSld">
      <pc:chgData name="Usuario invitado" userId="S::urn:spo:anon#ddf0e0491bca537b992ec7243f730f6facd1a8a1e83b7d9c4d168df0632bee0b::" providerId="AD" clId="Web-{32F791B9-50D1-F0D9-FD4C-8C4AE38F8038}" dt="2024-05-23T20:40:05.450" v="1"/>
      <pc:docMkLst>
        <pc:docMk/>
      </pc:docMkLst>
      <pc:sldChg chg="new">
        <pc:chgData name="Usuario invitado" userId="S::urn:spo:anon#ddf0e0491bca537b992ec7243f730f6facd1a8a1e83b7d9c4d168df0632bee0b::" providerId="AD" clId="Web-{32F791B9-50D1-F0D9-FD4C-8C4AE38F8038}" dt="2024-05-23T20:39:54.793" v="0"/>
        <pc:sldMkLst>
          <pc:docMk/>
          <pc:sldMk cId="1394295336" sldId="264"/>
        </pc:sldMkLst>
      </pc:sldChg>
      <pc:sldChg chg="new">
        <pc:chgData name="Usuario invitado" userId="S::urn:spo:anon#ddf0e0491bca537b992ec7243f730f6facd1a8a1e83b7d9c4d168df0632bee0b::" providerId="AD" clId="Web-{32F791B9-50D1-F0D9-FD4C-8C4AE38F8038}" dt="2024-05-23T20:40:05.450" v="1"/>
        <pc:sldMkLst>
          <pc:docMk/>
          <pc:sldMk cId="1162191034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8066E-42BC-47FD-BBD5-E224E5EEDE63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DA18-9A4B-46EF-977D-B1D1A9F1B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02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A8E09-CF33-8918-9832-B2DD67790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583217-3527-2A70-B76F-EA2815341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D26CF9-5E0D-75BD-DA5F-C5EFBD5B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BD457-46D1-3E95-9662-18387C10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1BAD8-CAA7-3084-3F85-398C6182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0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3566-F948-D6D1-34C0-30421E71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A7830A-9FE8-F747-F217-6B2AEEC30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58166-D071-54CE-E937-1E23E8BF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2150AD-AD05-797B-2CAC-088ACFD0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DBE65-7F1E-72BA-F246-30276F3A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8F4B28-9D01-1117-26A0-C7D328CE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296FD3-582D-9A3D-E427-81D8D48C1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9D1A87-D8AB-34A2-B1A8-9A34011C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9463A-4404-0D68-A079-6EEFA2F6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C3020-8067-AB31-6CBA-0B8F13C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3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298DA-FAD8-AD41-D494-CB4A7192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643C25-1E80-1F6B-C27D-E4D434E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46E07-5AE4-96B1-191A-F73D0603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F0DCA4-E1B7-05A4-1E30-A60C58C3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5D856-C5A6-2AD1-9E47-C48D2B3B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7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E500D-4FCE-E316-77C6-93D21227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7845F-959A-E313-656E-81A5D7D7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F0C84-553B-0A33-DC80-F90BF954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8D9AD-5CA3-4E82-F0B3-460148B3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DDF218-191F-BD1D-FDBD-779E4242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67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16A49-6E05-70F1-FDA0-D237983B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E82EC-60FE-4EFA-3276-B38AA453B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524EC-D078-C4C5-15A4-823B3B6B7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245D8F-8290-53B9-C53D-49122C14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55472A-91E4-ACF7-F0E7-6420A646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24439-4F01-4F3C-30B5-8D533377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3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A6C81-72EA-1DF7-6B8A-5A91F473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D6133-1FA8-4700-4E01-44AFCD6A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F8E76-DA2B-1C55-64BA-D84231DF4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D73B4E-B9D8-4DF4-9D8D-08417AC09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5794BB-13E9-0333-F535-DF16786CF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6EFF3A-7538-0D5F-C663-D0960AA1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58837D-9820-A3F3-DE74-54D03673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35FC1-F2C9-E5B9-D704-FA3A3395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8E54B-F758-130D-44CE-41553051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D8116C-B278-62FC-4632-A2564667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F5025-100B-541C-C6E8-D89A6ED8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1EB347-A548-E17F-A529-DA83AC0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5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9C2130-4116-5F40-4501-AC72E7F5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C44B0F-DEB9-FF58-2470-6C499301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A0A7D3-7256-2449-C966-0D318BA1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08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EBF1B-802B-3333-ED94-2EB250AB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A5237-0039-232D-1957-03402364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2EF9AF-0498-DAF1-09D9-0717ED89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D03663-8E8D-48D5-4842-BD39876C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D4CD55-16A5-CB63-A9CB-F0CCA419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32852-14C7-81E6-BCAC-AA33744B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9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4440D-FEF0-306A-4795-D3418EC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6593ED-DFAE-9D13-910C-196D1D388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E92F0D-1091-3B45-C489-49BB6AC68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1AF27-C329-AB95-10CA-B5396D41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41D4CD-2F15-6F86-4761-12B06D28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2A61D9-4FD0-6CDE-53EB-BFEAA4E7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731C9E-83B4-329D-45A3-B88150BA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86348-5EB7-FFDF-8159-54589554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72E2C-946C-ADB1-969A-4F0A27E75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F1AA5-BBA0-C2CC-C968-A33C7E234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3C5E76-86BC-D046-1A25-8EAB54106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2D62E-745F-4A52-8197-768548CF7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7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etition-policy.ec.europa.eu/state-aid/ipcei/approved-ipceis/cloud_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166C7-7F6E-9EC3-9C2A-03D3E4251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384" y="2157587"/>
            <a:ext cx="9144000" cy="2387600"/>
          </a:xfrm>
        </p:spPr>
        <p:txBody>
          <a:bodyPr anchor="t">
            <a:normAutofit/>
          </a:bodyPr>
          <a:lstStyle/>
          <a:p>
            <a:r>
              <a:rPr lang="es-ES" sz="8000"/>
              <a:t>Proyecto Boira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B7EBE-42DE-EB48-B19C-9777BF10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616" y="3529718"/>
            <a:ext cx="9144000" cy="758818"/>
          </a:xfrm>
        </p:spPr>
        <p:txBody>
          <a:bodyPr>
            <a:normAutofit/>
          </a:bodyPr>
          <a:lstStyle/>
          <a:p>
            <a:r>
              <a:rPr lang="es-ES" b="1" dirty="0"/>
              <a:t>Nube privada colaborativa</a:t>
            </a:r>
            <a:br>
              <a:rPr lang="es-ES" dirty="0"/>
            </a:br>
            <a:r>
              <a:rPr lang="pt-BR" sz="1800" dirty="0"/>
              <a:t>Jornadas Técnicas de </a:t>
            </a:r>
            <a:r>
              <a:rPr lang="pt-BR" sz="1800" dirty="0" err="1"/>
              <a:t>RedIRIS</a:t>
            </a:r>
            <a:r>
              <a:rPr lang="pt-BR" sz="1800" dirty="0"/>
              <a:t> 2024 - Palma de Mallorca</a:t>
            </a:r>
            <a:endParaRPr lang="es-ES" dirty="0"/>
          </a:p>
        </p:txBody>
      </p:sp>
      <p:pic>
        <p:nvPicPr>
          <p:cNvPr id="2051" name="image5.jpg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3574A9C-F842-E3EA-ADE9-C2CDACE9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/>
          <a:stretch>
            <a:fillRect/>
          </a:stretch>
        </p:blipFill>
        <p:spPr bwMode="auto">
          <a:xfrm>
            <a:off x="7084822" y="5943600"/>
            <a:ext cx="18573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3.jpg" descr="Logotipo&#10;&#10;Descripción generada automáticamente">
            <a:extLst>
              <a:ext uri="{FF2B5EF4-FFF2-40B4-BE49-F238E27FC236}">
                <a16:creationId xmlns:a16="http://schemas.microsoft.com/office/drawing/2014/main" id="{B35EB72E-8663-4278-C210-1B1D3965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3396"/>
          <a:stretch>
            <a:fillRect/>
          </a:stretch>
        </p:blipFill>
        <p:spPr bwMode="auto">
          <a:xfrm>
            <a:off x="5538597" y="5943600"/>
            <a:ext cx="11715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Escala de tiempo&#10;&#10;Descripción generada automáticamente">
            <a:extLst>
              <a:ext uri="{FF2B5EF4-FFF2-40B4-BE49-F238E27FC236}">
                <a16:creationId xmlns:a16="http://schemas.microsoft.com/office/drawing/2014/main" id="{9634CF02-506B-F964-FC8E-5A5917F7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25626" r="11429" b="26563"/>
          <a:stretch>
            <a:fillRect/>
          </a:stretch>
        </p:blipFill>
        <p:spPr bwMode="auto">
          <a:xfrm>
            <a:off x="3547872" y="5943600"/>
            <a:ext cx="1504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0D5E9D3-EB01-CBC4-F9DA-4140CF42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9FE1CD3-9B0D-AF8B-5B30-3904FEA90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4" y="4700413"/>
            <a:ext cx="1784472" cy="57600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7714BFD8-C271-5ACE-D3C2-C8FFC1E50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49" y="638425"/>
            <a:ext cx="2497494" cy="920242"/>
          </a:xfrm>
          <a:prstGeom prst="rect">
            <a:avLst/>
          </a:prstGeom>
        </p:spPr>
      </p:pic>
      <p:pic>
        <p:nvPicPr>
          <p:cNvPr id="16" name="Imagen 15" descr="Código QR&#10;&#10;Descripción generada automáticamente con confianza media">
            <a:extLst>
              <a:ext uri="{FF2B5EF4-FFF2-40B4-BE49-F238E27FC236}">
                <a16:creationId xmlns:a16="http://schemas.microsoft.com/office/drawing/2014/main" id="{9BF625B7-1567-17C3-41B8-31BF4D0C0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56" y="642293"/>
            <a:ext cx="1894424" cy="820663"/>
          </a:xfrm>
          <a:prstGeom prst="rect">
            <a:avLst/>
          </a:prstGeom>
        </p:spPr>
      </p:pic>
      <p:pic>
        <p:nvPicPr>
          <p:cNvPr id="5" name="Imagen 4" descr="Texto, Logotipo&#10;&#10;Descripción generada automáticamente">
            <a:extLst>
              <a:ext uri="{FF2B5EF4-FFF2-40B4-BE49-F238E27FC236}">
                <a16:creationId xmlns:a16="http://schemas.microsoft.com/office/drawing/2014/main" id="{B2877E90-E39F-44FE-1F62-973B43B22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947" y="638069"/>
            <a:ext cx="2296026" cy="8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ACC80-8ADC-5D38-538D-573F6F33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06" y="-4669"/>
            <a:ext cx="10515600" cy="1325563"/>
          </a:xfrm>
        </p:spPr>
        <p:txBody>
          <a:bodyPr/>
          <a:lstStyle/>
          <a:p>
            <a:pPr algn="ctr"/>
            <a:r>
              <a:rPr lang="es-ES" b="1" dirty="0" err="1">
                <a:ea typeface="+mj-lt"/>
                <a:cs typeface="+mj-lt"/>
              </a:rPr>
              <a:t>Clusters</a:t>
            </a:r>
            <a:r>
              <a:rPr lang="es-ES" b="1" dirty="0">
                <a:ea typeface="+mj-lt"/>
                <a:cs typeface="+mj-lt"/>
              </a:rPr>
              <a:t> locales</a:t>
            </a:r>
            <a:endParaRPr lang="es-ES" b="1"/>
          </a:p>
        </p:txBody>
      </p:sp>
      <p:pic>
        <p:nvPicPr>
          <p:cNvPr id="7" name="Marcador de contenido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32ECA6D-9368-ACFD-7170-755F464D5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471" y="1411008"/>
            <a:ext cx="6400175" cy="4765955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34691-9AFE-EC19-DF05-5E250243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8C3CC-5E43-9606-6B78-E518B8C2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62274-5E3F-8D36-5D86-CF67B22E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25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E0AA9-D3A6-67D7-6F85-7D4E6255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66"/>
            <a:ext cx="10515600" cy="1325563"/>
          </a:xfrm>
        </p:spPr>
        <p:txBody>
          <a:bodyPr/>
          <a:lstStyle/>
          <a:p>
            <a:pPr algn="ctr"/>
            <a:r>
              <a:rPr lang="es-ES" b="1" dirty="0" err="1">
                <a:ea typeface="+mj-lt"/>
                <a:cs typeface="+mj-lt"/>
              </a:rPr>
              <a:t>Cluster</a:t>
            </a:r>
            <a:r>
              <a:rPr lang="es-ES" b="1" dirty="0">
                <a:ea typeface="+mj-lt"/>
                <a:cs typeface="+mj-lt"/>
              </a:rPr>
              <a:t> Boira</a:t>
            </a:r>
            <a:endParaRPr lang="es-ES" b="1"/>
          </a:p>
        </p:txBody>
      </p:sp>
      <p:pic>
        <p:nvPicPr>
          <p:cNvPr id="7" name="Marcador de contenido 6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F86C3668-7ED8-0F10-2F6B-8D44E090A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347" y="1307120"/>
            <a:ext cx="6616512" cy="4884083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C56D33-8755-3C54-4346-E9C73B1A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03C57-FEC2-BD15-A39B-ABFA7DD1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B5666-9747-9127-1EF9-BFFD52E0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7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3C1EB-7EE5-7BB4-4713-8D733E39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Mejoras técnicas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36C00-D1D6-9656-09BE-BB9885DB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Backup</a:t>
            </a:r>
          </a:p>
          <a:p>
            <a:r>
              <a:rPr lang="es-ES" dirty="0"/>
              <a:t>Consolidación</a:t>
            </a:r>
          </a:p>
          <a:p>
            <a:r>
              <a:rPr lang="es-ES" dirty="0">
                <a:ea typeface="+mn-lt"/>
                <a:cs typeface="+mn-lt"/>
              </a:rPr>
              <a:t>Crecimiento</a:t>
            </a:r>
            <a:endParaRPr lang="es-ES" dirty="0"/>
          </a:p>
          <a:p>
            <a:r>
              <a:rPr lang="es-ES" dirty="0"/>
              <a:t>DNS</a:t>
            </a:r>
          </a:p>
          <a:p>
            <a:r>
              <a:rPr lang="es-ES" dirty="0"/>
              <a:t>Balanceadores Externos</a:t>
            </a:r>
          </a:p>
          <a:p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7E799-55A1-3FB8-62F2-9EE4AEAC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BC202-272E-007D-0F90-CAFB78D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C7800-4027-C8E7-BE7E-00A75841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33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7E133-FB60-0972-6EE7-1D3972F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dirty="0"/>
              <a:t>¿Preguntas?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A4530-125A-084E-FFD9-A804F520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03AE31-7200-C5F7-FF4A-148175AF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DF33E-1D4E-CCAC-1B29-AE1C7C27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60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neCloud - OpenNebula – Open Source Cloud &amp; Edge Computing Platform">
            <a:extLst>
              <a:ext uri="{FF2B5EF4-FFF2-40B4-BE49-F238E27FC236}">
                <a16:creationId xmlns:a16="http://schemas.microsoft.com/office/drawing/2014/main" id="{986D6252-30F1-5134-CCB3-6036ED53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103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Puntos a tratar: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Presentación del proyecto (Iñaki Ortega - UPV/EHU)</a:t>
            </a:r>
          </a:p>
          <a:p>
            <a:pPr lvl="1"/>
            <a:r>
              <a:rPr lang="es-ES" dirty="0"/>
              <a:t>Origen del proyecto y objetivos</a:t>
            </a:r>
          </a:p>
          <a:p>
            <a:pPr lvl="1"/>
            <a:r>
              <a:rPr lang="es-ES" dirty="0"/>
              <a:t>Desarrollo del proyecto desde 2022</a:t>
            </a:r>
          </a:p>
          <a:p>
            <a:pPr lvl="1"/>
            <a:r>
              <a:rPr lang="es-ES" dirty="0"/>
              <a:t>Estado actual y próximos pasos</a:t>
            </a:r>
          </a:p>
          <a:p>
            <a:r>
              <a:rPr lang="es-ES" dirty="0"/>
              <a:t>Participación </a:t>
            </a:r>
            <a:r>
              <a:rPr lang="es-ES" dirty="0" err="1"/>
              <a:t>RedIRIS</a:t>
            </a:r>
            <a:r>
              <a:rPr lang="es-ES" dirty="0"/>
              <a:t> (Maribel </a:t>
            </a:r>
            <a:r>
              <a:rPr lang="es-ES" dirty="0" err="1"/>
              <a:t>Cosin</a:t>
            </a:r>
            <a:r>
              <a:rPr lang="es-ES" dirty="0"/>
              <a:t> - </a:t>
            </a:r>
            <a:r>
              <a:rPr lang="es-ES" dirty="0" err="1"/>
              <a:t>RedIRIS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Arquitectura del proyecto en </a:t>
            </a:r>
            <a:r>
              <a:rPr lang="es-ES" dirty="0" err="1"/>
              <a:t>RedIRIS</a:t>
            </a:r>
            <a:endParaRPr lang="es-ES" dirty="0"/>
          </a:p>
          <a:p>
            <a:r>
              <a:rPr lang="es-ES" dirty="0"/>
              <a:t>Arquitectura y demo (Eduardo Fiat - </a:t>
            </a:r>
            <a:r>
              <a:rPr lang="es-ES" dirty="0" err="1"/>
              <a:t>Unizar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¿Qué es CEPH?</a:t>
            </a:r>
          </a:p>
          <a:p>
            <a:pPr lvl="1"/>
            <a:r>
              <a:rPr lang="es-ES" dirty="0"/>
              <a:t>¿Qué es </a:t>
            </a:r>
            <a:r>
              <a:rPr lang="es-ES" dirty="0" err="1"/>
              <a:t>OpenNebula</a:t>
            </a:r>
            <a:r>
              <a:rPr lang="es-ES" dirty="0"/>
              <a:t>?</a:t>
            </a:r>
          </a:p>
          <a:p>
            <a:pPr lvl="1"/>
            <a:r>
              <a:rPr lang="es-ES" dirty="0"/>
              <a:t>Arquitectura Boira</a:t>
            </a:r>
          </a:p>
          <a:p>
            <a:pPr lvl="1"/>
            <a:r>
              <a:rPr lang="es-ES" dirty="0"/>
              <a:t>Demo y próximos pasos</a:t>
            </a:r>
          </a:p>
          <a:p>
            <a:r>
              <a:rPr lang="es-ES" dirty="0"/>
              <a:t>Preguntas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1E313-9EAF-37B5-AFE7-C1EF0691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72BF6-170E-0228-2265-55A33C17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C76A10-07C5-3E2C-7311-1DC1AF1E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8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Origen del proyecto y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s-ES" dirty="0"/>
              <a:t>Propuesta de la Universidad de Zaragoza a finales de 2021 en el marco de proyectos </a:t>
            </a:r>
            <a:r>
              <a:rPr lang="es-ES" dirty="0" err="1"/>
              <a:t>Unidigital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b="1" dirty="0"/>
              <a:t>Participan:</a:t>
            </a:r>
            <a:r>
              <a:rPr lang="es-ES" dirty="0"/>
              <a:t>	UNIZAR, UAL y UPV/EHU en marzo de 2022</a:t>
            </a:r>
          </a:p>
          <a:p>
            <a:pPr marL="457200" lvl="1" indent="0">
              <a:buNone/>
            </a:pPr>
            <a:r>
              <a:rPr lang="es-ES" b="1" dirty="0"/>
              <a:t>Colabora: </a:t>
            </a:r>
            <a:r>
              <a:rPr lang="es-ES" dirty="0"/>
              <a:t>		</a:t>
            </a:r>
            <a:r>
              <a:rPr lang="es-ES" dirty="0" err="1"/>
              <a:t>RedIRIS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b="1" dirty="0"/>
              <a:t>Objetivo: 		</a:t>
            </a:r>
            <a:r>
              <a:rPr lang="es-ES" dirty="0"/>
              <a:t>Desplegar una infraestructura </a:t>
            </a:r>
            <a:r>
              <a:rPr lang="es-ES" dirty="0" err="1"/>
              <a:t>cloud</a:t>
            </a:r>
            <a:r>
              <a:rPr lang="es-ES" dirty="0"/>
              <a:t> que incluya computación y almacenamiento en cada una de las organizaciones participantes en el proyecto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b="1" dirty="0"/>
              <a:t>Principales hitos: </a:t>
            </a:r>
          </a:p>
          <a:p>
            <a:pPr lvl="2"/>
            <a:r>
              <a:rPr lang="es-ES" dirty="0"/>
              <a:t>Firma convenios - primavera 2022</a:t>
            </a:r>
          </a:p>
          <a:p>
            <a:pPr lvl="2"/>
            <a:r>
              <a:rPr lang="es-ES" dirty="0"/>
              <a:t>Elección </a:t>
            </a:r>
            <a:r>
              <a:rPr lang="es-ES"/>
              <a:t>de la </a:t>
            </a:r>
            <a:r>
              <a:rPr lang="es-ES" dirty="0"/>
              <a:t>solución técnica y arquitectura (software y hardware) – verano 2022</a:t>
            </a:r>
          </a:p>
          <a:p>
            <a:pPr lvl="2"/>
            <a:r>
              <a:rPr lang="es-ES" dirty="0"/>
              <a:t>Adquisición hardware – otoño de 2022 a primavera 2023</a:t>
            </a:r>
          </a:p>
          <a:p>
            <a:pPr lvl="2"/>
            <a:r>
              <a:rPr lang="es-ES" dirty="0"/>
              <a:t>Contrato de servicios de implantación, subscripciones y formación – primavera 2023</a:t>
            </a:r>
          </a:p>
          <a:p>
            <a:pPr lvl="2"/>
            <a:r>
              <a:rPr lang="es-ES" dirty="0"/>
              <a:t>Implantación y entrega – primavera 2024 (previsto otoño 2023)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CFD6A5-774D-A6AD-CE04-E9604F00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78791-B4E3-3F08-314A-A12B32F2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0C43D-8559-87CF-EC3E-87CDEF9D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60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Situación actual y próximos pasos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/>
              <a:t>Infraestructura operativa </a:t>
            </a:r>
            <a:r>
              <a:rPr lang="es-ES" dirty="0"/>
              <a:t>en fase de ajustes y pruebas de carga y de continuidad</a:t>
            </a:r>
          </a:p>
          <a:p>
            <a:r>
              <a:rPr lang="es-ES" u="sng" dirty="0"/>
              <a:t>Formación en junio</a:t>
            </a:r>
            <a:endParaRPr lang="es-ES" b="1" u="sng" dirty="0"/>
          </a:p>
          <a:p>
            <a:r>
              <a:rPr lang="es-ES" u="sng" dirty="0"/>
              <a:t>Cierre del proyecto </a:t>
            </a:r>
            <a:r>
              <a:rPr lang="es-ES" dirty="0"/>
              <a:t>(fase 1) y entrar en modo garantía (4 años)</a:t>
            </a:r>
            <a:endParaRPr lang="es-ES" b="1" dirty="0"/>
          </a:p>
          <a:p>
            <a:r>
              <a:rPr lang="es-ES" dirty="0"/>
              <a:t>Organizar la operación, soporte y gestión de cambios (técnico)</a:t>
            </a:r>
          </a:p>
          <a:p>
            <a:r>
              <a:rPr lang="es-ES" dirty="0"/>
              <a:t>Establecer criterios de uso, crecimiento y adhesión (organizativo)</a:t>
            </a:r>
          </a:p>
          <a:p>
            <a:r>
              <a:rPr lang="es-ES" dirty="0"/>
              <a:t>Abordar una fase 2 (red pública) con dominio propio (boira.es) y otras mejoras técnicas</a:t>
            </a:r>
          </a:p>
          <a:p>
            <a:r>
              <a:rPr lang="es-ES" dirty="0">
                <a:hlinkClick r:id="rId2"/>
              </a:rPr>
              <a:t>Proyecto IPCEI-CIS</a:t>
            </a:r>
            <a:endParaRPr lang="en-US" dirty="0"/>
          </a:p>
          <a:p>
            <a:pPr lvl="1"/>
            <a:r>
              <a:rPr lang="en-US" sz="1800" dirty="0"/>
              <a:t>Important Projects of Common European Interest (IPCEI)</a:t>
            </a:r>
          </a:p>
          <a:p>
            <a:pPr lvl="1"/>
            <a:r>
              <a:rPr lang="es-ES" sz="1800" dirty="0"/>
              <a:t>Cloud </a:t>
            </a:r>
            <a:r>
              <a:rPr lang="es-ES" sz="1800" dirty="0" err="1"/>
              <a:t>Infrastructure</a:t>
            </a:r>
            <a:r>
              <a:rPr lang="es-ES" sz="1800" dirty="0"/>
              <a:t> and </a:t>
            </a:r>
            <a:r>
              <a:rPr lang="es-ES" sz="1800" dirty="0" err="1"/>
              <a:t>Services</a:t>
            </a:r>
            <a:r>
              <a:rPr lang="es-ES" sz="1800" dirty="0"/>
              <a:t> (CIS)</a:t>
            </a:r>
          </a:p>
          <a:p>
            <a:pPr lvl="1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9BDAF-D561-297C-DF88-EBFEED27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9744C-0CF9-D128-65F1-8B6728E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CB42B-BD84-0A1F-FC52-C673B8C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36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Arquitectura del servicio </a:t>
            </a:r>
            <a:r>
              <a:rPr lang="es-ES">
                <a:solidFill>
                  <a:srgbClr val="000000"/>
                </a:solidFill>
                <a:latin typeface="Aptos Display"/>
              </a:rPr>
              <a:t>en </a:t>
            </a:r>
            <a:r>
              <a:rPr lang="es-ES" err="1">
                <a:solidFill>
                  <a:srgbClr val="000000"/>
                </a:solidFill>
                <a:latin typeface="Aptos Display"/>
              </a:rPr>
              <a:t>RedIRIS</a:t>
            </a:r>
            <a:endParaRPr lang="es-ES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 lvl="1"/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9BDAF-D561-297C-DF88-EBFEED27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9744C-0CF9-D128-65F1-8B6728E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CB42B-BD84-0A1F-FC52-C673B8C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5</a:t>
            </a:fld>
            <a:endParaRPr lang="es-ES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E1F43B69-63E0-EC55-FDFB-8CC62ECD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34" y="1709737"/>
            <a:ext cx="8787178" cy="40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Arquitectura del servicio </a:t>
            </a:r>
            <a:r>
              <a:rPr lang="es-ES">
                <a:solidFill>
                  <a:srgbClr val="000000"/>
                </a:solidFill>
                <a:latin typeface="Aptos Display"/>
              </a:rPr>
              <a:t>en </a:t>
            </a:r>
            <a:r>
              <a:rPr lang="es-ES" err="1">
                <a:solidFill>
                  <a:srgbClr val="000000"/>
                </a:solidFill>
                <a:latin typeface="Aptos Display"/>
              </a:rPr>
              <a:t>RedIRIS</a:t>
            </a:r>
            <a:endParaRPr lang="es-ES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 lvl="1"/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9BDAF-D561-297C-DF88-EBFEED27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9744C-0CF9-D128-65F1-8B6728E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CB42B-BD84-0A1F-FC52-C673B8C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6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D46C0B-690A-BAE4-DFF7-FDFFC6398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21" y="1689588"/>
            <a:ext cx="7419975" cy="571500"/>
          </a:xfrm>
          <a:prstGeom prst="rect">
            <a:avLst/>
          </a:prstGeom>
        </p:spPr>
      </p:pic>
      <p:pic>
        <p:nvPicPr>
          <p:cNvPr id="9" name="Imagen 8" descr="Escala de tiempo&#10;&#10;Descripción generada automáticamente">
            <a:extLst>
              <a:ext uri="{FF2B5EF4-FFF2-40B4-BE49-F238E27FC236}">
                <a16:creationId xmlns:a16="http://schemas.microsoft.com/office/drawing/2014/main" id="{8A1AD23B-A13F-ED5C-6BA8-CC53E284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02" y="2590434"/>
            <a:ext cx="8931519" cy="2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08609-7103-305B-7C12-058A785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Arquitectura del servicio </a:t>
            </a:r>
            <a:r>
              <a:rPr lang="es-ES">
                <a:solidFill>
                  <a:srgbClr val="000000"/>
                </a:solidFill>
                <a:latin typeface="Aptos Display"/>
              </a:rPr>
              <a:t>en </a:t>
            </a:r>
            <a:r>
              <a:rPr lang="es-ES" err="1">
                <a:solidFill>
                  <a:srgbClr val="000000"/>
                </a:solidFill>
                <a:latin typeface="Aptos Display"/>
              </a:rPr>
              <a:t>RedIRIS</a:t>
            </a:r>
            <a:endParaRPr lang="es-ES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47DE1-909C-60B4-81E2-0013B9EB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 lvl="1"/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9BDAF-D561-297C-DF88-EBFEED27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9744C-0CF9-D128-65F1-8B6728E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CB42B-BD84-0A1F-FC52-C673B8C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7</a:t>
            </a:fld>
            <a:endParaRPr lang="es-ES"/>
          </a:p>
        </p:txBody>
      </p:sp>
      <p:pic>
        <p:nvPicPr>
          <p:cNvPr id="8" name="Imagen 7" descr="Escala de tiempo&#10;&#10;Descripción generada automáticamente">
            <a:extLst>
              <a:ext uri="{FF2B5EF4-FFF2-40B4-BE49-F238E27FC236}">
                <a16:creationId xmlns:a16="http://schemas.microsoft.com/office/drawing/2014/main" id="{A186DC2A-5DB6-7C05-9D0E-DF1B5635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79" y="2288817"/>
            <a:ext cx="8600403" cy="36219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B54757-E07D-5FEE-0110-A0F94A89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89" y="1544123"/>
            <a:ext cx="7419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17083-0F04-D0AC-940D-A7BFC4A2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CEPH</a:t>
            </a:r>
            <a:endParaRPr lang="es-ES" b="1" dirty="0"/>
          </a:p>
        </p:txBody>
      </p:sp>
      <p:pic>
        <p:nvPicPr>
          <p:cNvPr id="7" name="Marcador de contenido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233AB1A-C96F-2E71-ADDD-51C0C7E4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14" y="1572419"/>
            <a:ext cx="10029825" cy="4443131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B76AF-B864-8A9B-F171-8B2E3635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1B5BA-0068-D319-1D2B-0EE6AF2C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B9473-FC56-46EC-27DE-2518DB1A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29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3CEDB-EC07-2639-68BA-1730F251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err="1">
                <a:ea typeface="+mj-lt"/>
                <a:cs typeface="+mj-lt"/>
              </a:rPr>
              <a:t>OpenNebula</a:t>
            </a:r>
            <a:endParaRPr lang="es-ES" b="1" err="1"/>
          </a:p>
        </p:txBody>
      </p:sp>
      <p:pic>
        <p:nvPicPr>
          <p:cNvPr id="7" name="Marcador de contenido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6B79122-7783-DE9A-98B3-8B631B8DB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22" y="1713566"/>
            <a:ext cx="8312756" cy="4351338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B2F58-9954-2524-226D-934CDBB3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29/05/2024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E4FA5-5CAE-E3F5-F485-123DC728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Jornadas Técnicas de RedIRIS 2024 - Proyecto Boira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3B4D4-749C-7A2A-BAB5-F6FE61E9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D62E-745F-4A52-8197-768548CF710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191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452</Words>
  <Application>Microsoft Office PowerPoint</Application>
  <PresentationFormat>Panorámica</PresentationFormat>
  <Paragraphs>89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Proyecto Boira</vt:lpstr>
      <vt:lpstr>Puntos a tratar:</vt:lpstr>
      <vt:lpstr>Origen del proyecto y objetivos</vt:lpstr>
      <vt:lpstr>Situación actual y próximos pasos</vt:lpstr>
      <vt:lpstr>Arquitectura del servicio en RedIRIS</vt:lpstr>
      <vt:lpstr>Arquitectura del servicio en RedIRIS</vt:lpstr>
      <vt:lpstr>Arquitectura del servicio en RedIRIS</vt:lpstr>
      <vt:lpstr>CEPH</vt:lpstr>
      <vt:lpstr>OpenNebula</vt:lpstr>
      <vt:lpstr>Clusters locales</vt:lpstr>
      <vt:lpstr>Cluster Boira</vt:lpstr>
      <vt:lpstr>Mejoras técnicas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Boira</dc:title>
  <dc:creator>IÑAKI ORTEGA</dc:creator>
  <cp:lastModifiedBy>IÑAKI ORTEGA</cp:lastModifiedBy>
  <cp:revision>69</cp:revision>
  <dcterms:created xsi:type="dcterms:W3CDTF">2024-05-20T06:37:23Z</dcterms:created>
  <dcterms:modified xsi:type="dcterms:W3CDTF">2024-05-27T14:14:55Z</dcterms:modified>
</cp:coreProperties>
</file>