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50" r:id="rId2"/>
    <p:sldMasterId id="2147483711" r:id="rId3"/>
    <p:sldMasterId id="2147483733" r:id="rId4"/>
    <p:sldMasterId id="2147483726" r:id="rId5"/>
    <p:sldMasterId id="2147483779" r:id="rId6"/>
  </p:sldMasterIdLst>
  <p:notesMasterIdLst>
    <p:notesMasterId r:id="rId44"/>
  </p:notesMasterIdLst>
  <p:handoutMasterIdLst>
    <p:handoutMasterId r:id="rId45"/>
  </p:handoutMasterIdLst>
  <p:sldIdLst>
    <p:sldId id="277" r:id="rId7"/>
    <p:sldId id="366" r:id="rId8"/>
    <p:sldId id="332" r:id="rId9"/>
    <p:sldId id="304" r:id="rId10"/>
    <p:sldId id="301" r:id="rId11"/>
    <p:sldId id="330" r:id="rId12"/>
    <p:sldId id="331" r:id="rId13"/>
    <p:sldId id="334" r:id="rId14"/>
    <p:sldId id="319" r:id="rId15"/>
    <p:sldId id="333" r:id="rId16"/>
    <p:sldId id="305" r:id="rId17"/>
    <p:sldId id="310" r:id="rId18"/>
    <p:sldId id="311" r:id="rId19"/>
    <p:sldId id="346" r:id="rId20"/>
    <p:sldId id="308" r:id="rId21"/>
    <p:sldId id="349" r:id="rId22"/>
    <p:sldId id="363" r:id="rId23"/>
    <p:sldId id="328" r:id="rId24"/>
    <p:sldId id="312" r:id="rId25"/>
    <p:sldId id="353" r:id="rId26"/>
    <p:sldId id="302" r:id="rId27"/>
    <p:sldId id="350" r:id="rId28"/>
    <p:sldId id="351" r:id="rId29"/>
    <p:sldId id="352" r:id="rId30"/>
    <p:sldId id="368" r:id="rId31"/>
    <p:sldId id="369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36" r:id="rId40"/>
    <p:sldId id="364" r:id="rId41"/>
    <p:sldId id="361" r:id="rId42"/>
    <p:sldId id="271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Nieto Antón" initials="FNA" lastIdx="1" clrIdx="0">
    <p:extLst>
      <p:ext uri="{19B8F6BF-5375-455C-9EA6-DF929625EA0E}">
        <p15:presenceInfo xmlns:p15="http://schemas.microsoft.com/office/powerpoint/2012/main" userId="S-1-5-21-656885579-1588103654-777853941-17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D"/>
    <a:srgbClr val="00275B"/>
    <a:srgbClr val="17203B"/>
    <a:srgbClr val="293A6D"/>
    <a:srgbClr val="001A4A"/>
    <a:srgbClr val="1A2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57C74-CA46-428C-A93A-0111ABA7F435}" v="72" dt="2024-05-28T08:52:42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65139" autoAdjust="0"/>
  </p:normalViewPr>
  <p:slideViewPr>
    <p:cSldViewPr snapToGrid="0" snapToObjects="1" showGuides="1">
      <p:cViewPr varScale="1">
        <p:scale>
          <a:sx n="72" d="100"/>
          <a:sy n="72" d="100"/>
        </p:scale>
        <p:origin x="14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3154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Sánchez-Seco Fariñas" userId="8259aea1-ccdf-41ad-9965-4ee266a93c41" providerId="ADAL" clId="{47357C74-CA46-428C-A93A-0111ABA7F435}"/>
    <pc:docChg chg="undo custSel addSld delSld modSld sldOrd addMainMaster">
      <pc:chgData name="José Sánchez-Seco Fariñas" userId="8259aea1-ccdf-41ad-9965-4ee266a93c41" providerId="ADAL" clId="{47357C74-CA46-428C-A93A-0111ABA7F435}" dt="2024-05-28T10:14:13.566" v="1974" actId="2696"/>
      <pc:docMkLst>
        <pc:docMk/>
      </pc:docMkLst>
      <pc:sldChg chg="ord">
        <pc:chgData name="José Sánchez-Seco Fariñas" userId="8259aea1-ccdf-41ad-9965-4ee266a93c41" providerId="ADAL" clId="{47357C74-CA46-428C-A93A-0111ABA7F435}" dt="2024-05-26T22:13:30.433" v="645"/>
        <pc:sldMkLst>
          <pc:docMk/>
          <pc:sldMk cId="1613826650" sldId="271"/>
        </pc:sldMkLst>
      </pc:sldChg>
      <pc:sldChg chg="delSp del mod">
        <pc:chgData name="José Sánchez-Seco Fariñas" userId="8259aea1-ccdf-41ad-9965-4ee266a93c41" providerId="ADAL" clId="{47357C74-CA46-428C-A93A-0111ABA7F435}" dt="2024-05-26T21:33:23.726" v="420" actId="47"/>
        <pc:sldMkLst>
          <pc:docMk/>
          <pc:sldMk cId="2118716385" sldId="274"/>
        </pc:sldMkLst>
        <pc:picChg chg="del">
          <ac:chgData name="José Sánchez-Seco Fariñas" userId="8259aea1-ccdf-41ad-9965-4ee266a93c41" providerId="ADAL" clId="{47357C74-CA46-428C-A93A-0111ABA7F435}" dt="2024-05-26T21:25:12.251" v="201" actId="21"/>
          <ac:picMkLst>
            <pc:docMk/>
            <pc:sldMk cId="2118716385" sldId="274"/>
            <ac:picMk id="5" creationId="{E404F680-B51A-1409-332E-5EE6913BF2BF}"/>
          </ac:picMkLst>
        </pc:picChg>
        <pc:picChg chg="del">
          <ac:chgData name="José Sánchez-Seco Fariñas" userId="8259aea1-ccdf-41ad-9965-4ee266a93c41" providerId="ADAL" clId="{47357C74-CA46-428C-A93A-0111ABA7F435}" dt="2024-05-26T21:24:30.354" v="198" actId="478"/>
          <ac:picMkLst>
            <pc:docMk/>
            <pc:sldMk cId="2118716385" sldId="274"/>
            <ac:picMk id="6" creationId="{D11D22D3-1201-D3EE-3215-E4F9CD690327}"/>
          </ac:picMkLst>
        </pc:picChg>
      </pc:sldChg>
      <pc:sldChg chg="addSp delSp modSp mod modClrScheme chgLayout">
        <pc:chgData name="José Sánchez-Seco Fariñas" userId="8259aea1-ccdf-41ad-9965-4ee266a93c41" providerId="ADAL" clId="{47357C74-CA46-428C-A93A-0111ABA7F435}" dt="2024-05-28T07:56:06.779" v="792" actId="26606"/>
        <pc:sldMkLst>
          <pc:docMk/>
          <pc:sldMk cId="302967212" sldId="277"/>
        </pc:sldMkLst>
        <pc:spChg chg="mod ord">
          <ac:chgData name="José Sánchez-Seco Fariñas" userId="8259aea1-ccdf-41ad-9965-4ee266a93c41" providerId="ADAL" clId="{47357C74-CA46-428C-A93A-0111ABA7F435}" dt="2024-05-28T07:56:06.779" v="792" actId="26606"/>
          <ac:spMkLst>
            <pc:docMk/>
            <pc:sldMk cId="302967212" sldId="277"/>
            <ac:spMk id="2" creationId="{4E38F9EF-1D3B-4B93-B545-E705B5E621AD}"/>
          </ac:spMkLst>
        </pc:spChg>
        <pc:spChg chg="mod ord">
          <ac:chgData name="José Sánchez-Seco Fariñas" userId="8259aea1-ccdf-41ad-9965-4ee266a93c41" providerId="ADAL" clId="{47357C74-CA46-428C-A93A-0111ABA7F435}" dt="2024-05-28T07:56:06.779" v="792" actId="26606"/>
          <ac:spMkLst>
            <pc:docMk/>
            <pc:sldMk cId="302967212" sldId="277"/>
            <ac:spMk id="3" creationId="{30046DA6-F0E6-4713-A47F-A3EF99B6CDE6}"/>
          </ac:spMkLst>
        </pc:spChg>
        <pc:spChg chg="add del mod">
          <ac:chgData name="José Sánchez-Seco Fariñas" userId="8259aea1-ccdf-41ad-9965-4ee266a93c41" providerId="ADAL" clId="{47357C74-CA46-428C-A93A-0111ABA7F435}" dt="2024-05-28T07:55:58.321" v="789" actId="26606"/>
          <ac:spMkLst>
            <pc:docMk/>
            <pc:sldMk cId="302967212" sldId="277"/>
            <ac:spMk id="8" creationId="{116F57EA-99E4-B998-D41E-2C7029053DA7}"/>
          </ac:spMkLst>
        </pc:spChg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2035867348" sldId="280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692031335" sldId="281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384361846" sldId="283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132741146" sldId="284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411633565" sldId="285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777481409" sldId="286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523419593" sldId="287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3524796996" sldId="288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722249287" sldId="289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933448309" sldId="290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976445548" sldId="291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2057500700" sldId="292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1392284070" sldId="293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633969416" sldId="294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2947823661" sldId="297"/>
        </pc:sldMkLst>
      </pc:sldChg>
      <pc:sldChg chg="del">
        <pc:chgData name="José Sánchez-Seco Fariñas" userId="8259aea1-ccdf-41ad-9965-4ee266a93c41" providerId="ADAL" clId="{47357C74-CA46-428C-A93A-0111ABA7F435}" dt="2024-05-28T10:14:13.566" v="1974" actId="2696"/>
        <pc:sldMkLst>
          <pc:docMk/>
          <pc:sldMk cId="3340854154" sldId="298"/>
        </pc:sldMkLst>
      </pc:sldChg>
      <pc:sldChg chg="del">
        <pc:chgData name="José Sánchez-Seco Fariñas" userId="8259aea1-ccdf-41ad-9965-4ee266a93c41" providerId="ADAL" clId="{47357C74-CA46-428C-A93A-0111ABA7F435}" dt="2024-05-27T08:45:52.925" v="685" actId="2696"/>
        <pc:sldMkLst>
          <pc:docMk/>
          <pc:sldMk cId="3660745791" sldId="299"/>
        </pc:sldMkLst>
      </pc:sldChg>
      <pc:sldChg chg="addSp modSp del mod modClrScheme chgLayout">
        <pc:chgData name="José Sánchez-Seco Fariñas" userId="8259aea1-ccdf-41ad-9965-4ee266a93c41" providerId="ADAL" clId="{47357C74-CA46-428C-A93A-0111ABA7F435}" dt="2024-05-28T07:59:02.521" v="801" actId="2696"/>
        <pc:sldMkLst>
          <pc:docMk/>
          <pc:sldMk cId="2784419104" sldId="300"/>
        </pc:sldMkLst>
        <pc:spChg chg="mod ord">
          <ac:chgData name="José Sánchez-Seco Fariñas" userId="8259aea1-ccdf-41ad-9965-4ee266a93c41" providerId="ADAL" clId="{47357C74-CA46-428C-A93A-0111ABA7F435}" dt="2024-05-28T07:57:40.734" v="793" actId="700"/>
          <ac:spMkLst>
            <pc:docMk/>
            <pc:sldMk cId="2784419104" sldId="300"/>
            <ac:spMk id="2" creationId="{EA415982-B798-7472-CEDF-53EDA819C04B}"/>
          </ac:spMkLst>
        </pc:spChg>
        <pc:spChg chg="add mod ord">
          <ac:chgData name="José Sánchez-Seco Fariñas" userId="8259aea1-ccdf-41ad-9965-4ee266a93c41" providerId="ADAL" clId="{47357C74-CA46-428C-A93A-0111ABA7F435}" dt="2024-05-28T07:57:40.734" v="793" actId="700"/>
          <ac:spMkLst>
            <pc:docMk/>
            <pc:sldMk cId="2784419104" sldId="300"/>
            <ac:spMk id="4" creationId="{9898C21A-E9E4-F9A1-AF4F-76F303B7F76F}"/>
          </ac:spMkLst>
        </pc:spChg>
        <pc:spChg chg="add mod ord">
          <ac:chgData name="José Sánchez-Seco Fariñas" userId="8259aea1-ccdf-41ad-9965-4ee266a93c41" providerId="ADAL" clId="{47357C74-CA46-428C-A93A-0111ABA7F435}" dt="2024-05-28T07:57:40.734" v="793" actId="700"/>
          <ac:spMkLst>
            <pc:docMk/>
            <pc:sldMk cId="2784419104" sldId="300"/>
            <ac:spMk id="5" creationId="{D5BAB8AE-EB47-7B78-4B50-B1C0EE016A89}"/>
          </ac:spMkLst>
        </pc:spChg>
        <pc:picChg chg="mod">
          <ac:chgData name="José Sánchez-Seco Fariñas" userId="8259aea1-ccdf-41ad-9965-4ee266a93c41" providerId="ADAL" clId="{47357C74-CA46-428C-A93A-0111ABA7F435}" dt="2024-05-28T07:57:52.482" v="796" actId="14100"/>
          <ac:picMkLst>
            <pc:docMk/>
            <pc:sldMk cId="2784419104" sldId="300"/>
            <ac:picMk id="3" creationId="{DCA2CE2C-B262-98A8-4F1A-CDDC88976807}"/>
          </ac:picMkLst>
        </pc:picChg>
      </pc:sldChg>
      <pc:sldChg chg="addSp delSp modSp mod modClrScheme chgLayout">
        <pc:chgData name="José Sánchez-Seco Fariñas" userId="8259aea1-ccdf-41ad-9965-4ee266a93c41" providerId="ADAL" clId="{47357C74-CA46-428C-A93A-0111ABA7F435}" dt="2024-05-26T21:36:11.794" v="478" actId="1076"/>
        <pc:sldMkLst>
          <pc:docMk/>
          <pc:sldMk cId="1498294715" sldId="301"/>
        </pc:sldMkLst>
        <pc:spChg chg="del mod ord">
          <ac:chgData name="José Sánchez-Seco Fariñas" userId="8259aea1-ccdf-41ad-9965-4ee266a93c41" providerId="ADAL" clId="{47357C74-CA46-428C-A93A-0111ABA7F435}" dt="2024-05-26T21:35:51.151" v="456" actId="700"/>
          <ac:spMkLst>
            <pc:docMk/>
            <pc:sldMk cId="1498294715" sldId="301"/>
            <ac:spMk id="2" creationId="{1E3577E0-0D2F-0007-D583-DBF8ABCDE6D8}"/>
          </ac:spMkLst>
        </pc:spChg>
        <pc:spChg chg="add mod ord">
          <ac:chgData name="José Sánchez-Seco Fariñas" userId="8259aea1-ccdf-41ad-9965-4ee266a93c41" providerId="ADAL" clId="{47357C74-CA46-428C-A93A-0111ABA7F435}" dt="2024-05-26T21:36:00.929" v="476" actId="20577"/>
          <ac:spMkLst>
            <pc:docMk/>
            <pc:sldMk cId="1498294715" sldId="301"/>
            <ac:spMk id="3" creationId="{1CC4FC71-9BED-EE5B-8E3D-D47F58AF7AA7}"/>
          </ac:spMkLst>
        </pc:spChg>
        <pc:spChg chg="add mod ord">
          <ac:chgData name="José Sánchez-Seco Fariñas" userId="8259aea1-ccdf-41ad-9965-4ee266a93c41" providerId="ADAL" clId="{47357C74-CA46-428C-A93A-0111ABA7F435}" dt="2024-05-26T21:35:51.151" v="456" actId="700"/>
          <ac:spMkLst>
            <pc:docMk/>
            <pc:sldMk cId="1498294715" sldId="301"/>
            <ac:spMk id="4" creationId="{BFE909E7-6BFB-D4CD-0597-26AB6BC05CA0}"/>
          </ac:spMkLst>
        </pc:spChg>
        <pc:spChg chg="add mod ord">
          <ac:chgData name="José Sánchez-Seco Fariñas" userId="8259aea1-ccdf-41ad-9965-4ee266a93c41" providerId="ADAL" clId="{47357C74-CA46-428C-A93A-0111ABA7F435}" dt="2024-05-26T21:35:51.151" v="456" actId="700"/>
          <ac:spMkLst>
            <pc:docMk/>
            <pc:sldMk cId="1498294715" sldId="301"/>
            <ac:spMk id="5" creationId="{1FBC3F5F-04E8-BFB7-E8A0-89BF62DD0BBB}"/>
          </ac:spMkLst>
        </pc:spChg>
        <pc:picChg chg="add del mod">
          <ac:chgData name="José Sánchez-Seco Fariñas" userId="8259aea1-ccdf-41ad-9965-4ee266a93c41" providerId="ADAL" clId="{47357C74-CA46-428C-A93A-0111ABA7F435}" dt="2024-05-26T10:27:44.393" v="7" actId="478"/>
          <ac:picMkLst>
            <pc:docMk/>
            <pc:sldMk cId="1498294715" sldId="301"/>
            <ac:picMk id="1026" creationId="{0AD33B93-09B6-D06F-C992-1530DB8F56F2}"/>
          </ac:picMkLst>
        </pc:picChg>
        <pc:picChg chg="add mod">
          <ac:chgData name="José Sánchez-Seco Fariñas" userId="8259aea1-ccdf-41ad-9965-4ee266a93c41" providerId="ADAL" clId="{47357C74-CA46-428C-A93A-0111ABA7F435}" dt="2024-05-26T21:36:11.794" v="478" actId="1076"/>
          <ac:picMkLst>
            <pc:docMk/>
            <pc:sldMk cId="1498294715" sldId="301"/>
            <ac:picMk id="1026" creationId="{AC6E9B6A-6C89-EA70-F2CE-2F42019D59FF}"/>
          </ac:picMkLst>
        </pc:picChg>
      </pc:sldChg>
      <pc:sldChg chg="addSp modSp mod ord modClrScheme chgLayout">
        <pc:chgData name="José Sánchez-Seco Fariñas" userId="8259aea1-ccdf-41ad-9965-4ee266a93c41" providerId="ADAL" clId="{47357C74-CA46-428C-A93A-0111ABA7F435}" dt="2024-05-27T08:51:04.594" v="699" actId="1076"/>
        <pc:sldMkLst>
          <pc:docMk/>
          <pc:sldMk cId="2433828715" sldId="302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433828715" sldId="302"/>
            <ac:spMk id="2" creationId="{9576CF54-039E-7712-C37C-4C661613B034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433828715" sldId="302"/>
            <ac:spMk id="3" creationId="{000A71E2-1DDE-9092-3495-E4F8DF8103F5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433828715" sldId="302"/>
            <ac:spMk id="4" creationId="{13287167-9D64-A615-B9D8-1E0DB8432254}"/>
          </ac:spMkLst>
        </pc:spChg>
        <pc:picChg chg="add mod">
          <ac:chgData name="José Sánchez-Seco Fariñas" userId="8259aea1-ccdf-41ad-9965-4ee266a93c41" providerId="ADAL" clId="{47357C74-CA46-428C-A93A-0111ABA7F435}" dt="2024-05-27T08:51:04.594" v="699" actId="1076"/>
          <ac:picMkLst>
            <pc:docMk/>
            <pc:sldMk cId="2433828715" sldId="302"/>
            <ac:picMk id="5" creationId="{E404F680-B51A-1409-332E-5EE6913BF2BF}"/>
          </ac:picMkLst>
        </pc:picChg>
      </pc:sldChg>
      <pc:sldChg chg="add del">
        <pc:chgData name="José Sánchez-Seco Fariñas" userId="8259aea1-ccdf-41ad-9965-4ee266a93c41" providerId="ADAL" clId="{47357C74-CA46-428C-A93A-0111ABA7F435}" dt="2024-05-26T21:33:23.726" v="420" actId="47"/>
        <pc:sldMkLst>
          <pc:docMk/>
          <pc:sldMk cId="3475500309" sldId="303"/>
        </pc:sldMkLst>
      </pc:sldChg>
      <pc:sldChg chg="modSp add mod ord">
        <pc:chgData name="José Sánchez-Seco Fariñas" userId="8259aea1-ccdf-41ad-9965-4ee266a93c41" providerId="ADAL" clId="{47357C74-CA46-428C-A93A-0111ABA7F435}" dt="2024-05-26T21:35:38.267" v="453" actId="20577"/>
        <pc:sldMkLst>
          <pc:docMk/>
          <pc:sldMk cId="3389190329" sldId="304"/>
        </pc:sldMkLst>
        <pc:spChg chg="mod">
          <ac:chgData name="José Sánchez-Seco Fariñas" userId="8259aea1-ccdf-41ad-9965-4ee266a93c41" providerId="ADAL" clId="{47357C74-CA46-428C-A93A-0111ABA7F435}" dt="2024-05-26T21:35:38.267" v="453" actId="20577"/>
          <ac:spMkLst>
            <pc:docMk/>
            <pc:sldMk cId="3389190329" sldId="304"/>
            <ac:spMk id="2" creationId="{6ADACF5C-A8C2-7710-D57C-34DB744CC307}"/>
          </ac:spMkLst>
        </pc:spChg>
        <pc:picChg chg="mod modCrop">
          <ac:chgData name="José Sánchez-Seco Fariñas" userId="8259aea1-ccdf-41ad-9965-4ee266a93c41" providerId="ADAL" clId="{47357C74-CA46-428C-A93A-0111ABA7F435}" dt="2024-05-26T21:35:34.835" v="441" actId="1076"/>
          <ac:picMkLst>
            <pc:docMk/>
            <pc:sldMk cId="3389190329" sldId="304"/>
            <ac:picMk id="10" creationId="{CBF8B23A-B8D0-F867-82C9-CF343991BEBB}"/>
          </ac:picMkLst>
        </pc:picChg>
      </pc:sldChg>
      <pc:sldChg chg="add del">
        <pc:chgData name="José Sánchez-Seco Fariñas" userId="8259aea1-ccdf-41ad-9965-4ee266a93c41" providerId="ADAL" clId="{47357C74-CA46-428C-A93A-0111ABA7F435}" dt="2024-05-26T11:19:00.842" v="18" actId="47"/>
        <pc:sldMkLst>
          <pc:docMk/>
          <pc:sldMk cId="646060479" sldId="305"/>
        </pc:sldMkLst>
      </pc:sldChg>
      <pc:sldChg chg="add ord">
        <pc:chgData name="José Sánchez-Seco Fariñas" userId="8259aea1-ccdf-41ad-9965-4ee266a93c41" providerId="ADAL" clId="{47357C74-CA46-428C-A93A-0111ABA7F435}" dt="2024-05-26T20:25:56.505" v="158"/>
        <pc:sldMkLst>
          <pc:docMk/>
          <pc:sldMk cId="2776542304" sldId="305"/>
        </pc:sldMkLst>
      </pc:sldChg>
      <pc:sldChg chg="add del ord">
        <pc:chgData name="José Sánchez-Seco Fariñas" userId="8259aea1-ccdf-41ad-9965-4ee266a93c41" providerId="ADAL" clId="{47357C74-CA46-428C-A93A-0111ABA7F435}" dt="2024-05-26T20:27:45.541" v="170" actId="47"/>
        <pc:sldMkLst>
          <pc:docMk/>
          <pc:sldMk cId="1034237622" sldId="306"/>
        </pc:sldMkLst>
      </pc:sldChg>
      <pc:sldChg chg="add del ord">
        <pc:chgData name="José Sánchez-Seco Fariñas" userId="8259aea1-ccdf-41ad-9965-4ee266a93c41" providerId="ADAL" clId="{47357C74-CA46-428C-A93A-0111ABA7F435}" dt="2024-05-26T20:27:51.033" v="171" actId="47"/>
        <pc:sldMkLst>
          <pc:docMk/>
          <pc:sldMk cId="677629428" sldId="307"/>
        </pc:sldMkLst>
      </pc:sldChg>
      <pc:sldChg chg="modSp add mod ord">
        <pc:chgData name="José Sánchez-Seco Fariñas" userId="8259aea1-ccdf-41ad-9965-4ee266a93c41" providerId="ADAL" clId="{47357C74-CA46-428C-A93A-0111ABA7F435}" dt="2024-05-26T21:39:38.955" v="604" actId="20577"/>
        <pc:sldMkLst>
          <pc:docMk/>
          <pc:sldMk cId="3866780477" sldId="308"/>
        </pc:sldMkLst>
        <pc:spChg chg="mod">
          <ac:chgData name="José Sánchez-Seco Fariñas" userId="8259aea1-ccdf-41ad-9965-4ee266a93c41" providerId="ADAL" clId="{47357C74-CA46-428C-A93A-0111ABA7F435}" dt="2024-05-26T21:39:38.955" v="604" actId="20577"/>
          <ac:spMkLst>
            <pc:docMk/>
            <pc:sldMk cId="3866780477" sldId="308"/>
            <ac:spMk id="2" creationId="{87985734-F25A-11AB-B5A4-BAA16784C0B6}"/>
          </ac:spMkLst>
        </pc:spChg>
      </pc:sldChg>
      <pc:sldChg chg="add del">
        <pc:chgData name="José Sánchez-Seco Fariñas" userId="8259aea1-ccdf-41ad-9965-4ee266a93c41" providerId="ADAL" clId="{47357C74-CA46-428C-A93A-0111ABA7F435}" dt="2024-05-26T20:28:21.444" v="176" actId="47"/>
        <pc:sldMkLst>
          <pc:docMk/>
          <pc:sldMk cId="464745502" sldId="309"/>
        </pc:sldMkLst>
      </pc:sldChg>
      <pc:sldChg chg="modSp add mod ord">
        <pc:chgData name="José Sánchez-Seco Fariñas" userId="8259aea1-ccdf-41ad-9965-4ee266a93c41" providerId="ADAL" clId="{47357C74-CA46-428C-A93A-0111ABA7F435}" dt="2024-05-26T21:38:51.714" v="546" actId="20577"/>
        <pc:sldMkLst>
          <pc:docMk/>
          <pc:sldMk cId="3374919227" sldId="310"/>
        </pc:sldMkLst>
        <pc:spChg chg="mod">
          <ac:chgData name="José Sánchez-Seco Fariñas" userId="8259aea1-ccdf-41ad-9965-4ee266a93c41" providerId="ADAL" clId="{47357C74-CA46-428C-A93A-0111ABA7F435}" dt="2024-05-26T21:38:51.714" v="546" actId="20577"/>
          <ac:spMkLst>
            <pc:docMk/>
            <pc:sldMk cId="3374919227" sldId="310"/>
            <ac:spMk id="2" creationId="{35B20833-9FAF-7CEB-258B-26D71A948730}"/>
          </ac:spMkLst>
        </pc:spChg>
      </pc:sldChg>
      <pc:sldChg chg="modSp add mod ord">
        <pc:chgData name="José Sánchez-Seco Fariñas" userId="8259aea1-ccdf-41ad-9965-4ee266a93c41" providerId="ADAL" clId="{47357C74-CA46-428C-A93A-0111ABA7F435}" dt="2024-05-26T21:39:07.128" v="570" actId="20577"/>
        <pc:sldMkLst>
          <pc:docMk/>
          <pc:sldMk cId="2085773942" sldId="311"/>
        </pc:sldMkLst>
        <pc:spChg chg="mod">
          <ac:chgData name="José Sánchez-Seco Fariñas" userId="8259aea1-ccdf-41ad-9965-4ee266a93c41" providerId="ADAL" clId="{47357C74-CA46-428C-A93A-0111ABA7F435}" dt="2024-05-26T21:38:59.671" v="563" actId="20577"/>
          <ac:spMkLst>
            <pc:docMk/>
            <pc:sldMk cId="2085773942" sldId="311"/>
            <ac:spMk id="2" creationId="{5AAD8B5A-9EA5-68EB-EBDC-FD0B328CAA91}"/>
          </ac:spMkLst>
        </pc:spChg>
        <pc:spChg chg="mod">
          <ac:chgData name="José Sánchez-Seco Fariñas" userId="8259aea1-ccdf-41ad-9965-4ee266a93c41" providerId="ADAL" clId="{47357C74-CA46-428C-A93A-0111ABA7F435}" dt="2024-05-26T21:39:07.128" v="570" actId="20577"/>
          <ac:spMkLst>
            <pc:docMk/>
            <pc:sldMk cId="2085773942" sldId="311"/>
            <ac:spMk id="8" creationId="{0FF692F1-1501-469B-2006-49E8826F75FF}"/>
          </ac:spMkLst>
        </pc:spChg>
      </pc:sldChg>
      <pc:sldChg chg="modSp add mod ord">
        <pc:chgData name="José Sánchez-Seco Fariñas" userId="8259aea1-ccdf-41ad-9965-4ee266a93c41" providerId="ADAL" clId="{47357C74-CA46-428C-A93A-0111ABA7F435}" dt="2024-05-26T21:26:43.952" v="266" actId="20577"/>
        <pc:sldMkLst>
          <pc:docMk/>
          <pc:sldMk cId="402511852" sldId="312"/>
        </pc:sldMkLst>
        <pc:spChg chg="mod">
          <ac:chgData name="José Sánchez-Seco Fariñas" userId="8259aea1-ccdf-41ad-9965-4ee266a93c41" providerId="ADAL" clId="{47357C74-CA46-428C-A93A-0111ABA7F435}" dt="2024-05-26T21:26:43.952" v="266" actId="20577"/>
          <ac:spMkLst>
            <pc:docMk/>
            <pc:sldMk cId="402511852" sldId="312"/>
            <ac:spMk id="2" creationId="{E900BB37-C027-5D09-F591-04AFF1787A47}"/>
          </ac:spMkLst>
        </pc:spChg>
      </pc:sldChg>
      <pc:sldChg chg="add del">
        <pc:chgData name="José Sánchez-Seco Fariñas" userId="8259aea1-ccdf-41ad-9965-4ee266a93c41" providerId="ADAL" clId="{47357C74-CA46-428C-A93A-0111ABA7F435}" dt="2024-05-26T20:28:45.655" v="180" actId="47"/>
        <pc:sldMkLst>
          <pc:docMk/>
          <pc:sldMk cId="157979514" sldId="313"/>
        </pc:sldMkLst>
      </pc:sldChg>
      <pc:sldChg chg="add del">
        <pc:chgData name="José Sánchez-Seco Fariñas" userId="8259aea1-ccdf-41ad-9965-4ee266a93c41" providerId="ADAL" clId="{47357C74-CA46-428C-A93A-0111ABA7F435}" dt="2024-05-26T20:28:51.284" v="181" actId="47"/>
        <pc:sldMkLst>
          <pc:docMk/>
          <pc:sldMk cId="782641164" sldId="314"/>
        </pc:sldMkLst>
      </pc:sldChg>
      <pc:sldChg chg="add del">
        <pc:chgData name="José Sánchez-Seco Fariñas" userId="8259aea1-ccdf-41ad-9965-4ee266a93c41" providerId="ADAL" clId="{47357C74-CA46-428C-A93A-0111ABA7F435}" dt="2024-05-26T20:28:58.990" v="182" actId="47"/>
        <pc:sldMkLst>
          <pc:docMk/>
          <pc:sldMk cId="2208501337" sldId="315"/>
        </pc:sldMkLst>
      </pc:sldChg>
      <pc:sldChg chg="add del">
        <pc:chgData name="José Sánchez-Seco Fariñas" userId="8259aea1-ccdf-41ad-9965-4ee266a93c41" providerId="ADAL" clId="{47357C74-CA46-428C-A93A-0111ABA7F435}" dt="2024-05-26T20:28:58.990" v="182" actId="47"/>
        <pc:sldMkLst>
          <pc:docMk/>
          <pc:sldMk cId="4085142670" sldId="316"/>
        </pc:sldMkLst>
      </pc:sldChg>
      <pc:sldChg chg="add del">
        <pc:chgData name="José Sánchez-Seco Fariñas" userId="8259aea1-ccdf-41ad-9965-4ee266a93c41" providerId="ADAL" clId="{47357C74-CA46-428C-A93A-0111ABA7F435}" dt="2024-05-26T20:28:58.990" v="182" actId="47"/>
        <pc:sldMkLst>
          <pc:docMk/>
          <pc:sldMk cId="2510283459" sldId="317"/>
        </pc:sldMkLst>
      </pc:sldChg>
      <pc:sldChg chg="add del">
        <pc:chgData name="José Sánchez-Seco Fariñas" userId="8259aea1-ccdf-41ad-9965-4ee266a93c41" providerId="ADAL" clId="{47357C74-CA46-428C-A93A-0111ABA7F435}" dt="2024-05-26T20:28:58.990" v="182" actId="47"/>
        <pc:sldMkLst>
          <pc:docMk/>
          <pc:sldMk cId="2327876231" sldId="318"/>
        </pc:sldMkLst>
      </pc:sldChg>
      <pc:sldChg chg="add mod ord modShow">
        <pc:chgData name="José Sánchez-Seco Fariñas" userId="8259aea1-ccdf-41ad-9965-4ee266a93c41" providerId="ADAL" clId="{47357C74-CA46-428C-A93A-0111ABA7F435}" dt="2024-05-28T09:04:06.526" v="1973" actId="729"/>
        <pc:sldMkLst>
          <pc:docMk/>
          <pc:sldMk cId="2138741283" sldId="319"/>
        </pc:sldMkLst>
      </pc:sldChg>
      <pc:sldChg chg="add del ord">
        <pc:chgData name="José Sánchez-Seco Fariñas" userId="8259aea1-ccdf-41ad-9965-4ee266a93c41" providerId="ADAL" clId="{47357C74-CA46-428C-A93A-0111ABA7F435}" dt="2024-05-26T21:45:32.944" v="616" actId="47"/>
        <pc:sldMkLst>
          <pc:docMk/>
          <pc:sldMk cId="2562852226" sldId="320"/>
        </pc:sldMkLst>
      </pc:sldChg>
      <pc:sldChg chg="add del">
        <pc:chgData name="José Sánchez-Seco Fariñas" userId="8259aea1-ccdf-41ad-9965-4ee266a93c41" providerId="ADAL" clId="{47357C74-CA46-428C-A93A-0111ABA7F435}" dt="2024-05-26T20:29:40.746" v="186" actId="2696"/>
        <pc:sldMkLst>
          <pc:docMk/>
          <pc:sldMk cId="2866230123" sldId="321"/>
        </pc:sldMkLst>
      </pc:sldChg>
      <pc:sldChg chg="add del">
        <pc:chgData name="José Sánchez-Seco Fariñas" userId="8259aea1-ccdf-41ad-9965-4ee266a93c41" providerId="ADAL" clId="{47357C74-CA46-428C-A93A-0111ABA7F435}" dt="2024-05-26T21:23:01.019" v="194" actId="2696"/>
        <pc:sldMkLst>
          <pc:docMk/>
          <pc:sldMk cId="122387098" sldId="322"/>
        </pc:sldMkLst>
      </pc:sldChg>
      <pc:sldChg chg="add del">
        <pc:chgData name="José Sánchez-Seco Fariñas" userId="8259aea1-ccdf-41ad-9965-4ee266a93c41" providerId="ADAL" clId="{47357C74-CA46-428C-A93A-0111ABA7F435}" dt="2024-05-26T20:31:35.600" v="187" actId="47"/>
        <pc:sldMkLst>
          <pc:docMk/>
          <pc:sldMk cId="758073827" sldId="323"/>
        </pc:sldMkLst>
      </pc:sldChg>
      <pc:sldChg chg="add del">
        <pc:chgData name="José Sánchez-Seco Fariñas" userId="8259aea1-ccdf-41ad-9965-4ee266a93c41" providerId="ADAL" clId="{47357C74-CA46-428C-A93A-0111ABA7F435}" dt="2024-05-26T21:23:01.019" v="194" actId="2696"/>
        <pc:sldMkLst>
          <pc:docMk/>
          <pc:sldMk cId="117097097" sldId="324"/>
        </pc:sldMkLst>
      </pc:sldChg>
      <pc:sldChg chg="add del">
        <pc:chgData name="José Sánchez-Seco Fariñas" userId="8259aea1-ccdf-41ad-9965-4ee266a93c41" providerId="ADAL" clId="{47357C74-CA46-428C-A93A-0111ABA7F435}" dt="2024-05-26T21:23:01.019" v="194" actId="2696"/>
        <pc:sldMkLst>
          <pc:docMk/>
          <pc:sldMk cId="3610137651" sldId="325"/>
        </pc:sldMkLst>
      </pc:sldChg>
      <pc:sldChg chg="add del">
        <pc:chgData name="José Sánchez-Seco Fariñas" userId="8259aea1-ccdf-41ad-9965-4ee266a93c41" providerId="ADAL" clId="{47357C74-CA46-428C-A93A-0111ABA7F435}" dt="2024-05-26T21:23:01.019" v="194" actId="2696"/>
        <pc:sldMkLst>
          <pc:docMk/>
          <pc:sldMk cId="2553072500" sldId="326"/>
        </pc:sldMkLst>
      </pc:sldChg>
      <pc:sldChg chg="add del">
        <pc:chgData name="José Sánchez-Seco Fariñas" userId="8259aea1-ccdf-41ad-9965-4ee266a93c41" providerId="ADAL" clId="{47357C74-CA46-428C-A93A-0111ABA7F435}" dt="2024-05-26T21:23:01.019" v="194" actId="2696"/>
        <pc:sldMkLst>
          <pc:docMk/>
          <pc:sldMk cId="1370778815" sldId="327"/>
        </pc:sldMkLst>
      </pc:sldChg>
      <pc:sldChg chg="modSp add mod">
        <pc:chgData name="José Sánchez-Seco Fariñas" userId="8259aea1-ccdf-41ad-9965-4ee266a93c41" providerId="ADAL" clId="{47357C74-CA46-428C-A93A-0111ABA7F435}" dt="2024-05-28T08:43:53.798" v="1843" actId="20577"/>
        <pc:sldMkLst>
          <pc:docMk/>
          <pc:sldMk cId="2656367434" sldId="328"/>
        </pc:sldMkLst>
        <pc:spChg chg="mod">
          <ac:chgData name="José Sánchez-Seco Fariñas" userId="8259aea1-ccdf-41ad-9965-4ee266a93c41" providerId="ADAL" clId="{47357C74-CA46-428C-A93A-0111ABA7F435}" dt="2024-05-28T08:43:53.798" v="1843" actId="20577"/>
          <ac:spMkLst>
            <pc:docMk/>
            <pc:sldMk cId="2656367434" sldId="328"/>
            <ac:spMk id="2" creationId="{06B364B2-E2B8-045A-1DD7-AADDF1D90D5A}"/>
          </ac:spMkLst>
        </pc:spChg>
        <pc:picChg chg="mod">
          <ac:chgData name="José Sánchez-Seco Fariñas" userId="8259aea1-ccdf-41ad-9965-4ee266a93c41" providerId="ADAL" clId="{47357C74-CA46-428C-A93A-0111ABA7F435}" dt="2024-05-27T08:50:46.737" v="698" actId="1076"/>
          <ac:picMkLst>
            <pc:docMk/>
            <pc:sldMk cId="2656367434" sldId="328"/>
            <ac:picMk id="7" creationId="{E184CEB6-9AE2-CB24-4F13-90224276EA75}"/>
          </ac:picMkLst>
        </pc:picChg>
      </pc:sldChg>
      <pc:sldChg chg="add del">
        <pc:chgData name="José Sánchez-Seco Fariñas" userId="8259aea1-ccdf-41ad-9965-4ee266a93c41" providerId="ADAL" clId="{47357C74-CA46-428C-A93A-0111ABA7F435}" dt="2024-05-26T21:23:19.894" v="197" actId="2696"/>
        <pc:sldMkLst>
          <pc:docMk/>
          <pc:sldMk cId="1187212745" sldId="329"/>
        </pc:sldMkLst>
      </pc:sldChg>
      <pc:sldChg chg="addSp delSp modSp new mod modClrScheme chgLayout">
        <pc:chgData name="José Sánchez-Seco Fariñas" userId="8259aea1-ccdf-41ad-9965-4ee266a93c41" providerId="ADAL" clId="{47357C74-CA46-428C-A93A-0111ABA7F435}" dt="2024-05-26T21:37:03.223" v="503" actId="20577"/>
        <pc:sldMkLst>
          <pc:docMk/>
          <pc:sldMk cId="2469151375" sldId="330"/>
        </pc:sldMkLst>
        <pc:spChg chg="del mod ord">
          <ac:chgData name="José Sánchez-Seco Fariñas" userId="8259aea1-ccdf-41ad-9965-4ee266a93c41" providerId="ADAL" clId="{47357C74-CA46-428C-A93A-0111ABA7F435}" dt="2024-05-26T21:36:26.174" v="481" actId="700"/>
          <ac:spMkLst>
            <pc:docMk/>
            <pc:sldMk cId="2469151375" sldId="330"/>
            <ac:spMk id="2" creationId="{960AD70D-FEB6-C589-F669-B00665C17DB4}"/>
          </ac:spMkLst>
        </pc:spChg>
        <pc:spChg chg="add del">
          <ac:chgData name="José Sánchez-Seco Fariñas" userId="8259aea1-ccdf-41ad-9965-4ee266a93c41" providerId="ADAL" clId="{47357C74-CA46-428C-A93A-0111ABA7F435}" dt="2024-05-26T16:19:38.641" v="76" actId="478"/>
          <ac:spMkLst>
            <pc:docMk/>
            <pc:sldMk cId="2469151375" sldId="330"/>
            <ac:spMk id="3" creationId="{88C145F0-D21C-6353-21B9-E21CE497425F}"/>
          </ac:spMkLst>
        </pc:spChg>
        <pc:spChg chg="add del mod">
          <ac:chgData name="José Sánchez-Seco Fariñas" userId="8259aea1-ccdf-41ad-9965-4ee266a93c41" providerId="ADAL" clId="{47357C74-CA46-428C-A93A-0111ABA7F435}" dt="2024-05-26T18:50:41.914" v="79" actId="478"/>
          <ac:spMkLst>
            <pc:docMk/>
            <pc:sldMk cId="2469151375" sldId="330"/>
            <ac:spMk id="4" creationId="{F0B5E00E-7C13-A2B4-6BE3-A16389CAE43E}"/>
          </ac:spMkLst>
        </pc:spChg>
        <pc:spChg chg="add mod ord">
          <ac:chgData name="José Sánchez-Seco Fariñas" userId="8259aea1-ccdf-41ad-9965-4ee266a93c41" providerId="ADAL" clId="{47357C74-CA46-428C-A93A-0111ABA7F435}" dt="2024-05-26T21:37:03.223" v="503" actId="20577"/>
          <ac:spMkLst>
            <pc:docMk/>
            <pc:sldMk cId="2469151375" sldId="330"/>
            <ac:spMk id="5" creationId="{E1CDD9B3-EAF8-DD11-92FB-B8AA73844716}"/>
          </ac:spMkLst>
        </pc:spChg>
        <pc:spChg chg="add mod ord">
          <ac:chgData name="José Sánchez-Seco Fariñas" userId="8259aea1-ccdf-41ad-9965-4ee266a93c41" providerId="ADAL" clId="{47357C74-CA46-428C-A93A-0111ABA7F435}" dt="2024-05-26T21:36:26.174" v="481" actId="700"/>
          <ac:spMkLst>
            <pc:docMk/>
            <pc:sldMk cId="2469151375" sldId="330"/>
            <ac:spMk id="6" creationId="{D9452FE4-1833-5696-BEE9-FBC7724CDFA3}"/>
          </ac:spMkLst>
        </pc:spChg>
        <pc:spChg chg="add mod ord">
          <ac:chgData name="José Sánchez-Seco Fariñas" userId="8259aea1-ccdf-41ad-9965-4ee266a93c41" providerId="ADAL" clId="{47357C74-CA46-428C-A93A-0111ABA7F435}" dt="2024-05-26T21:36:26.174" v="481" actId="700"/>
          <ac:spMkLst>
            <pc:docMk/>
            <pc:sldMk cId="2469151375" sldId="330"/>
            <ac:spMk id="7" creationId="{95B2F204-1E13-02F3-DD5A-5998F9A7D6CA}"/>
          </ac:spMkLst>
        </pc:spChg>
        <pc:picChg chg="add del mod">
          <ac:chgData name="José Sánchez-Seco Fariñas" userId="8259aea1-ccdf-41ad-9965-4ee266a93c41" providerId="ADAL" clId="{47357C74-CA46-428C-A93A-0111ABA7F435}" dt="2024-05-26T19:30:53.583" v="83" actId="478"/>
          <ac:picMkLst>
            <pc:docMk/>
            <pc:sldMk cId="2469151375" sldId="330"/>
            <ac:picMk id="2054" creationId="{32C8C1E5-5EAC-1C78-2780-486F1A3AB18C}"/>
          </ac:picMkLst>
        </pc:picChg>
        <pc:picChg chg="add mod">
          <ac:chgData name="José Sánchez-Seco Fariñas" userId="8259aea1-ccdf-41ad-9965-4ee266a93c41" providerId="ADAL" clId="{47357C74-CA46-428C-A93A-0111ABA7F435}" dt="2024-05-26T21:36:37.196" v="484" actId="14100"/>
          <ac:picMkLst>
            <pc:docMk/>
            <pc:sldMk cId="2469151375" sldId="330"/>
            <ac:picMk id="2056" creationId="{80322D42-FBE2-D132-7966-F7FBF50B2692}"/>
          </ac:picMkLst>
        </pc:picChg>
      </pc:sldChg>
      <pc:sldChg chg="addSp delSp modSp new mod modClrScheme chgLayout">
        <pc:chgData name="José Sánchez-Seco Fariñas" userId="8259aea1-ccdf-41ad-9965-4ee266a93c41" providerId="ADAL" clId="{47357C74-CA46-428C-A93A-0111ABA7F435}" dt="2024-05-26T21:37:47.056" v="521" actId="20577"/>
        <pc:sldMkLst>
          <pc:docMk/>
          <pc:sldMk cId="359593736" sldId="331"/>
        </pc:sldMkLst>
        <pc:spChg chg="del mod ord">
          <ac:chgData name="José Sánchez-Seco Fariñas" userId="8259aea1-ccdf-41ad-9965-4ee266a93c41" providerId="ADAL" clId="{47357C74-CA46-428C-A93A-0111ABA7F435}" dt="2024-05-26T21:37:20.704" v="507" actId="700"/>
          <ac:spMkLst>
            <pc:docMk/>
            <pc:sldMk cId="359593736" sldId="331"/>
            <ac:spMk id="2" creationId="{8A79AA51-F0C8-59FA-7961-B77858BAF7C8}"/>
          </ac:spMkLst>
        </pc:spChg>
        <pc:spChg chg="add mod ord">
          <ac:chgData name="José Sánchez-Seco Fariñas" userId="8259aea1-ccdf-41ad-9965-4ee266a93c41" providerId="ADAL" clId="{47357C74-CA46-428C-A93A-0111ABA7F435}" dt="2024-05-26T21:37:47.056" v="521" actId="20577"/>
          <ac:spMkLst>
            <pc:docMk/>
            <pc:sldMk cId="359593736" sldId="331"/>
            <ac:spMk id="3" creationId="{E87C41C4-4D20-9201-5DE7-024CFBD8A62C}"/>
          </ac:spMkLst>
        </pc:spChg>
        <pc:spChg chg="add mod ord">
          <ac:chgData name="José Sánchez-Seco Fariñas" userId="8259aea1-ccdf-41ad-9965-4ee266a93c41" providerId="ADAL" clId="{47357C74-CA46-428C-A93A-0111ABA7F435}" dt="2024-05-26T21:37:20.704" v="507" actId="700"/>
          <ac:spMkLst>
            <pc:docMk/>
            <pc:sldMk cId="359593736" sldId="331"/>
            <ac:spMk id="4" creationId="{99EDE81B-1D4E-FF9D-FAB2-A87F129A57A4}"/>
          </ac:spMkLst>
        </pc:spChg>
        <pc:spChg chg="add mod ord">
          <ac:chgData name="José Sánchez-Seco Fariñas" userId="8259aea1-ccdf-41ad-9965-4ee266a93c41" providerId="ADAL" clId="{47357C74-CA46-428C-A93A-0111ABA7F435}" dt="2024-05-26T21:37:20.704" v="507" actId="700"/>
          <ac:spMkLst>
            <pc:docMk/>
            <pc:sldMk cId="359593736" sldId="331"/>
            <ac:spMk id="5" creationId="{D2852687-1A49-0576-CA9B-9D150D648D4B}"/>
          </ac:spMkLst>
        </pc:spChg>
        <pc:picChg chg="add mod">
          <ac:chgData name="José Sánchez-Seco Fariñas" userId="8259aea1-ccdf-41ad-9965-4ee266a93c41" providerId="ADAL" clId="{47357C74-CA46-428C-A93A-0111ABA7F435}" dt="2024-05-26T21:37:17.321" v="506" actId="1076"/>
          <ac:picMkLst>
            <pc:docMk/>
            <pc:sldMk cId="359593736" sldId="331"/>
            <ac:picMk id="3074" creationId="{DDAFE795-4C49-902F-EDE2-21607682FEAE}"/>
          </ac:picMkLst>
        </pc:picChg>
      </pc:sldChg>
      <pc:sldChg chg="addSp delSp modSp new mod ord modClrScheme chgLayout">
        <pc:chgData name="José Sánchez-Seco Fariñas" userId="8259aea1-ccdf-41ad-9965-4ee266a93c41" providerId="ADAL" clId="{47357C74-CA46-428C-A93A-0111ABA7F435}" dt="2024-05-26T21:35:08.301" v="438" actId="20577"/>
        <pc:sldMkLst>
          <pc:docMk/>
          <pc:sldMk cId="1108977515" sldId="332"/>
        </pc:sldMkLst>
        <pc:spChg chg="del mod ord">
          <ac:chgData name="José Sánchez-Seco Fariñas" userId="8259aea1-ccdf-41ad-9965-4ee266a93c41" providerId="ADAL" clId="{47357C74-CA46-428C-A93A-0111ABA7F435}" dt="2024-05-26T21:34:57.344" v="423" actId="700"/>
          <ac:spMkLst>
            <pc:docMk/>
            <pc:sldMk cId="1108977515" sldId="332"/>
            <ac:spMk id="2" creationId="{6ED80AEE-32CF-02AC-B0D4-270213D2C8AA}"/>
          </ac:spMkLst>
        </pc:spChg>
        <pc:spChg chg="add mod ord">
          <ac:chgData name="José Sánchez-Seco Fariñas" userId="8259aea1-ccdf-41ad-9965-4ee266a93c41" providerId="ADAL" clId="{47357C74-CA46-428C-A93A-0111ABA7F435}" dt="2024-05-26T21:35:08.301" v="438" actId="20577"/>
          <ac:spMkLst>
            <pc:docMk/>
            <pc:sldMk cId="1108977515" sldId="332"/>
            <ac:spMk id="3" creationId="{59C878F5-A837-0BE2-B95F-04BAAED3A499}"/>
          </ac:spMkLst>
        </pc:spChg>
        <pc:spChg chg="add mod ord">
          <ac:chgData name="José Sánchez-Seco Fariñas" userId="8259aea1-ccdf-41ad-9965-4ee266a93c41" providerId="ADAL" clId="{47357C74-CA46-428C-A93A-0111ABA7F435}" dt="2024-05-26T21:34:57.344" v="423" actId="700"/>
          <ac:spMkLst>
            <pc:docMk/>
            <pc:sldMk cId="1108977515" sldId="332"/>
            <ac:spMk id="4" creationId="{380220FF-4BBF-4B0E-726D-C5B98C8B68F2}"/>
          </ac:spMkLst>
        </pc:spChg>
        <pc:spChg chg="add mod ord">
          <ac:chgData name="José Sánchez-Seco Fariñas" userId="8259aea1-ccdf-41ad-9965-4ee266a93c41" providerId="ADAL" clId="{47357C74-CA46-428C-A93A-0111ABA7F435}" dt="2024-05-26T21:34:57.344" v="423" actId="700"/>
          <ac:spMkLst>
            <pc:docMk/>
            <pc:sldMk cId="1108977515" sldId="332"/>
            <ac:spMk id="5" creationId="{175C4372-8345-4015-1931-7B2F643F8735}"/>
          </ac:spMkLst>
        </pc:spChg>
        <pc:picChg chg="add del mod">
          <ac:chgData name="José Sánchez-Seco Fariñas" userId="8259aea1-ccdf-41ad-9965-4ee266a93c41" providerId="ADAL" clId="{47357C74-CA46-428C-A93A-0111ABA7F435}" dt="2024-05-26T19:38:41.574" v="91" actId="478"/>
          <ac:picMkLst>
            <pc:docMk/>
            <pc:sldMk cId="1108977515" sldId="332"/>
            <ac:picMk id="4098" creationId="{0EE9991F-5F83-4E3F-E5E9-2B81256EE994}"/>
          </ac:picMkLst>
        </pc:picChg>
        <pc:picChg chg="add mod">
          <ac:chgData name="José Sánchez-Seco Fariñas" userId="8259aea1-ccdf-41ad-9965-4ee266a93c41" providerId="ADAL" clId="{47357C74-CA46-428C-A93A-0111ABA7F435}" dt="2024-05-26T21:35:01.177" v="424" actId="1076"/>
          <ac:picMkLst>
            <pc:docMk/>
            <pc:sldMk cId="1108977515" sldId="332"/>
            <ac:picMk id="4100" creationId="{E198502B-968A-0065-9C30-C7D3B4C29F4A}"/>
          </ac:picMkLst>
        </pc:picChg>
      </pc:sldChg>
      <pc:sldChg chg="addSp modSp new mod">
        <pc:chgData name="José Sánchez-Seco Fariñas" userId="8259aea1-ccdf-41ad-9965-4ee266a93c41" providerId="ADAL" clId="{47357C74-CA46-428C-A93A-0111ABA7F435}" dt="2024-05-26T21:38:32.110" v="531" actId="20577"/>
        <pc:sldMkLst>
          <pc:docMk/>
          <pc:sldMk cId="1079643441" sldId="333"/>
        </pc:sldMkLst>
        <pc:spChg chg="mod">
          <ac:chgData name="José Sánchez-Seco Fariñas" userId="8259aea1-ccdf-41ad-9965-4ee266a93c41" providerId="ADAL" clId="{47357C74-CA46-428C-A93A-0111ABA7F435}" dt="2024-05-26T21:38:32.110" v="531" actId="20577"/>
          <ac:spMkLst>
            <pc:docMk/>
            <pc:sldMk cId="1079643441" sldId="333"/>
            <ac:spMk id="2" creationId="{4517066B-48A7-08D9-9CF4-D67EC300030B}"/>
          </ac:spMkLst>
        </pc:spChg>
        <pc:picChg chg="add mod">
          <ac:chgData name="José Sánchez-Seco Fariñas" userId="8259aea1-ccdf-41ad-9965-4ee266a93c41" providerId="ADAL" clId="{47357C74-CA46-428C-A93A-0111ABA7F435}" dt="2024-05-26T20:08:23.334" v="98" actId="14100"/>
          <ac:picMkLst>
            <pc:docMk/>
            <pc:sldMk cId="1079643441" sldId="333"/>
            <ac:picMk id="5122" creationId="{D1964B59-96F0-6CE7-E14D-E97EF69BD077}"/>
          </ac:picMkLst>
        </pc:picChg>
      </pc:sldChg>
      <pc:sldChg chg="add ord">
        <pc:chgData name="José Sánchez-Seco Fariñas" userId="8259aea1-ccdf-41ad-9965-4ee266a93c41" providerId="ADAL" clId="{47357C74-CA46-428C-A93A-0111ABA7F435}" dt="2024-05-26T20:24:04.389" v="148"/>
        <pc:sldMkLst>
          <pc:docMk/>
          <pc:sldMk cId="4205092071" sldId="334"/>
        </pc:sldMkLst>
      </pc:sldChg>
      <pc:sldChg chg="add del">
        <pc:chgData name="José Sánchez-Seco Fariñas" userId="8259aea1-ccdf-41ad-9965-4ee266a93c41" providerId="ADAL" clId="{47357C74-CA46-428C-A93A-0111ABA7F435}" dt="2024-05-26T20:18:36.315" v="117" actId="2696"/>
        <pc:sldMkLst>
          <pc:docMk/>
          <pc:sldMk cId="2601518679" sldId="335"/>
        </pc:sldMkLst>
      </pc:sldChg>
      <pc:sldChg chg="modSp add mod ord">
        <pc:chgData name="José Sánchez-Seco Fariñas" userId="8259aea1-ccdf-41ad-9965-4ee266a93c41" providerId="ADAL" clId="{47357C74-CA46-428C-A93A-0111ABA7F435}" dt="2024-05-28T08:55:05.507" v="1972" actId="20577"/>
        <pc:sldMkLst>
          <pc:docMk/>
          <pc:sldMk cId="627930690" sldId="336"/>
        </pc:sldMkLst>
        <pc:spChg chg="mod">
          <ac:chgData name="José Sánchez-Seco Fariñas" userId="8259aea1-ccdf-41ad-9965-4ee266a93c41" providerId="ADAL" clId="{47357C74-CA46-428C-A93A-0111ABA7F435}" dt="2024-05-28T08:55:05.507" v="1972" actId="20577"/>
          <ac:spMkLst>
            <pc:docMk/>
            <pc:sldMk cId="627930690" sldId="336"/>
            <ac:spMk id="2" creationId="{766AEA0B-8C51-C9B1-989F-6C4082C3318C}"/>
          </ac:spMkLst>
        </pc:spChg>
      </pc:sldChg>
      <pc:sldChg chg="add del ord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2047041331" sldId="337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2604309670" sldId="338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168555186" sldId="339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556046307" sldId="340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2014918174" sldId="341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474099751" sldId="342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994979667" sldId="343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2819190910" sldId="344"/>
        </pc:sldMkLst>
      </pc:sldChg>
      <pc:sldChg chg="add del">
        <pc:chgData name="José Sánchez-Seco Fariñas" userId="8259aea1-ccdf-41ad-9965-4ee266a93c41" providerId="ADAL" clId="{47357C74-CA46-428C-A93A-0111ABA7F435}" dt="2024-05-26T20:27:23.979" v="165" actId="2696"/>
        <pc:sldMkLst>
          <pc:docMk/>
          <pc:sldMk cId="2008723004" sldId="345"/>
        </pc:sldMkLst>
      </pc:sldChg>
      <pc:sldChg chg="modSp add mod ord">
        <pc:chgData name="José Sánchez-Seco Fariñas" userId="8259aea1-ccdf-41ad-9965-4ee266a93c41" providerId="ADAL" clId="{47357C74-CA46-428C-A93A-0111ABA7F435}" dt="2024-05-26T20:25:46.398" v="154"/>
        <pc:sldMkLst>
          <pc:docMk/>
          <pc:sldMk cId="1455336484" sldId="346"/>
        </pc:sldMkLst>
        <pc:spChg chg="ord">
          <ac:chgData name="José Sánchez-Seco Fariñas" userId="8259aea1-ccdf-41ad-9965-4ee266a93c41" providerId="ADAL" clId="{47357C74-CA46-428C-A93A-0111ABA7F435}" dt="2024-05-26T20:23:36.323" v="145" actId="166"/>
          <ac:spMkLst>
            <pc:docMk/>
            <pc:sldMk cId="1455336484" sldId="346"/>
            <ac:spMk id="11" creationId="{56AAB464-4D1B-41E6-BFB5-83C966C7973B}"/>
          </ac:spMkLst>
        </pc:spChg>
        <pc:spChg chg="mod">
          <ac:chgData name="José Sánchez-Seco Fariñas" userId="8259aea1-ccdf-41ad-9965-4ee266a93c41" providerId="ADAL" clId="{47357C74-CA46-428C-A93A-0111ABA7F435}" dt="2024-05-26T20:23:43.101" v="146" actId="1076"/>
          <ac:spMkLst>
            <pc:docMk/>
            <pc:sldMk cId="1455336484" sldId="346"/>
            <ac:spMk id="12" creationId="{3E2B3342-4F72-41BA-A26E-EB19707A7E6A}"/>
          </ac:spMkLst>
        </pc:spChg>
      </pc:sldChg>
      <pc:sldChg chg="add del">
        <pc:chgData name="José Sánchez-Seco Fariñas" userId="8259aea1-ccdf-41ad-9965-4ee266a93c41" providerId="ADAL" clId="{47357C74-CA46-428C-A93A-0111ABA7F435}" dt="2024-05-26T20:29:18.509" v="185" actId="47"/>
        <pc:sldMkLst>
          <pc:docMk/>
          <pc:sldMk cId="2677753130" sldId="347"/>
        </pc:sldMkLst>
      </pc:sldChg>
      <pc:sldChg chg="add del">
        <pc:chgData name="José Sánchez-Seco Fariñas" userId="8259aea1-ccdf-41ad-9965-4ee266a93c41" providerId="ADAL" clId="{47357C74-CA46-428C-A93A-0111ABA7F435}" dt="2024-05-26T20:28:30.182" v="179" actId="47"/>
        <pc:sldMkLst>
          <pc:docMk/>
          <pc:sldMk cId="783830719" sldId="348"/>
        </pc:sldMkLst>
      </pc:sldChg>
      <pc:sldChg chg="add ord">
        <pc:chgData name="José Sánchez-Seco Fariñas" userId="8259aea1-ccdf-41ad-9965-4ee266a93c41" providerId="ADAL" clId="{47357C74-CA46-428C-A93A-0111ABA7F435}" dt="2024-05-26T20:27:43.272" v="169"/>
        <pc:sldMkLst>
          <pc:docMk/>
          <pc:sldMk cId="211820238" sldId="349"/>
        </pc:sldMkLst>
      </pc:sldChg>
      <pc:sldChg chg="addSp modSp new mod modClrScheme chgLayout">
        <pc:chgData name="José Sánchez-Seco Fariñas" userId="8259aea1-ccdf-41ad-9965-4ee266a93c41" providerId="ADAL" clId="{47357C74-CA46-428C-A93A-0111ABA7F435}" dt="2024-05-26T21:32:43.648" v="417" actId="700"/>
        <pc:sldMkLst>
          <pc:docMk/>
          <pc:sldMk cId="1852354736" sldId="350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852354736" sldId="350"/>
            <ac:spMk id="2" creationId="{F70233B3-78E5-1592-20F2-F7E20E9D6463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852354736" sldId="350"/>
            <ac:spMk id="4" creationId="{EBCF3DCC-76F8-B6E1-746C-AB16A2B1CD62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852354736" sldId="350"/>
            <ac:spMk id="5" creationId="{A6C5AA0E-3091-B449-855B-534EBDD0ED95}"/>
          </ac:spMkLst>
        </pc:spChg>
        <pc:picChg chg="add mod">
          <ac:chgData name="José Sánchez-Seco Fariñas" userId="8259aea1-ccdf-41ad-9965-4ee266a93c41" providerId="ADAL" clId="{47357C74-CA46-428C-A93A-0111ABA7F435}" dt="2024-05-26T21:25:45.949" v="206"/>
          <ac:picMkLst>
            <pc:docMk/>
            <pc:sldMk cId="1852354736" sldId="350"/>
            <ac:picMk id="3" creationId="{2B664DEF-BA8E-E701-A762-EB05DD5B678F}"/>
          </ac:picMkLst>
        </pc:picChg>
      </pc:sldChg>
      <pc:sldChg chg="add del">
        <pc:chgData name="José Sánchez-Seco Fariñas" userId="8259aea1-ccdf-41ad-9965-4ee266a93c41" providerId="ADAL" clId="{47357C74-CA46-428C-A93A-0111ABA7F435}" dt="2024-05-26T21:24:56.476" v="200"/>
        <pc:sldMkLst>
          <pc:docMk/>
          <pc:sldMk cId="2110591692" sldId="350"/>
        </pc:sldMkLst>
      </pc:sldChg>
      <pc:sldChg chg="addSp modSp new mod modClrScheme chgLayout">
        <pc:chgData name="José Sánchez-Seco Fariñas" userId="8259aea1-ccdf-41ad-9965-4ee266a93c41" providerId="ADAL" clId="{47357C74-CA46-428C-A93A-0111ABA7F435}" dt="2024-05-26T21:32:43.648" v="417" actId="700"/>
        <pc:sldMkLst>
          <pc:docMk/>
          <pc:sldMk cId="4108061967" sldId="351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4108061967" sldId="351"/>
            <ac:spMk id="2" creationId="{DF8345A7-72EE-23C3-F5DE-7F1568C5CB5C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4108061967" sldId="351"/>
            <ac:spMk id="4" creationId="{332445EF-BC0B-FC1F-1CCB-AFFAA5AE7AD5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4108061967" sldId="351"/>
            <ac:spMk id="5" creationId="{5BB2212A-3649-61BE-7E72-31260D4FB165}"/>
          </ac:spMkLst>
        </pc:spChg>
        <pc:picChg chg="add mod">
          <ac:chgData name="José Sánchez-Seco Fariñas" userId="8259aea1-ccdf-41ad-9965-4ee266a93c41" providerId="ADAL" clId="{47357C74-CA46-428C-A93A-0111ABA7F435}" dt="2024-05-26T21:27:01.808" v="267" actId="1076"/>
          <ac:picMkLst>
            <pc:docMk/>
            <pc:sldMk cId="4108061967" sldId="351"/>
            <ac:picMk id="3" creationId="{2CA4E3F3-1ACD-78B2-C5DC-AA60268B7740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6T21:32:43.648" v="417" actId="700"/>
        <pc:sldMkLst>
          <pc:docMk/>
          <pc:sldMk cId="45619725" sldId="352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45619725" sldId="352"/>
            <ac:spMk id="2" creationId="{1D46FCED-9423-FDF0-3413-5ECCAD48D52F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45619725" sldId="352"/>
            <ac:spMk id="4" creationId="{CB89A104-DB57-AA32-4B70-CD6083A92B2D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45619725" sldId="352"/>
            <ac:spMk id="5" creationId="{4E6109F3-5630-8FE7-A741-123449DAB97A}"/>
          </ac:spMkLst>
        </pc:spChg>
        <pc:picChg chg="add mod">
          <ac:chgData name="José Sánchez-Seco Fariñas" userId="8259aea1-ccdf-41ad-9965-4ee266a93c41" providerId="ADAL" clId="{47357C74-CA46-428C-A93A-0111ABA7F435}" dt="2024-05-26T21:27:49.560" v="270"/>
          <ac:picMkLst>
            <pc:docMk/>
            <pc:sldMk cId="45619725" sldId="352"/>
            <ac:picMk id="3" creationId="{BEC20C22-55A0-47AD-2B58-00698F0FE5E0}"/>
          </ac:picMkLst>
        </pc:picChg>
      </pc:sldChg>
      <pc:sldChg chg="addSp delSp modSp new mod ord modClrScheme chgLayout">
        <pc:chgData name="José Sánchez-Seco Fariñas" userId="8259aea1-ccdf-41ad-9965-4ee266a93c41" providerId="ADAL" clId="{47357C74-CA46-428C-A93A-0111ABA7F435}" dt="2024-05-28T08:47:22.186" v="1845"/>
        <pc:sldMkLst>
          <pc:docMk/>
          <pc:sldMk cId="1412142115" sldId="353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412142115" sldId="353"/>
            <ac:spMk id="2" creationId="{E716CFF1-E4F0-E631-B793-2764219C9AB2}"/>
          </ac:spMkLst>
        </pc:spChg>
        <pc:spChg chg="add del mod ord">
          <ac:chgData name="José Sánchez-Seco Fariñas" userId="8259aea1-ccdf-41ad-9965-4ee266a93c41" providerId="ADAL" clId="{47357C74-CA46-428C-A93A-0111ABA7F435}" dt="2024-05-27T08:51:27.309" v="701" actId="478"/>
          <ac:spMkLst>
            <pc:docMk/>
            <pc:sldMk cId="1412142115" sldId="353"/>
            <ac:spMk id="4" creationId="{4B35BB72-D86A-F65B-5922-C2DD6BC8F8EE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412142115" sldId="353"/>
            <ac:spMk id="5" creationId="{74146A1D-8283-CCB4-AC66-C283932D5599}"/>
          </ac:spMkLst>
        </pc:spChg>
        <pc:picChg chg="add mod">
          <ac:chgData name="José Sánchez-Seco Fariñas" userId="8259aea1-ccdf-41ad-9965-4ee266a93c41" providerId="ADAL" clId="{47357C74-CA46-428C-A93A-0111ABA7F435}" dt="2024-05-27T08:51:38.586" v="704" actId="1076"/>
          <ac:picMkLst>
            <pc:docMk/>
            <pc:sldMk cId="1412142115" sldId="353"/>
            <ac:picMk id="3" creationId="{C1A2ADCE-5831-7113-4CD8-D614149E075C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8T08:53:13.212" v="1929" actId="1076"/>
        <pc:sldMkLst>
          <pc:docMk/>
          <pc:sldMk cId="625935494" sldId="354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625935494" sldId="354"/>
            <ac:spMk id="2" creationId="{CBAB96A1-5545-DA28-6667-CE863F82F657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625935494" sldId="354"/>
            <ac:spMk id="4" creationId="{E22036B9-858B-CF00-6F98-C90A95B4A2C1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625935494" sldId="354"/>
            <ac:spMk id="5" creationId="{E99708D9-8C54-295C-29C5-0AF56152AB55}"/>
          </ac:spMkLst>
        </pc:spChg>
        <pc:picChg chg="add mod">
          <ac:chgData name="José Sánchez-Seco Fariñas" userId="8259aea1-ccdf-41ad-9965-4ee266a93c41" providerId="ADAL" clId="{47357C74-CA46-428C-A93A-0111ABA7F435}" dt="2024-05-28T08:53:13.212" v="1929" actId="1076"/>
          <ac:picMkLst>
            <pc:docMk/>
            <pc:sldMk cId="625935494" sldId="354"/>
            <ac:picMk id="3" creationId="{11AD3C59-AAC4-8532-92C6-C31E6FF525BA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8T08:53:56.154" v="1932" actId="1076"/>
        <pc:sldMkLst>
          <pc:docMk/>
          <pc:sldMk cId="2379722212" sldId="355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379722212" sldId="355"/>
            <ac:spMk id="2" creationId="{08942687-8CFB-4C77-095E-6F5B6154A95C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379722212" sldId="355"/>
            <ac:spMk id="4" creationId="{00F7622B-75B2-746D-7300-EE758F1F5D91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379722212" sldId="355"/>
            <ac:spMk id="5" creationId="{5D671CCB-28C5-5B35-90D4-9E459B56F239}"/>
          </ac:spMkLst>
        </pc:spChg>
        <pc:picChg chg="add mod">
          <ac:chgData name="José Sánchez-Seco Fariñas" userId="8259aea1-ccdf-41ad-9965-4ee266a93c41" providerId="ADAL" clId="{47357C74-CA46-428C-A93A-0111ABA7F435}" dt="2024-05-28T08:53:56.154" v="1932" actId="1076"/>
          <ac:picMkLst>
            <pc:docMk/>
            <pc:sldMk cId="2379722212" sldId="355"/>
            <ac:picMk id="3" creationId="{EA400A20-4E0B-0208-3472-09D908B4E197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6T21:32:43.648" v="417" actId="700"/>
        <pc:sldMkLst>
          <pc:docMk/>
          <pc:sldMk cId="2916858295" sldId="356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916858295" sldId="356"/>
            <ac:spMk id="2" creationId="{B106751D-E654-DC7D-431D-FFF202CD092E}"/>
          </ac:spMkLst>
        </pc:spChg>
        <pc:spChg chg="add mod">
          <ac:chgData name="José Sánchez-Seco Fariñas" userId="8259aea1-ccdf-41ad-9965-4ee266a93c41" providerId="ADAL" clId="{47357C74-CA46-428C-A93A-0111ABA7F435}" dt="2024-05-26T21:29:54.188" v="331"/>
          <ac:spMkLst>
            <pc:docMk/>
            <pc:sldMk cId="2916858295" sldId="356"/>
            <ac:spMk id="3" creationId="{EBDF70AA-4733-3AF1-87C7-5E5746298662}"/>
          </ac:spMkLst>
        </pc:spChg>
        <pc:spChg chg="add mod">
          <ac:chgData name="José Sánchez-Seco Fariñas" userId="8259aea1-ccdf-41ad-9965-4ee266a93c41" providerId="ADAL" clId="{47357C74-CA46-428C-A93A-0111ABA7F435}" dt="2024-05-26T21:29:54.188" v="331"/>
          <ac:spMkLst>
            <pc:docMk/>
            <pc:sldMk cId="2916858295" sldId="356"/>
            <ac:spMk id="5" creationId="{B3A92251-194A-7770-18A5-625A88684588}"/>
          </ac:spMkLst>
        </pc:spChg>
        <pc:spChg chg="add mod">
          <ac:chgData name="José Sánchez-Seco Fariñas" userId="8259aea1-ccdf-41ad-9965-4ee266a93c41" providerId="ADAL" clId="{47357C74-CA46-428C-A93A-0111ABA7F435}" dt="2024-05-26T21:29:54.188" v="331"/>
          <ac:spMkLst>
            <pc:docMk/>
            <pc:sldMk cId="2916858295" sldId="356"/>
            <ac:spMk id="6" creationId="{EA7B4A09-2EB6-EB00-417E-F12DB725DFA9}"/>
          </ac:spMkLst>
        </pc:spChg>
        <pc:spChg chg="add mod">
          <ac:chgData name="José Sánchez-Seco Fariñas" userId="8259aea1-ccdf-41ad-9965-4ee266a93c41" providerId="ADAL" clId="{47357C74-CA46-428C-A93A-0111ABA7F435}" dt="2024-05-26T21:29:54.188" v="331"/>
          <ac:spMkLst>
            <pc:docMk/>
            <pc:sldMk cId="2916858295" sldId="356"/>
            <ac:spMk id="13" creationId="{B76D5315-5B33-4184-8BF0-ACF2B8953F70}"/>
          </ac:spMkLst>
        </pc:spChg>
        <pc:spChg chg="add mod">
          <ac:chgData name="José Sánchez-Seco Fariñas" userId="8259aea1-ccdf-41ad-9965-4ee266a93c41" providerId="ADAL" clId="{47357C74-CA46-428C-A93A-0111ABA7F435}" dt="2024-05-26T21:29:54.188" v="331"/>
          <ac:spMkLst>
            <pc:docMk/>
            <pc:sldMk cId="2916858295" sldId="356"/>
            <ac:spMk id="14" creationId="{CFC52CC4-5DCA-1C9B-4DA5-B78C6BA1BE4B}"/>
          </ac:spMkLst>
        </pc:spChg>
        <pc:spChg chg="add mod">
          <ac:chgData name="José Sánchez-Seco Fariñas" userId="8259aea1-ccdf-41ad-9965-4ee266a93c41" providerId="ADAL" clId="{47357C74-CA46-428C-A93A-0111ABA7F435}" dt="2024-05-26T21:29:54.188" v="331"/>
          <ac:spMkLst>
            <pc:docMk/>
            <pc:sldMk cId="2916858295" sldId="356"/>
            <ac:spMk id="15" creationId="{B6945528-78A1-A54C-2D37-719FB4091D54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916858295" sldId="356"/>
            <ac:spMk id="16" creationId="{7E607C23-33E2-DF1F-C149-FB56C3E16A4F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2916858295" sldId="356"/>
            <ac:spMk id="17" creationId="{8E78D935-0D8D-90D2-2F04-3E4A40857579}"/>
          </ac:spMkLst>
        </pc:spChg>
        <pc:picChg chg="add mod">
          <ac:chgData name="José Sánchez-Seco Fariñas" userId="8259aea1-ccdf-41ad-9965-4ee266a93c41" providerId="ADAL" clId="{47357C74-CA46-428C-A93A-0111ABA7F435}" dt="2024-05-26T21:29:54.188" v="331"/>
          <ac:picMkLst>
            <pc:docMk/>
            <pc:sldMk cId="2916858295" sldId="356"/>
            <ac:picMk id="4" creationId="{77807FC9-7C54-A3D1-0D7B-261A83CFD86A}"/>
          </ac:picMkLst>
        </pc:picChg>
        <pc:cxnChg chg="add mod">
          <ac:chgData name="José Sánchez-Seco Fariñas" userId="8259aea1-ccdf-41ad-9965-4ee266a93c41" providerId="ADAL" clId="{47357C74-CA46-428C-A93A-0111ABA7F435}" dt="2024-05-26T21:29:54.188" v="331"/>
          <ac:cxnSpMkLst>
            <pc:docMk/>
            <pc:sldMk cId="2916858295" sldId="356"/>
            <ac:cxnSpMk id="7" creationId="{2E63C2AA-F330-8FC0-6E6A-8DAEF9C2F8E3}"/>
          </ac:cxnSpMkLst>
        </pc:cxnChg>
        <pc:cxnChg chg="add mod">
          <ac:chgData name="José Sánchez-Seco Fariñas" userId="8259aea1-ccdf-41ad-9965-4ee266a93c41" providerId="ADAL" clId="{47357C74-CA46-428C-A93A-0111ABA7F435}" dt="2024-05-26T21:29:54.188" v="331"/>
          <ac:cxnSpMkLst>
            <pc:docMk/>
            <pc:sldMk cId="2916858295" sldId="356"/>
            <ac:cxnSpMk id="8" creationId="{D96CAF74-A9F3-FA50-7930-0D63BC942030}"/>
          </ac:cxnSpMkLst>
        </pc:cxnChg>
        <pc:cxnChg chg="add mod">
          <ac:chgData name="José Sánchez-Seco Fariñas" userId="8259aea1-ccdf-41ad-9965-4ee266a93c41" providerId="ADAL" clId="{47357C74-CA46-428C-A93A-0111ABA7F435}" dt="2024-05-26T21:29:54.188" v="331"/>
          <ac:cxnSpMkLst>
            <pc:docMk/>
            <pc:sldMk cId="2916858295" sldId="356"/>
            <ac:cxnSpMk id="9" creationId="{981A4BC4-9577-3E81-B66F-D0036B938CB7}"/>
          </ac:cxnSpMkLst>
        </pc:cxnChg>
        <pc:cxnChg chg="add mod">
          <ac:chgData name="José Sánchez-Seco Fariñas" userId="8259aea1-ccdf-41ad-9965-4ee266a93c41" providerId="ADAL" clId="{47357C74-CA46-428C-A93A-0111ABA7F435}" dt="2024-05-26T21:29:54.188" v="331"/>
          <ac:cxnSpMkLst>
            <pc:docMk/>
            <pc:sldMk cId="2916858295" sldId="356"/>
            <ac:cxnSpMk id="10" creationId="{E8E28EAE-9AF4-2598-6960-D225A4241E9A}"/>
          </ac:cxnSpMkLst>
        </pc:cxnChg>
        <pc:cxnChg chg="add mod">
          <ac:chgData name="José Sánchez-Seco Fariñas" userId="8259aea1-ccdf-41ad-9965-4ee266a93c41" providerId="ADAL" clId="{47357C74-CA46-428C-A93A-0111ABA7F435}" dt="2024-05-26T21:29:54.188" v="331"/>
          <ac:cxnSpMkLst>
            <pc:docMk/>
            <pc:sldMk cId="2916858295" sldId="356"/>
            <ac:cxnSpMk id="11" creationId="{DB873D7C-8D4B-4E58-AE06-FBD50FEE1A24}"/>
          </ac:cxnSpMkLst>
        </pc:cxnChg>
        <pc:cxnChg chg="add mod">
          <ac:chgData name="José Sánchez-Seco Fariñas" userId="8259aea1-ccdf-41ad-9965-4ee266a93c41" providerId="ADAL" clId="{47357C74-CA46-428C-A93A-0111ABA7F435}" dt="2024-05-26T21:29:54.188" v="331"/>
          <ac:cxnSpMkLst>
            <pc:docMk/>
            <pc:sldMk cId="2916858295" sldId="356"/>
            <ac:cxnSpMk id="12" creationId="{AF2B9799-C18D-7AF0-1582-C82A63641552}"/>
          </ac:cxnSpMkLst>
        </pc:cxnChg>
      </pc:sldChg>
      <pc:sldChg chg="addSp modSp new mod modClrScheme chgLayout">
        <pc:chgData name="José Sánchez-Seco Fariñas" userId="8259aea1-ccdf-41ad-9965-4ee266a93c41" providerId="ADAL" clId="{47357C74-CA46-428C-A93A-0111ABA7F435}" dt="2024-05-28T08:54:19.242" v="1934" actId="14100"/>
        <pc:sldMkLst>
          <pc:docMk/>
          <pc:sldMk cId="1205506335" sldId="357"/>
        </pc:sldMkLst>
        <pc:spChg chg="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205506335" sldId="357"/>
            <ac:spMk id="2" creationId="{9777F260-BD11-EA2E-0F80-80453DB7709D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205506335" sldId="357"/>
            <ac:spMk id="4" creationId="{760A92E1-2309-BBC0-26A6-B6A6389079D6}"/>
          </ac:spMkLst>
        </pc:spChg>
        <pc:spChg chg="add mod ord">
          <ac:chgData name="José Sánchez-Seco Fariñas" userId="8259aea1-ccdf-41ad-9965-4ee266a93c41" providerId="ADAL" clId="{47357C74-CA46-428C-A93A-0111ABA7F435}" dt="2024-05-26T21:32:43.648" v="417" actId="700"/>
          <ac:spMkLst>
            <pc:docMk/>
            <pc:sldMk cId="1205506335" sldId="357"/>
            <ac:spMk id="5" creationId="{D0D6C58C-3BCA-2957-2231-AB22BC025614}"/>
          </ac:spMkLst>
        </pc:spChg>
        <pc:picChg chg="add mod">
          <ac:chgData name="José Sánchez-Seco Fariñas" userId="8259aea1-ccdf-41ad-9965-4ee266a93c41" providerId="ADAL" clId="{47357C74-CA46-428C-A93A-0111ABA7F435}" dt="2024-05-28T08:54:19.242" v="1934" actId="14100"/>
          <ac:picMkLst>
            <pc:docMk/>
            <pc:sldMk cId="1205506335" sldId="357"/>
            <ac:picMk id="3" creationId="{53F34090-D6A2-26C0-87C7-2B1EC69E505E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8T08:54:29.492" v="1936" actId="14100"/>
        <pc:sldMkLst>
          <pc:docMk/>
          <pc:sldMk cId="506792187" sldId="358"/>
        </pc:sldMkLst>
        <pc:spChg chg="mod ord">
          <ac:chgData name="José Sánchez-Seco Fariñas" userId="8259aea1-ccdf-41ad-9965-4ee266a93c41" providerId="ADAL" clId="{47357C74-CA46-428C-A93A-0111ABA7F435}" dt="2024-05-26T21:32:29.175" v="416" actId="700"/>
          <ac:spMkLst>
            <pc:docMk/>
            <pc:sldMk cId="506792187" sldId="358"/>
            <ac:spMk id="2" creationId="{09E3AA67-AF85-9D2A-F6C0-F6AA2C3A0FB8}"/>
          </ac:spMkLst>
        </pc:spChg>
        <pc:spChg chg="add mod ord">
          <ac:chgData name="José Sánchez-Seco Fariñas" userId="8259aea1-ccdf-41ad-9965-4ee266a93c41" providerId="ADAL" clId="{47357C74-CA46-428C-A93A-0111ABA7F435}" dt="2024-05-26T21:32:29.175" v="416" actId="700"/>
          <ac:spMkLst>
            <pc:docMk/>
            <pc:sldMk cId="506792187" sldId="358"/>
            <ac:spMk id="4" creationId="{42C2857E-93AA-AB28-D078-D4D2825E8069}"/>
          </ac:spMkLst>
        </pc:spChg>
        <pc:spChg chg="add mod ord">
          <ac:chgData name="José Sánchez-Seco Fariñas" userId="8259aea1-ccdf-41ad-9965-4ee266a93c41" providerId="ADAL" clId="{47357C74-CA46-428C-A93A-0111ABA7F435}" dt="2024-05-26T21:32:29.175" v="416" actId="700"/>
          <ac:spMkLst>
            <pc:docMk/>
            <pc:sldMk cId="506792187" sldId="358"/>
            <ac:spMk id="5" creationId="{55241AA7-565C-874C-42CE-FA831E296402}"/>
          </ac:spMkLst>
        </pc:spChg>
        <pc:picChg chg="add mod">
          <ac:chgData name="José Sánchez-Seco Fariñas" userId="8259aea1-ccdf-41ad-9965-4ee266a93c41" providerId="ADAL" clId="{47357C74-CA46-428C-A93A-0111ABA7F435}" dt="2024-05-28T08:54:29.492" v="1936" actId="14100"/>
          <ac:picMkLst>
            <pc:docMk/>
            <pc:sldMk cId="506792187" sldId="358"/>
            <ac:picMk id="3" creationId="{DD8E5873-6DE1-C6A4-1F68-05D574A61E36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8T08:54:43.228" v="1939" actId="1076"/>
        <pc:sldMkLst>
          <pc:docMk/>
          <pc:sldMk cId="592559134" sldId="359"/>
        </pc:sldMkLst>
        <pc:spChg chg="mod ord">
          <ac:chgData name="José Sánchez-Seco Fariñas" userId="8259aea1-ccdf-41ad-9965-4ee266a93c41" providerId="ADAL" clId="{47357C74-CA46-428C-A93A-0111ABA7F435}" dt="2024-05-26T21:32:24.395" v="415" actId="700"/>
          <ac:spMkLst>
            <pc:docMk/>
            <pc:sldMk cId="592559134" sldId="359"/>
            <ac:spMk id="2" creationId="{1E67679B-8BBD-75F2-5DBD-6854922D6F7A}"/>
          </ac:spMkLst>
        </pc:spChg>
        <pc:spChg chg="add mod ord">
          <ac:chgData name="José Sánchez-Seco Fariñas" userId="8259aea1-ccdf-41ad-9965-4ee266a93c41" providerId="ADAL" clId="{47357C74-CA46-428C-A93A-0111ABA7F435}" dt="2024-05-26T21:32:24.395" v="415" actId="700"/>
          <ac:spMkLst>
            <pc:docMk/>
            <pc:sldMk cId="592559134" sldId="359"/>
            <ac:spMk id="4" creationId="{DDEC65BF-B7D1-A60D-0BB5-9109F1961240}"/>
          </ac:spMkLst>
        </pc:spChg>
        <pc:spChg chg="add mod ord">
          <ac:chgData name="José Sánchez-Seco Fariñas" userId="8259aea1-ccdf-41ad-9965-4ee266a93c41" providerId="ADAL" clId="{47357C74-CA46-428C-A93A-0111ABA7F435}" dt="2024-05-26T21:32:24.395" v="415" actId="700"/>
          <ac:spMkLst>
            <pc:docMk/>
            <pc:sldMk cId="592559134" sldId="359"/>
            <ac:spMk id="5" creationId="{8CC5F24C-2151-3C4E-9AA5-9EB37216149C}"/>
          </ac:spMkLst>
        </pc:spChg>
        <pc:picChg chg="add mod">
          <ac:chgData name="José Sánchez-Seco Fariñas" userId="8259aea1-ccdf-41ad-9965-4ee266a93c41" providerId="ADAL" clId="{47357C74-CA46-428C-A93A-0111ABA7F435}" dt="2024-05-28T08:54:43.228" v="1939" actId="1076"/>
          <ac:picMkLst>
            <pc:docMk/>
            <pc:sldMk cId="592559134" sldId="359"/>
            <ac:picMk id="3" creationId="{A669A0EB-2EF2-0415-E58D-063CBCC27929}"/>
          </ac:picMkLst>
        </pc:picChg>
      </pc:sldChg>
      <pc:sldChg chg="addSp modSp new mod modClrScheme chgLayout">
        <pc:chgData name="José Sánchez-Seco Fariñas" userId="8259aea1-ccdf-41ad-9965-4ee266a93c41" providerId="ADAL" clId="{47357C74-CA46-428C-A93A-0111ABA7F435}" dt="2024-05-28T08:54:51.205" v="1941" actId="14100"/>
        <pc:sldMkLst>
          <pc:docMk/>
          <pc:sldMk cId="512009057" sldId="360"/>
        </pc:sldMkLst>
        <pc:spChg chg="mod ord">
          <ac:chgData name="José Sánchez-Seco Fariñas" userId="8259aea1-ccdf-41ad-9965-4ee266a93c41" providerId="ADAL" clId="{47357C74-CA46-428C-A93A-0111ABA7F435}" dt="2024-05-26T21:32:16.217" v="414" actId="700"/>
          <ac:spMkLst>
            <pc:docMk/>
            <pc:sldMk cId="512009057" sldId="360"/>
            <ac:spMk id="2" creationId="{9641BA74-7487-A596-0EF6-68A495FCD9CB}"/>
          </ac:spMkLst>
        </pc:spChg>
        <pc:spChg chg="add mod ord">
          <ac:chgData name="José Sánchez-Seco Fariñas" userId="8259aea1-ccdf-41ad-9965-4ee266a93c41" providerId="ADAL" clId="{47357C74-CA46-428C-A93A-0111ABA7F435}" dt="2024-05-26T21:32:16.217" v="414" actId="700"/>
          <ac:spMkLst>
            <pc:docMk/>
            <pc:sldMk cId="512009057" sldId="360"/>
            <ac:spMk id="4" creationId="{4C99F9E3-0A8C-2338-0F26-564300AB0168}"/>
          </ac:spMkLst>
        </pc:spChg>
        <pc:spChg chg="add mod ord">
          <ac:chgData name="José Sánchez-Seco Fariñas" userId="8259aea1-ccdf-41ad-9965-4ee266a93c41" providerId="ADAL" clId="{47357C74-CA46-428C-A93A-0111ABA7F435}" dt="2024-05-26T21:32:16.217" v="414" actId="700"/>
          <ac:spMkLst>
            <pc:docMk/>
            <pc:sldMk cId="512009057" sldId="360"/>
            <ac:spMk id="5" creationId="{AE880D73-9439-EF3F-0A08-AD0558A5E7D1}"/>
          </ac:spMkLst>
        </pc:spChg>
        <pc:picChg chg="add mod">
          <ac:chgData name="José Sánchez-Seco Fariñas" userId="8259aea1-ccdf-41ad-9965-4ee266a93c41" providerId="ADAL" clId="{47357C74-CA46-428C-A93A-0111ABA7F435}" dt="2024-05-28T08:54:51.205" v="1941" actId="14100"/>
          <ac:picMkLst>
            <pc:docMk/>
            <pc:sldMk cId="512009057" sldId="360"/>
            <ac:picMk id="3" creationId="{60A9355E-EA81-EC41-121C-6C83D3A34432}"/>
          </ac:picMkLst>
        </pc:picChg>
      </pc:sldChg>
      <pc:sldChg chg="addSp delSp modSp new mod">
        <pc:chgData name="José Sánchez-Seco Fariñas" userId="8259aea1-ccdf-41ad-9965-4ee266a93c41" providerId="ADAL" clId="{47357C74-CA46-428C-A93A-0111ABA7F435}" dt="2024-05-26T21:53:27.014" v="643" actId="20577"/>
        <pc:sldMkLst>
          <pc:docMk/>
          <pc:sldMk cId="1224063549" sldId="361"/>
        </pc:sldMkLst>
        <pc:spChg chg="mod">
          <ac:chgData name="José Sánchez-Seco Fariñas" userId="8259aea1-ccdf-41ad-9965-4ee266a93c41" providerId="ADAL" clId="{47357C74-CA46-428C-A93A-0111ABA7F435}" dt="2024-05-26T21:53:27.014" v="643" actId="20577"/>
          <ac:spMkLst>
            <pc:docMk/>
            <pc:sldMk cId="1224063549" sldId="361"/>
            <ac:spMk id="2" creationId="{1D4EF136-D958-5ADC-059B-8324DE5FCA35}"/>
          </ac:spMkLst>
        </pc:spChg>
        <pc:spChg chg="del">
          <ac:chgData name="José Sánchez-Seco Fariñas" userId="8259aea1-ccdf-41ad-9965-4ee266a93c41" providerId="ADAL" clId="{47357C74-CA46-428C-A93A-0111ABA7F435}" dt="2024-05-26T21:47:44.147" v="617" actId="478"/>
          <ac:spMkLst>
            <pc:docMk/>
            <pc:sldMk cId="1224063549" sldId="361"/>
            <ac:spMk id="3" creationId="{8187AA38-A5ED-8636-464F-1EE7EBF2AD6D}"/>
          </ac:spMkLst>
        </pc:spChg>
        <pc:spChg chg="add">
          <ac:chgData name="José Sánchez-Seco Fariñas" userId="8259aea1-ccdf-41ad-9965-4ee266a93c41" providerId="ADAL" clId="{47357C74-CA46-428C-A93A-0111ABA7F435}" dt="2024-05-26T21:51:14.700" v="623"/>
          <ac:spMkLst>
            <pc:docMk/>
            <pc:sldMk cId="1224063549" sldId="361"/>
            <ac:spMk id="5" creationId="{16637FBD-DE0B-5190-3280-5D2867CBA63B}"/>
          </ac:spMkLst>
        </pc:spChg>
        <pc:spChg chg="add del">
          <ac:chgData name="José Sánchez-Seco Fariñas" userId="8259aea1-ccdf-41ad-9965-4ee266a93c41" providerId="ADAL" clId="{47357C74-CA46-428C-A93A-0111ABA7F435}" dt="2024-05-26T21:51:48.629" v="625" actId="478"/>
          <ac:spMkLst>
            <pc:docMk/>
            <pc:sldMk cId="1224063549" sldId="361"/>
            <ac:spMk id="6" creationId="{D0E20659-DE05-44BE-44F0-309900083B7F}"/>
          </ac:spMkLst>
        </pc:spChg>
        <pc:picChg chg="add mod">
          <ac:chgData name="José Sánchez-Seco Fariñas" userId="8259aea1-ccdf-41ad-9965-4ee266a93c41" providerId="ADAL" clId="{47357C74-CA46-428C-A93A-0111ABA7F435}" dt="2024-05-26T21:53:22.803" v="629" actId="1076"/>
          <ac:picMkLst>
            <pc:docMk/>
            <pc:sldMk cId="1224063549" sldId="361"/>
            <ac:picMk id="8" creationId="{FEC3A42F-7387-223F-865A-5B521488D322}"/>
          </ac:picMkLst>
        </pc:picChg>
        <pc:picChg chg="add del mod">
          <ac:chgData name="José Sánchez-Seco Fariñas" userId="8259aea1-ccdf-41ad-9965-4ee266a93c41" providerId="ADAL" clId="{47357C74-CA46-428C-A93A-0111ABA7F435}" dt="2024-05-26T21:47:57.298" v="622" actId="478"/>
          <ac:picMkLst>
            <pc:docMk/>
            <pc:sldMk cId="1224063549" sldId="361"/>
            <ac:picMk id="6146" creationId="{B0FC13BE-DDEE-FD3D-9701-0173EC4F64C3}"/>
          </ac:picMkLst>
        </pc:picChg>
      </pc:sldChg>
      <pc:sldChg chg="add del ord">
        <pc:chgData name="José Sánchez-Seco Fariñas" userId="8259aea1-ccdf-41ad-9965-4ee266a93c41" providerId="ADAL" clId="{47357C74-CA46-428C-A93A-0111ABA7F435}" dt="2024-05-26T21:45:15.894" v="613" actId="47"/>
        <pc:sldMkLst>
          <pc:docMk/>
          <pc:sldMk cId="2866230123" sldId="362"/>
        </pc:sldMkLst>
      </pc:sldChg>
      <pc:sldChg chg="modSp add mod">
        <pc:chgData name="José Sánchez-Seco Fariñas" userId="8259aea1-ccdf-41ad-9965-4ee266a93c41" providerId="ADAL" clId="{47357C74-CA46-428C-A93A-0111ABA7F435}" dt="2024-05-27T08:50:19.178" v="693" actId="1076"/>
        <pc:sldMkLst>
          <pc:docMk/>
          <pc:sldMk cId="1756100911" sldId="363"/>
        </pc:sldMkLst>
        <pc:spChg chg="mod">
          <ac:chgData name="José Sánchez-Seco Fariñas" userId="8259aea1-ccdf-41ad-9965-4ee266a93c41" providerId="ADAL" clId="{47357C74-CA46-428C-A93A-0111ABA7F435}" dt="2024-05-27T08:49:46.747" v="687" actId="5793"/>
          <ac:spMkLst>
            <pc:docMk/>
            <pc:sldMk cId="1756100911" sldId="363"/>
            <ac:spMk id="3" creationId="{E9536830-533E-46E5-9722-AA841C4E6512}"/>
          </ac:spMkLst>
        </pc:spChg>
        <pc:picChg chg="mod">
          <ac:chgData name="José Sánchez-Seco Fariñas" userId="8259aea1-ccdf-41ad-9965-4ee266a93c41" providerId="ADAL" clId="{47357C74-CA46-428C-A93A-0111ABA7F435}" dt="2024-05-27T08:50:19.178" v="693" actId="1076"/>
          <ac:picMkLst>
            <pc:docMk/>
            <pc:sldMk cId="1756100911" sldId="363"/>
            <ac:picMk id="8" creationId="{AAF3B8A4-BA27-B342-5565-CB4635868433}"/>
          </ac:picMkLst>
        </pc:picChg>
        <pc:picChg chg="mod">
          <ac:chgData name="José Sánchez-Seco Fariñas" userId="8259aea1-ccdf-41ad-9965-4ee266a93c41" providerId="ADAL" clId="{47357C74-CA46-428C-A93A-0111ABA7F435}" dt="2024-05-27T08:50:13.009" v="691" actId="1076"/>
          <ac:picMkLst>
            <pc:docMk/>
            <pc:sldMk cId="1756100911" sldId="363"/>
            <ac:picMk id="9" creationId="{D053EA24-6640-913A-3386-4CE57573C342}"/>
          </ac:picMkLst>
        </pc:picChg>
      </pc:sldChg>
      <pc:sldChg chg="add ord">
        <pc:chgData name="José Sánchez-Seco Fariñas" userId="8259aea1-ccdf-41ad-9965-4ee266a93c41" providerId="ADAL" clId="{47357C74-CA46-428C-A93A-0111ABA7F435}" dt="2024-05-26T21:45:30.118" v="615"/>
        <pc:sldMkLst>
          <pc:docMk/>
          <pc:sldMk cId="2059897489" sldId="364"/>
        </pc:sldMkLst>
      </pc:sldChg>
      <pc:sldChg chg="addSp delSp modSp add del mod">
        <pc:chgData name="José Sánchez-Seco Fariñas" userId="8259aea1-ccdf-41ad-9965-4ee266a93c41" providerId="ADAL" clId="{47357C74-CA46-428C-A93A-0111ABA7F435}" dt="2024-05-28T07:59:06.361" v="802" actId="2696"/>
        <pc:sldMkLst>
          <pc:docMk/>
          <pc:sldMk cId="3389911333" sldId="365"/>
        </pc:sldMkLst>
        <pc:cxnChg chg="add del mod">
          <ac:chgData name="José Sánchez-Seco Fariñas" userId="8259aea1-ccdf-41ad-9965-4ee266a93c41" providerId="ADAL" clId="{47357C74-CA46-428C-A93A-0111ABA7F435}" dt="2024-05-28T07:58:06.634" v="798" actId="21"/>
          <ac:cxnSpMkLst>
            <pc:docMk/>
            <pc:sldMk cId="3389911333" sldId="365"/>
            <ac:cxnSpMk id="5" creationId="{90C17DB9-62F3-FE37-136E-316E1CE36257}"/>
          </ac:cxnSpMkLst>
        </pc:cxnChg>
      </pc:sldChg>
      <pc:sldChg chg="addSp modSp add mod modNotesTx">
        <pc:chgData name="José Sánchez-Seco Fariñas" userId="8259aea1-ccdf-41ad-9965-4ee266a93c41" providerId="ADAL" clId="{47357C74-CA46-428C-A93A-0111ABA7F435}" dt="2024-05-28T08:22:14.305" v="1838" actId="5793"/>
        <pc:sldMkLst>
          <pc:docMk/>
          <pc:sldMk cId="2189739141" sldId="366"/>
        </pc:sldMkLst>
        <pc:spChg chg="mod">
          <ac:chgData name="José Sánchez-Seco Fariñas" userId="8259aea1-ccdf-41ad-9965-4ee266a93c41" providerId="ADAL" clId="{47357C74-CA46-428C-A93A-0111ABA7F435}" dt="2024-05-28T08:02:09.664" v="1231" actId="20577"/>
          <ac:spMkLst>
            <pc:docMk/>
            <pc:sldMk cId="2189739141" sldId="366"/>
            <ac:spMk id="2" creationId="{EA415982-B798-7472-CEDF-53EDA819C04B}"/>
          </ac:spMkLst>
        </pc:spChg>
        <pc:cxnChg chg="add mod">
          <ac:chgData name="José Sánchez-Seco Fariñas" userId="8259aea1-ccdf-41ad-9965-4ee266a93c41" providerId="ADAL" clId="{47357C74-CA46-428C-A93A-0111ABA7F435}" dt="2024-05-28T07:58:15.241" v="800" actId="1076"/>
          <ac:cxnSpMkLst>
            <pc:docMk/>
            <pc:sldMk cId="2189739141" sldId="366"/>
            <ac:cxnSpMk id="6" creationId="{90C17DB9-62F3-FE37-136E-316E1CE36257}"/>
          </ac:cxnSpMkLst>
        </pc:cxnChg>
      </pc:sldChg>
      <pc:sldChg chg="addSp delSp modSp new del mod">
        <pc:chgData name="José Sánchez-Seco Fariñas" userId="8259aea1-ccdf-41ad-9965-4ee266a93c41" providerId="ADAL" clId="{47357C74-CA46-428C-A93A-0111ABA7F435}" dt="2024-05-28T08:52:55.924" v="1924" actId="2696"/>
        <pc:sldMkLst>
          <pc:docMk/>
          <pc:sldMk cId="3339223351" sldId="367"/>
        </pc:sldMkLst>
        <pc:spChg chg="mod">
          <ac:chgData name="José Sánchez-Seco Fariñas" userId="8259aea1-ccdf-41ad-9965-4ee266a93c41" providerId="ADAL" clId="{47357C74-CA46-428C-A93A-0111ABA7F435}" dt="2024-05-28T08:50:58.907" v="1868" actId="20577"/>
          <ac:spMkLst>
            <pc:docMk/>
            <pc:sldMk cId="3339223351" sldId="367"/>
            <ac:spMk id="2" creationId="{E82ABCA1-1B24-50C7-F32D-B97539BB7FAD}"/>
          </ac:spMkLst>
        </pc:spChg>
        <pc:spChg chg="del">
          <ac:chgData name="José Sánchez-Seco Fariñas" userId="8259aea1-ccdf-41ad-9965-4ee266a93c41" providerId="ADAL" clId="{47357C74-CA46-428C-A93A-0111ABA7F435}" dt="2024-05-28T08:50:47.593" v="1847" actId="478"/>
          <ac:spMkLst>
            <pc:docMk/>
            <pc:sldMk cId="3339223351" sldId="367"/>
            <ac:spMk id="3" creationId="{3F893E34-1387-5F4A-B11C-BCA5EBC63D35}"/>
          </ac:spMkLst>
        </pc:spChg>
        <pc:spChg chg="add mod">
          <ac:chgData name="José Sánchez-Seco Fariñas" userId="8259aea1-ccdf-41ad-9965-4ee266a93c41" providerId="ADAL" clId="{47357C74-CA46-428C-A93A-0111ABA7F435}" dt="2024-05-28T08:50:48.807" v="1848"/>
          <ac:spMkLst>
            <pc:docMk/>
            <pc:sldMk cId="3339223351" sldId="367"/>
            <ac:spMk id="9" creationId="{595E93C6-D8E9-9698-C334-DCFE0E5F231F}"/>
          </ac:spMkLst>
        </pc:spChg>
        <pc:spChg chg="add mod">
          <ac:chgData name="José Sánchez-Seco Fariñas" userId="8259aea1-ccdf-41ad-9965-4ee266a93c41" providerId="ADAL" clId="{47357C74-CA46-428C-A93A-0111ABA7F435}" dt="2024-05-28T08:50:48.807" v="1848"/>
          <ac:spMkLst>
            <pc:docMk/>
            <pc:sldMk cId="3339223351" sldId="367"/>
            <ac:spMk id="10" creationId="{5AF565AD-3EA1-B27F-6073-29F6B78BAB72}"/>
          </ac:spMkLst>
        </pc:spChg>
        <pc:picChg chg="add mod">
          <ac:chgData name="José Sánchez-Seco Fariñas" userId="8259aea1-ccdf-41ad-9965-4ee266a93c41" providerId="ADAL" clId="{47357C74-CA46-428C-A93A-0111ABA7F435}" dt="2024-05-28T08:50:48.807" v="1848"/>
          <ac:picMkLst>
            <pc:docMk/>
            <pc:sldMk cId="3339223351" sldId="367"/>
            <ac:picMk id="7" creationId="{2EF4EA16-6015-8696-AA91-14A72EA46006}"/>
          </ac:picMkLst>
        </pc:picChg>
        <pc:picChg chg="add mod">
          <ac:chgData name="José Sánchez-Seco Fariñas" userId="8259aea1-ccdf-41ad-9965-4ee266a93c41" providerId="ADAL" clId="{47357C74-CA46-428C-A93A-0111ABA7F435}" dt="2024-05-28T08:50:48.807" v="1848"/>
          <ac:picMkLst>
            <pc:docMk/>
            <pc:sldMk cId="3339223351" sldId="367"/>
            <ac:picMk id="8" creationId="{9D54DB98-03CB-1CC8-7D0E-4950C4C4ACA1}"/>
          </ac:picMkLst>
        </pc:picChg>
      </pc:sldChg>
      <pc:sldChg chg="addSp modSp new mod ord">
        <pc:chgData name="José Sánchez-Seco Fariñas" userId="8259aea1-ccdf-41ad-9965-4ee266a93c41" providerId="ADAL" clId="{47357C74-CA46-428C-A93A-0111ABA7F435}" dt="2024-05-28T08:52:07.877" v="1906"/>
        <pc:sldMkLst>
          <pc:docMk/>
          <pc:sldMk cId="1971679670" sldId="368"/>
        </pc:sldMkLst>
        <pc:spChg chg="mod">
          <ac:chgData name="José Sánchez-Seco Fariñas" userId="8259aea1-ccdf-41ad-9965-4ee266a93c41" providerId="ADAL" clId="{47357C74-CA46-428C-A93A-0111ABA7F435}" dt="2024-05-28T08:51:56.209" v="1904" actId="20577"/>
          <ac:spMkLst>
            <pc:docMk/>
            <pc:sldMk cId="1971679670" sldId="368"/>
            <ac:spMk id="2" creationId="{4CA99CFD-D968-9D53-8B2B-2B79228D6D26}"/>
          </ac:spMkLst>
        </pc:spChg>
        <pc:spChg chg="add mod">
          <ac:chgData name="José Sánchez-Seco Fariñas" userId="8259aea1-ccdf-41ad-9965-4ee266a93c41" providerId="ADAL" clId="{47357C74-CA46-428C-A93A-0111ABA7F435}" dt="2024-05-28T08:51:35.747" v="1870"/>
          <ac:spMkLst>
            <pc:docMk/>
            <pc:sldMk cId="1971679670" sldId="368"/>
            <ac:spMk id="8" creationId="{7224CD98-88B5-12D8-C65D-0F96FB812DAD}"/>
          </ac:spMkLst>
        </pc:spChg>
        <pc:spChg chg="add mod">
          <ac:chgData name="José Sánchez-Seco Fariñas" userId="8259aea1-ccdf-41ad-9965-4ee266a93c41" providerId="ADAL" clId="{47357C74-CA46-428C-A93A-0111ABA7F435}" dt="2024-05-28T08:51:35.747" v="1870"/>
          <ac:spMkLst>
            <pc:docMk/>
            <pc:sldMk cId="1971679670" sldId="368"/>
            <ac:spMk id="10" creationId="{3752014E-44F8-86CB-BB6F-19BCD0DB0BE9}"/>
          </ac:spMkLst>
        </pc:spChg>
        <pc:picChg chg="add mod">
          <ac:chgData name="José Sánchez-Seco Fariñas" userId="8259aea1-ccdf-41ad-9965-4ee266a93c41" providerId="ADAL" clId="{47357C74-CA46-428C-A93A-0111ABA7F435}" dt="2024-05-28T08:51:35.747" v="1870"/>
          <ac:picMkLst>
            <pc:docMk/>
            <pc:sldMk cId="1971679670" sldId="368"/>
            <ac:picMk id="7" creationId="{743BC935-4484-CB48-AE8E-A06E323CA6C3}"/>
          </ac:picMkLst>
        </pc:picChg>
        <pc:cxnChg chg="add mod">
          <ac:chgData name="José Sánchez-Seco Fariñas" userId="8259aea1-ccdf-41ad-9965-4ee266a93c41" providerId="ADAL" clId="{47357C74-CA46-428C-A93A-0111ABA7F435}" dt="2024-05-28T08:51:35.747" v="1870"/>
          <ac:cxnSpMkLst>
            <pc:docMk/>
            <pc:sldMk cId="1971679670" sldId="368"/>
            <ac:cxnSpMk id="9" creationId="{18868B19-F49B-8821-CF5E-BB79607FDA27}"/>
          </ac:cxnSpMkLst>
        </pc:cxnChg>
      </pc:sldChg>
      <pc:sldChg chg="addSp delSp modSp new mod">
        <pc:chgData name="José Sánchez-Seco Fariñas" userId="8259aea1-ccdf-41ad-9965-4ee266a93c41" providerId="ADAL" clId="{47357C74-CA46-428C-A93A-0111ABA7F435}" dt="2024-05-28T08:52:48.178" v="1923" actId="20577"/>
        <pc:sldMkLst>
          <pc:docMk/>
          <pc:sldMk cId="4215006801" sldId="369"/>
        </pc:sldMkLst>
        <pc:spChg chg="mod">
          <ac:chgData name="José Sánchez-Seco Fariñas" userId="8259aea1-ccdf-41ad-9965-4ee266a93c41" providerId="ADAL" clId="{47357C74-CA46-428C-A93A-0111ABA7F435}" dt="2024-05-28T08:52:48.178" v="1923" actId="20577"/>
          <ac:spMkLst>
            <pc:docMk/>
            <pc:sldMk cId="4215006801" sldId="369"/>
            <ac:spMk id="2" creationId="{BF9B74E0-5997-892D-7D6D-0900731E4273}"/>
          </ac:spMkLst>
        </pc:spChg>
        <pc:spChg chg="del">
          <ac:chgData name="José Sánchez-Seco Fariñas" userId="8259aea1-ccdf-41ad-9965-4ee266a93c41" providerId="ADAL" clId="{47357C74-CA46-428C-A93A-0111ABA7F435}" dt="2024-05-28T08:52:41.131" v="1908" actId="478"/>
          <ac:spMkLst>
            <pc:docMk/>
            <pc:sldMk cId="4215006801" sldId="369"/>
            <ac:spMk id="3" creationId="{A464392B-3E90-12EA-8548-707070B4E9CC}"/>
          </ac:spMkLst>
        </pc:spChg>
        <pc:picChg chg="add mod">
          <ac:chgData name="José Sánchez-Seco Fariñas" userId="8259aea1-ccdf-41ad-9965-4ee266a93c41" providerId="ADAL" clId="{47357C74-CA46-428C-A93A-0111ABA7F435}" dt="2024-05-28T08:52:42.262" v="1909"/>
          <ac:picMkLst>
            <pc:docMk/>
            <pc:sldMk cId="4215006801" sldId="369"/>
            <ac:picMk id="7" creationId="{FF330F5F-C936-ED38-9E42-759836DE4664}"/>
          </ac:picMkLst>
        </pc:picChg>
      </pc:sldChg>
      <pc:sldMasterChg chg="add addSldLayout delSldLayout">
        <pc:chgData name="José Sánchez-Seco Fariñas" userId="8259aea1-ccdf-41ad-9965-4ee266a93c41" providerId="ADAL" clId="{47357C74-CA46-428C-A93A-0111ABA7F435}" dt="2024-05-26T21:33:23.726" v="420" actId="47"/>
        <pc:sldMasterMkLst>
          <pc:docMk/>
          <pc:sldMasterMk cId="2551313035" sldId="2147483779"/>
        </pc:sldMasterMkLst>
        <pc:sldLayoutChg chg="add">
          <pc:chgData name="José Sánchez-Seco Fariñas" userId="8259aea1-ccdf-41ad-9965-4ee266a93c41" providerId="ADAL" clId="{47357C74-CA46-428C-A93A-0111ABA7F435}" dt="2024-05-26T11:16:46.642" v="12" actId="27028"/>
          <pc:sldLayoutMkLst>
            <pc:docMk/>
            <pc:sldMasterMk cId="2551313035" sldId="2147483779"/>
            <pc:sldLayoutMk cId="585946988" sldId="2147483780"/>
          </pc:sldLayoutMkLst>
        </pc:sldLayoutChg>
        <pc:sldLayoutChg chg="del">
          <pc:chgData name="José Sánchez-Seco Fariñas" userId="8259aea1-ccdf-41ad-9965-4ee266a93c41" providerId="ADAL" clId="{47357C74-CA46-428C-A93A-0111ABA7F435}" dt="2024-05-26T21:33:23.726" v="420" actId="47"/>
          <pc:sldLayoutMkLst>
            <pc:docMk/>
            <pc:sldMasterMk cId="2551313035" sldId="2147483779"/>
            <pc:sldLayoutMk cId="4379642" sldId="214748378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2951F3C-4B6F-4AE9-A022-3443AC040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26A430-9C74-499E-A523-066C74A55B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0E4DD-5E13-4102-A0F8-E1AC6AE81170}" type="datetimeFigureOut">
              <a:rPr lang="es-ES" smtClean="0"/>
              <a:t>27/05/2024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AAA0E5-9B29-4173-BF4C-1A0A9579A9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F00BB4-FEAC-4C17-B9C9-7E842CAF15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BA53E-659C-49A6-84BF-76C42CC302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250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fld id="{3C1058F2-FA90-F24E-A2DA-B412CBB8DAE2}" type="datetimeFigureOut">
              <a:rPr lang="es-ES" smtClean="0"/>
              <a:pPr/>
              <a:t>27/05/2024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B7058-78AA-6C4D-BA85-3E8E056ED95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101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Arial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844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85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25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342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hard</a:t>
            </a:r>
            <a:r>
              <a:rPr lang="es-ES" dirty="0"/>
              <a:t> </a:t>
            </a:r>
            <a:r>
              <a:rPr lang="es-ES" dirty="0" err="1"/>
              <a:t>parts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Project are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technical</a:t>
            </a:r>
            <a:r>
              <a:rPr lang="es-ES" dirty="0"/>
              <a:t>. </a:t>
            </a:r>
            <a:r>
              <a:rPr lang="es-ES" dirty="0" err="1"/>
              <a:t>Main</a:t>
            </a:r>
            <a:r>
              <a:rPr lang="es-ES" dirty="0"/>
              <a:t> problema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. </a:t>
            </a:r>
            <a:r>
              <a:rPr lang="es-ES" dirty="0" err="1"/>
              <a:t>There</a:t>
            </a:r>
            <a:r>
              <a:rPr lang="es-ES" dirty="0"/>
              <a:t> are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traditions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are </a:t>
            </a:r>
            <a:r>
              <a:rPr lang="es-ES" dirty="0" err="1"/>
              <a:t>hard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.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working</a:t>
            </a:r>
            <a:r>
              <a:rPr lang="es-ES" dirty="0"/>
              <a:t> </a:t>
            </a:r>
            <a:r>
              <a:rPr lang="es-ES" dirty="0" err="1"/>
              <a:t>closely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incibe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coach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teams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use </a:t>
            </a:r>
            <a:r>
              <a:rPr lang="es-ES" dirty="0" err="1"/>
              <a:t>this</a:t>
            </a:r>
            <a:r>
              <a:rPr lang="es-ES" dirty="0"/>
              <a:t> new tolos and </a:t>
            </a:r>
            <a:r>
              <a:rPr lang="es-ES" dirty="0" err="1"/>
              <a:t>processes</a:t>
            </a:r>
            <a:r>
              <a:rPr lang="es-ES" dirty="0"/>
              <a:t>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049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Equipo</a:t>
            </a:r>
            <a:r>
              <a:rPr lang="en-US" dirty="0">
                <a:cs typeface="Arial"/>
              </a:rPr>
              <a:t> de Operaciones</a:t>
            </a:r>
          </a:p>
          <a:p>
            <a:r>
              <a:rPr lang="en-US" dirty="0" err="1">
                <a:cs typeface="Arial"/>
              </a:rPr>
              <a:t>Equipos</a:t>
            </a:r>
            <a:r>
              <a:rPr lang="en-US" dirty="0">
                <a:cs typeface="Arial"/>
              </a:rPr>
              <a:t> de Desarrollo</a:t>
            </a:r>
          </a:p>
          <a:p>
            <a:r>
              <a:rPr lang="en-US" dirty="0" err="1">
                <a:cs typeface="Arial"/>
              </a:rPr>
              <a:t>Documentación</a:t>
            </a:r>
            <a:r>
              <a:rPr lang="en-US" dirty="0">
                <a:cs typeface="Arial"/>
              </a:rPr>
              <a:t>:</a:t>
            </a:r>
          </a:p>
          <a:p>
            <a:pPr marL="893445" lvl="1" indent="-445770">
              <a:buFont typeface="Calibri" panose="05000000000000000000" pitchFamily="2" charset="2"/>
              <a:buChar char="-"/>
            </a:pPr>
            <a:r>
              <a:rPr lang="en-US" dirty="0" err="1">
                <a:cs typeface="Arial"/>
              </a:rPr>
              <a:t>Guías</a:t>
            </a:r>
            <a:r>
              <a:rPr lang="en-US" dirty="0">
                <a:cs typeface="Arial"/>
              </a:rPr>
              <a:t> y </a:t>
            </a:r>
            <a:r>
              <a:rPr lang="en-US" dirty="0" err="1">
                <a:cs typeface="Arial"/>
              </a:rPr>
              <a:t>manuales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descriptivos</a:t>
            </a:r>
            <a:r>
              <a:rPr lang="en-US" dirty="0">
                <a:cs typeface="Arial"/>
              </a:rPr>
              <a:t> y </a:t>
            </a:r>
            <a:r>
              <a:rPr lang="en-US" dirty="0" err="1">
                <a:cs typeface="Arial"/>
              </a:rPr>
              <a:t>operativos</a:t>
            </a:r>
            <a:r>
              <a:rPr lang="en-US" dirty="0">
                <a:cs typeface="Arial"/>
              </a:rPr>
              <a:t>.</a:t>
            </a:r>
          </a:p>
          <a:p>
            <a:pPr marL="893445" lvl="1" indent="-445770">
              <a:buFont typeface="Calibri" panose="05000000000000000000" pitchFamily="2" charset="2"/>
              <a:buChar char="-"/>
            </a:pPr>
            <a:r>
              <a:rPr lang="en-US" dirty="0" err="1">
                <a:cs typeface="Arial"/>
              </a:rPr>
              <a:t>Guías</a:t>
            </a:r>
            <a:r>
              <a:rPr lang="en-US" dirty="0">
                <a:cs typeface="Arial"/>
              </a:rPr>
              <a:t> de </a:t>
            </a:r>
            <a:r>
              <a:rPr lang="en-US" dirty="0" err="1">
                <a:cs typeface="Arial"/>
              </a:rPr>
              <a:t>incorporación</a:t>
            </a:r>
            <a:r>
              <a:rPr lang="en-US" dirty="0">
                <a:cs typeface="Arial"/>
              </a:rPr>
              <a:t> para </a:t>
            </a:r>
            <a:r>
              <a:rPr lang="en-US" dirty="0" err="1">
                <a:cs typeface="Arial"/>
              </a:rPr>
              <a:t>nuevos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miembros</a:t>
            </a:r>
            <a:r>
              <a:rPr lang="en-US" dirty="0">
                <a:cs typeface="Arial"/>
              </a:rPr>
              <a:t> del </a:t>
            </a:r>
            <a:r>
              <a:rPr lang="en-US" dirty="0" err="1">
                <a:cs typeface="Arial"/>
              </a:rPr>
              <a:t>equipo</a:t>
            </a:r>
            <a:r>
              <a:rPr lang="en-US" dirty="0">
                <a:cs typeface="Arial"/>
              </a:rPr>
              <a:t>.</a:t>
            </a:r>
          </a:p>
          <a:p>
            <a:pPr marL="893445" lvl="1" indent="-445770">
              <a:buFont typeface="Calibri" panose="05000000000000000000" pitchFamily="2" charset="2"/>
              <a:buChar char="-"/>
            </a:pPr>
            <a:r>
              <a:rPr lang="en-US" dirty="0" err="1">
                <a:cs typeface="Arial"/>
              </a:rPr>
              <a:t>Mejores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prácticas</a:t>
            </a:r>
            <a:r>
              <a:rPr lang="en-US" dirty="0">
                <a:cs typeface="Arial"/>
              </a:rPr>
              <a:t> y </a:t>
            </a:r>
            <a:r>
              <a:rPr lang="en-US" dirty="0" err="1">
                <a:cs typeface="Arial"/>
              </a:rPr>
              <a:t>políticas</a:t>
            </a:r>
            <a:r>
              <a:rPr lang="en-US" dirty="0">
                <a:cs typeface="Arial"/>
              </a:rPr>
              <a:t> para </a:t>
            </a:r>
            <a:r>
              <a:rPr lang="en-US" dirty="0" err="1">
                <a:cs typeface="Arial"/>
              </a:rPr>
              <a:t>equipos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externos</a:t>
            </a:r>
            <a:r>
              <a:rPr lang="en-US" dirty="0">
                <a:cs typeface="Arial"/>
              </a:rPr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073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Arturo ya me ha presentado, me gustaría compartir con vosotros esta foto. Es el año 1995, y yo formaba parte de aquel proyecto que era </a:t>
            </a:r>
            <a:r>
              <a:rPr lang="es-ES" dirty="0" err="1"/>
              <a:t>RedIRIS</a:t>
            </a:r>
            <a:r>
              <a:rPr lang="es-ES" dirty="0"/>
              <a:t>. Recuerdo aquellos años con mucho cariño. Aprendí muchísimo, y encontré gente maravillosa, algunos de los cuales aún mantengo contacto. Véase el señor de la derecha de la foto…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90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90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24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33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24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last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lack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standardization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made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imposible </a:t>
            </a:r>
            <a:r>
              <a:rPr lang="es-ES" dirty="0" err="1"/>
              <a:t>task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match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teams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create</a:t>
            </a:r>
            <a:r>
              <a:rPr lang="es-ES" dirty="0"/>
              <a:t> </a:t>
            </a:r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services</a:t>
            </a:r>
            <a:r>
              <a:rPr lang="es-ES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2537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err="1"/>
              <a:t>DevSecOps</a:t>
            </a:r>
            <a:r>
              <a:rPr lang="es-ES"/>
              <a:t> </a:t>
            </a:r>
            <a:r>
              <a:rPr lang="es-ES" err="1"/>
              <a:t>brings</a:t>
            </a:r>
            <a:r>
              <a:rPr lang="es-ES"/>
              <a:t> </a:t>
            </a:r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IT </a:t>
            </a:r>
            <a:r>
              <a:rPr lang="es-ES" err="1"/>
              <a:t>the</a:t>
            </a:r>
            <a:r>
              <a:rPr lang="es-ES"/>
              <a:t> concept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assembly</a:t>
            </a:r>
            <a:r>
              <a:rPr lang="es-ES"/>
              <a:t> line, </a:t>
            </a:r>
            <a:r>
              <a:rPr lang="es-ES" err="1"/>
              <a:t>fully</a:t>
            </a:r>
            <a:r>
              <a:rPr lang="es-ES"/>
              <a:t> </a:t>
            </a:r>
            <a:r>
              <a:rPr lang="es-ES" err="1"/>
              <a:t>automated</a:t>
            </a:r>
            <a:r>
              <a:rPr lang="es-ES"/>
              <a:t>, </a:t>
            </a:r>
            <a:r>
              <a:rPr lang="es-ES" err="1"/>
              <a:t>with</a:t>
            </a:r>
            <a:r>
              <a:rPr lang="es-ES"/>
              <a:t> </a:t>
            </a:r>
            <a:r>
              <a:rPr lang="es-ES" err="1"/>
              <a:t>integrated</a:t>
            </a:r>
            <a:r>
              <a:rPr lang="es-ES"/>
              <a:t> </a:t>
            </a:r>
            <a:r>
              <a:rPr lang="es-ES" err="1"/>
              <a:t>quality</a:t>
            </a:r>
            <a:r>
              <a:rPr lang="es-ES"/>
              <a:t> and </a:t>
            </a:r>
            <a:r>
              <a:rPr lang="es-ES" err="1"/>
              <a:t>security</a:t>
            </a:r>
            <a:r>
              <a:rPr lang="es-ES"/>
              <a:t> </a:t>
            </a:r>
            <a:r>
              <a:rPr lang="es-ES" err="1"/>
              <a:t>controls</a:t>
            </a:r>
            <a:r>
              <a:rPr lang="es-ES"/>
              <a:t>. </a:t>
            </a:r>
          </a:p>
          <a:p>
            <a:endParaRPr lang="es-ES"/>
          </a:p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way</a:t>
            </a:r>
            <a:r>
              <a:rPr lang="es-ES"/>
              <a:t>, IT can produce </a:t>
            </a:r>
            <a:r>
              <a:rPr lang="es-ES" err="1"/>
              <a:t>best</a:t>
            </a:r>
            <a:r>
              <a:rPr lang="es-ES"/>
              <a:t> </a:t>
            </a:r>
            <a:r>
              <a:rPr lang="es-ES" err="1"/>
              <a:t>services</a:t>
            </a:r>
            <a:r>
              <a:rPr lang="es-ES"/>
              <a:t> in </a:t>
            </a:r>
            <a:r>
              <a:rPr lang="es-ES" err="1"/>
              <a:t>less</a:t>
            </a:r>
            <a:r>
              <a:rPr lang="es-ES"/>
              <a:t> time, </a:t>
            </a:r>
            <a:r>
              <a:rPr lang="es-ES" err="1"/>
              <a:t>with</a:t>
            </a:r>
            <a:r>
              <a:rPr lang="es-ES"/>
              <a:t> les </a:t>
            </a:r>
            <a:r>
              <a:rPr lang="es-ES" err="1"/>
              <a:t>frictions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organization</a:t>
            </a:r>
            <a:r>
              <a:rPr lang="es-ES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86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them is the end to end responsibility. </a:t>
            </a:r>
            <a:r>
              <a:rPr lang="en-US"/>
              <a:t>Every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B7058-78AA-6C4D-BA85-3E8E056ED95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68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ecgroup.com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atecgroup.com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ecgroup.com/" TargetMode="External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satec.es/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ecgroup.com/" TargetMode="External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ecgroup.com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16EECD-B400-1D42-8112-02AB025DF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-10160"/>
            <a:ext cx="12192000" cy="6868160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D57C0BF9-1A82-1747-B770-5746371DC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758" y="4660409"/>
            <a:ext cx="6921774" cy="476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B86EC32F-7AF4-45E8-98FF-2099FA5B07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3758" y="2490151"/>
            <a:ext cx="6921774" cy="1884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D1F803F-1BAC-4DBD-8188-CF7E370B1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434" y="769354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F56F6A0-B8CD-6541-B8DF-7B6D21391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62F1FA2-55B4-CA45-9C8A-134531E665E9}"/>
              </a:ext>
            </a:extLst>
          </p:cNvPr>
          <p:cNvSpPr/>
          <p:nvPr userDrawn="1"/>
        </p:nvSpPr>
        <p:spPr>
          <a:xfrm>
            <a:off x="9237" y="4882511"/>
            <a:ext cx="5969000" cy="1900296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 Box 4">
            <a:hlinkClick r:id="rId3"/>
            <a:extLst>
              <a:ext uri="{FF2B5EF4-FFF2-40B4-BE49-F238E27FC236}">
                <a16:creationId xmlns:a16="http://schemas.microsoft.com/office/drawing/2014/main" id="{AF0DAA9B-A44B-4845-A695-407A340756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80772" y="6129474"/>
            <a:ext cx="7772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7500" tIns="35100" rIns="67500" bIns="35100"/>
          <a:lstStyle/>
          <a:p>
            <a:pPr marL="257175" indent="-257175" algn="l" fontAlgn="base">
              <a:spcBef>
                <a:spcPct val="0"/>
              </a:spcBef>
              <a:spcAft>
                <a:spcPct val="0"/>
              </a:spcAft>
            </a:pPr>
            <a:r>
              <a:rPr lang="es-ES" sz="1350" dirty="0">
                <a:solidFill>
                  <a:prstClr val="white"/>
                </a:solidFill>
                <a:latin typeface="Arial"/>
                <a:cs typeface="Arial"/>
              </a:rPr>
              <a:t>www.satecgroup.com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37B06D6-33EE-435E-B0CA-E49E5EEA9C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702" y="5613412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3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torre con un barco en el agua&#10;&#10;Descripción generada automáticamente">
            <a:extLst>
              <a:ext uri="{FF2B5EF4-FFF2-40B4-BE49-F238E27FC236}">
                <a16:creationId xmlns:a16="http://schemas.microsoft.com/office/drawing/2014/main" id="{8CB6E7F1-DD33-4D43-9B22-5BC2FEE49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9B99A78-F374-4CB3-9CF8-5292188509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0000"/>
                </a:schemeClr>
              </a:gs>
              <a:gs pos="13000">
                <a:schemeClr val="accent2">
                  <a:alpha val="50000"/>
                </a:schemeClr>
              </a:gs>
              <a:gs pos="54000">
                <a:schemeClr val="accent2">
                  <a:lumMod val="20000"/>
                  <a:lumOff val="80000"/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CEB5BFB-5283-44AB-B2FA-AF27F904CD6E}"/>
              </a:ext>
            </a:extLst>
          </p:cNvPr>
          <p:cNvSpPr txBox="1"/>
          <p:nvPr userDrawn="1"/>
        </p:nvSpPr>
        <p:spPr>
          <a:xfrm>
            <a:off x="757382" y="1796050"/>
            <a:ext cx="704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s-ES" sz="3200" b="0" kern="1200" spc="0" noProof="0">
                <a:solidFill>
                  <a:schemeClr val="bg1"/>
                </a:solidFill>
                <a:latin typeface="Abadi Extra Light" panose="020B0204020104020204" pitchFamily="34" charset="0"/>
                <a:ea typeface="+mn-ea"/>
                <a:cs typeface="+mn-cs"/>
              </a:rPr>
              <a:t>Trabajar por el mundo que imaginamos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B210C06-6A50-4B53-8225-98369A01CF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8392" y="891844"/>
            <a:ext cx="3287208" cy="886994"/>
          </a:xfrm>
          <a:prstGeom prst="rect">
            <a:avLst/>
          </a:prstGeom>
        </p:spPr>
      </p:pic>
      <p:sp>
        <p:nvSpPr>
          <p:cNvPr id="6" name="Text Box 4">
            <a:hlinkClick r:id="rId4"/>
            <a:extLst>
              <a:ext uri="{FF2B5EF4-FFF2-40B4-BE49-F238E27FC236}">
                <a16:creationId xmlns:a16="http://schemas.microsoft.com/office/drawing/2014/main" id="{63ED3348-30C6-B548-8338-BC8E8C0128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6963" y="6128030"/>
            <a:ext cx="1998074" cy="335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7500" tIns="35100" rIns="67500" bIns="35100"/>
          <a:lstStyle/>
          <a:p>
            <a:pPr marL="257175" indent="-257175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50" dirty="0">
                <a:solidFill>
                  <a:prstClr val="white"/>
                </a:solidFill>
                <a:latin typeface="Arial"/>
                <a:cs typeface="Arial"/>
              </a:rPr>
              <a:t>www.satecgroup.com</a:t>
            </a:r>
          </a:p>
        </p:txBody>
      </p:sp>
    </p:spTree>
    <p:extLst>
      <p:ext uri="{BB962C8B-B14F-4D97-AF65-F5344CB8AC3E}">
        <p14:creationId xmlns:p14="http://schemas.microsoft.com/office/powerpoint/2010/main" val="70990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clado de computadora&#10;&#10;Descripción generada automáticamente con confianza media">
            <a:extLst>
              <a:ext uri="{FF2B5EF4-FFF2-40B4-BE49-F238E27FC236}">
                <a16:creationId xmlns:a16="http://schemas.microsoft.com/office/drawing/2014/main" id="{1E0EF589-D3E2-4B3E-90D3-6499C1D5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8;p2">
            <a:extLst>
              <a:ext uri="{FF2B5EF4-FFF2-40B4-BE49-F238E27FC236}">
                <a16:creationId xmlns:a16="http://schemas.microsoft.com/office/drawing/2014/main" id="{4CA1EB62-1B47-410B-BF3A-710F102F01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949">
              <a:alpha val="49803"/>
            </a:srgbClr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;p2">
            <a:extLst>
              <a:ext uri="{FF2B5EF4-FFF2-40B4-BE49-F238E27FC236}">
                <a16:creationId xmlns:a16="http://schemas.microsoft.com/office/drawing/2014/main" id="{7506EE0B-0633-4CD0-BBF6-C2C00C7777E7}"/>
              </a:ext>
            </a:extLst>
          </p:cNvPr>
          <p:cNvSpPr/>
          <p:nvPr userDrawn="1"/>
        </p:nvSpPr>
        <p:spPr>
          <a:xfrm>
            <a:off x="0" y="473104"/>
            <a:ext cx="838200" cy="203200"/>
          </a:xfrm>
          <a:prstGeom prst="rect">
            <a:avLst/>
          </a:prstGeom>
          <a:solidFill>
            <a:schemeClr val="lt2">
              <a:alpha val="5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4;p2">
            <a:extLst>
              <a:ext uri="{FF2B5EF4-FFF2-40B4-BE49-F238E27FC236}">
                <a16:creationId xmlns:a16="http://schemas.microsoft.com/office/drawing/2014/main" id="{CCAF3394-0AE6-4E57-A868-4EAF836B783C}"/>
              </a:ext>
            </a:extLst>
          </p:cNvPr>
          <p:cNvSpPr/>
          <p:nvPr userDrawn="1"/>
        </p:nvSpPr>
        <p:spPr>
          <a:xfrm>
            <a:off x="2184674" y="6430309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;p2">
            <a:extLst>
              <a:ext uri="{FF2B5EF4-FFF2-40B4-BE49-F238E27FC236}">
                <a16:creationId xmlns:a16="http://schemas.microsoft.com/office/drawing/2014/main" id="{C087B2C3-B97E-4CBA-9591-050F03744206}"/>
              </a:ext>
            </a:extLst>
          </p:cNvPr>
          <p:cNvSpPr/>
          <p:nvPr userDrawn="1"/>
        </p:nvSpPr>
        <p:spPr>
          <a:xfrm>
            <a:off x="9125617" y="1719334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7;p2">
            <a:extLst>
              <a:ext uri="{FF2B5EF4-FFF2-40B4-BE49-F238E27FC236}">
                <a16:creationId xmlns:a16="http://schemas.microsoft.com/office/drawing/2014/main" id="{712CBBF2-3724-4215-9CEE-FC773FC15DF5}"/>
              </a:ext>
            </a:extLst>
          </p:cNvPr>
          <p:cNvSpPr/>
          <p:nvPr userDrawn="1"/>
        </p:nvSpPr>
        <p:spPr>
          <a:xfrm>
            <a:off x="971191" y="1241334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8;p2">
            <a:extLst>
              <a:ext uri="{FF2B5EF4-FFF2-40B4-BE49-F238E27FC236}">
                <a16:creationId xmlns:a16="http://schemas.microsoft.com/office/drawing/2014/main" id="{E0648F0D-F029-4BE7-810E-DA5EB7EF4302}"/>
              </a:ext>
            </a:extLst>
          </p:cNvPr>
          <p:cNvSpPr/>
          <p:nvPr userDrawn="1"/>
        </p:nvSpPr>
        <p:spPr>
          <a:xfrm>
            <a:off x="5567632" y="371504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9;p2">
            <a:extLst>
              <a:ext uri="{FF2B5EF4-FFF2-40B4-BE49-F238E27FC236}">
                <a16:creationId xmlns:a16="http://schemas.microsoft.com/office/drawing/2014/main" id="{CA2E9D88-6B7D-4743-B2DD-CFAD64D969F8}"/>
              </a:ext>
            </a:extLst>
          </p:cNvPr>
          <p:cNvSpPr/>
          <p:nvPr userDrawn="1"/>
        </p:nvSpPr>
        <p:spPr>
          <a:xfrm>
            <a:off x="2661835" y="769536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0;p2">
            <a:extLst>
              <a:ext uri="{FF2B5EF4-FFF2-40B4-BE49-F238E27FC236}">
                <a16:creationId xmlns:a16="http://schemas.microsoft.com/office/drawing/2014/main" id="{1E8F7332-B3B2-4D73-9C76-D2FADA8A3815}"/>
              </a:ext>
            </a:extLst>
          </p:cNvPr>
          <p:cNvSpPr/>
          <p:nvPr userDrawn="1"/>
        </p:nvSpPr>
        <p:spPr>
          <a:xfrm>
            <a:off x="10278681" y="1038134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1;p2">
            <a:extLst>
              <a:ext uri="{FF2B5EF4-FFF2-40B4-BE49-F238E27FC236}">
                <a16:creationId xmlns:a16="http://schemas.microsoft.com/office/drawing/2014/main" id="{E178BDA9-464D-4B6B-BDEC-94596246BB64}"/>
              </a:ext>
            </a:extLst>
          </p:cNvPr>
          <p:cNvSpPr/>
          <p:nvPr userDrawn="1"/>
        </p:nvSpPr>
        <p:spPr>
          <a:xfrm>
            <a:off x="6869669" y="5971691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2;p2">
            <a:extLst>
              <a:ext uri="{FF2B5EF4-FFF2-40B4-BE49-F238E27FC236}">
                <a16:creationId xmlns:a16="http://schemas.microsoft.com/office/drawing/2014/main" id="{7B3BE557-7261-4220-BCB5-DA420252932D}"/>
              </a:ext>
            </a:extLst>
          </p:cNvPr>
          <p:cNvSpPr/>
          <p:nvPr userDrawn="1"/>
        </p:nvSpPr>
        <p:spPr>
          <a:xfrm>
            <a:off x="9859581" y="5347215"/>
            <a:ext cx="838200" cy="2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B841F618-1FCE-4268-888A-F3C84A2D1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291" y="4288296"/>
            <a:ext cx="7384254" cy="476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8A6BEEA3-3481-49DF-8E55-98A78167F1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291" y="2118038"/>
            <a:ext cx="7384254" cy="1884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43A799B-18C3-458B-B682-1F8F9EBE8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4401" y="5067319"/>
            <a:ext cx="2758106" cy="744226"/>
          </a:xfrm>
          <a:prstGeom prst="rect">
            <a:avLst/>
          </a:prstGeom>
        </p:spPr>
      </p:pic>
      <p:sp>
        <p:nvSpPr>
          <p:cNvPr id="17" name="Google Shape;26;p2">
            <a:extLst>
              <a:ext uri="{FF2B5EF4-FFF2-40B4-BE49-F238E27FC236}">
                <a16:creationId xmlns:a16="http://schemas.microsoft.com/office/drawing/2014/main" id="{2F285C25-0967-40D6-BA23-892E5FCAAE5E}"/>
              </a:ext>
            </a:extLst>
          </p:cNvPr>
          <p:cNvSpPr/>
          <p:nvPr userDrawn="1"/>
        </p:nvSpPr>
        <p:spPr>
          <a:xfrm>
            <a:off x="552091" y="6073291"/>
            <a:ext cx="838200" cy="203200"/>
          </a:xfrm>
          <a:prstGeom prst="rect">
            <a:avLst/>
          </a:prstGeom>
          <a:solidFill>
            <a:schemeClr val="lt2">
              <a:alpha val="5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35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46D3C8-87E6-494B-9749-BA9156719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C81B55DF-36DC-4696-8B26-5D54D8179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9392" y="2039962"/>
            <a:ext cx="6542900" cy="1884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5" name="Marcador de texto 11">
            <a:extLst>
              <a:ext uri="{FF2B5EF4-FFF2-40B4-BE49-F238E27FC236}">
                <a16:creationId xmlns:a16="http://schemas.microsoft.com/office/drawing/2014/main" id="{D7901913-9B5A-4A59-905C-183DD037F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392" y="4141057"/>
            <a:ext cx="6595293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F21D69-F321-4D91-B54E-DC5FA6B1BF02}"/>
              </a:ext>
            </a:extLst>
          </p:cNvPr>
          <p:cNvSpPr/>
          <p:nvPr userDrawn="1"/>
        </p:nvSpPr>
        <p:spPr>
          <a:xfrm>
            <a:off x="11634760" y="2414549"/>
            <a:ext cx="838200" cy="203200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6DFC81F-00EF-4A0D-9541-BF041C36DF74}"/>
              </a:ext>
            </a:extLst>
          </p:cNvPr>
          <p:cNvSpPr/>
          <p:nvPr userDrawn="1"/>
        </p:nvSpPr>
        <p:spPr>
          <a:xfrm>
            <a:off x="0" y="473104"/>
            <a:ext cx="838200" cy="203200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1AECB70-B0C9-4843-86FB-76B159F3661F}"/>
              </a:ext>
            </a:extLst>
          </p:cNvPr>
          <p:cNvSpPr/>
          <p:nvPr userDrawn="1"/>
        </p:nvSpPr>
        <p:spPr>
          <a:xfrm>
            <a:off x="2184674" y="6430309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0E2EE4C-BBC0-4FF2-B482-B8B04577AD9E}"/>
              </a:ext>
            </a:extLst>
          </p:cNvPr>
          <p:cNvSpPr/>
          <p:nvPr userDrawn="1"/>
        </p:nvSpPr>
        <p:spPr>
          <a:xfrm>
            <a:off x="9125617" y="1719334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B49186D-6371-4366-8DBB-ACEF1E278310}"/>
              </a:ext>
            </a:extLst>
          </p:cNvPr>
          <p:cNvSpPr/>
          <p:nvPr userDrawn="1"/>
        </p:nvSpPr>
        <p:spPr>
          <a:xfrm>
            <a:off x="552091" y="6073291"/>
            <a:ext cx="838200" cy="203200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B3AE5C9-7F1F-4163-A673-DDBD61E479C3}"/>
              </a:ext>
            </a:extLst>
          </p:cNvPr>
          <p:cNvSpPr/>
          <p:nvPr userDrawn="1"/>
        </p:nvSpPr>
        <p:spPr>
          <a:xfrm>
            <a:off x="971191" y="1241334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B6A45FE-FD52-46F0-9C95-5094455A50A9}"/>
              </a:ext>
            </a:extLst>
          </p:cNvPr>
          <p:cNvSpPr/>
          <p:nvPr userDrawn="1"/>
        </p:nvSpPr>
        <p:spPr>
          <a:xfrm>
            <a:off x="5567632" y="371504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6806BB6-CB60-417D-A156-4F0DE7161816}"/>
              </a:ext>
            </a:extLst>
          </p:cNvPr>
          <p:cNvSpPr/>
          <p:nvPr userDrawn="1"/>
        </p:nvSpPr>
        <p:spPr>
          <a:xfrm>
            <a:off x="2661835" y="769536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653FBF6-6FC7-4CDB-BCFC-B94F41273D0E}"/>
              </a:ext>
            </a:extLst>
          </p:cNvPr>
          <p:cNvSpPr/>
          <p:nvPr userDrawn="1"/>
        </p:nvSpPr>
        <p:spPr>
          <a:xfrm>
            <a:off x="10278681" y="1038134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41B83C0-AFF4-49EE-8B63-780E9D99F626}"/>
              </a:ext>
            </a:extLst>
          </p:cNvPr>
          <p:cNvSpPr/>
          <p:nvPr userDrawn="1"/>
        </p:nvSpPr>
        <p:spPr>
          <a:xfrm>
            <a:off x="6869669" y="5971691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F8278D0-9AA8-4C3E-834E-B4CEAEAE73E6}"/>
              </a:ext>
            </a:extLst>
          </p:cNvPr>
          <p:cNvSpPr/>
          <p:nvPr userDrawn="1"/>
        </p:nvSpPr>
        <p:spPr>
          <a:xfrm>
            <a:off x="9859581" y="5347215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12A24345-F425-4AE1-A53C-04B725BA93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2798" y="4809384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id="{8DCD3B1C-533E-4495-8237-E5AD7F280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" y="-106327"/>
            <a:ext cx="12158704" cy="7017489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476CA808-6A12-49CB-9DB0-C485A49BCE52}"/>
              </a:ext>
            </a:extLst>
          </p:cNvPr>
          <p:cNvSpPr/>
          <p:nvPr userDrawn="1"/>
        </p:nvSpPr>
        <p:spPr>
          <a:xfrm>
            <a:off x="2816" y="-106327"/>
            <a:ext cx="12192000" cy="70174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C98F94AA-1184-468E-8ECD-A892C5C261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737" y="572061"/>
            <a:ext cx="2693418" cy="725074"/>
          </a:xfrm>
          <a:prstGeom prst="rect">
            <a:avLst/>
          </a:prstGeom>
        </p:spPr>
      </p:pic>
      <p:sp>
        <p:nvSpPr>
          <p:cNvPr id="56" name="Marcador de texto 9">
            <a:extLst>
              <a:ext uri="{FF2B5EF4-FFF2-40B4-BE49-F238E27FC236}">
                <a16:creationId xmlns:a16="http://schemas.microsoft.com/office/drawing/2014/main" id="{3C323C3D-124D-42C2-A320-45431D745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084" y="2549236"/>
            <a:ext cx="8362082" cy="2261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57" name="Marcador de texto 11">
            <a:extLst>
              <a:ext uri="{FF2B5EF4-FFF2-40B4-BE49-F238E27FC236}">
                <a16:creationId xmlns:a16="http://schemas.microsoft.com/office/drawing/2014/main" id="{FDA93550-483C-475A-B6F5-C843FA3F8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85" y="5027264"/>
            <a:ext cx="8362081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040806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C216D22B-ABAC-49EC-A84B-17B5CBB12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50616" cy="692426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65E7439-62B7-4953-91F4-0895DECA4259}"/>
              </a:ext>
            </a:extLst>
          </p:cNvPr>
          <p:cNvSpPr/>
          <p:nvPr userDrawn="1"/>
        </p:nvSpPr>
        <p:spPr>
          <a:xfrm>
            <a:off x="0" y="0"/>
            <a:ext cx="12192000" cy="6916769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69885A0A-706E-4893-9569-72A65D9242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91" y="2623127"/>
            <a:ext cx="6663081" cy="242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5" name="Marcador de texto 11">
            <a:extLst>
              <a:ext uri="{FF2B5EF4-FFF2-40B4-BE49-F238E27FC236}">
                <a16:creationId xmlns:a16="http://schemas.microsoft.com/office/drawing/2014/main" id="{4F9CE21E-4FC9-4098-A026-521EBD061A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8111" y="5265371"/>
            <a:ext cx="6663081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DBC38F4-80F6-4686-852A-9D17934904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7575" y="5116352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8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clado de computadora&#10;&#10;Descripción generada automáticamente con confianza media">
            <a:extLst>
              <a:ext uri="{FF2B5EF4-FFF2-40B4-BE49-F238E27FC236}">
                <a16:creationId xmlns:a16="http://schemas.microsoft.com/office/drawing/2014/main" id="{0E5EC203-3C9D-40A0-9DCB-4470FE2BA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A7589E52-D155-4CD8-8B89-8CD4A14843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91" y="1237674"/>
            <a:ext cx="8648900" cy="2401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5C7CC1EC-91F3-44F7-8292-65209196A1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8111" y="3879916"/>
            <a:ext cx="8648900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7E18F07-E746-4170-AD63-EE2A8BE94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0302" y="5329871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58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ntalla de computadora con letras&#10;&#10;Descripción generada automáticamente">
            <a:extLst>
              <a:ext uri="{FF2B5EF4-FFF2-40B4-BE49-F238E27FC236}">
                <a16:creationId xmlns:a16="http://schemas.microsoft.com/office/drawing/2014/main" id="{DE350EC6-B2C2-46C7-919C-B6B0FCC3CE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6DD819FA-354D-45AB-BEDB-F7264BCA2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91" y="3029530"/>
            <a:ext cx="8648900" cy="2401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113CCCAB-475F-4114-9BDF-2856A89036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8111" y="5671772"/>
            <a:ext cx="8648900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  <p:sp>
        <p:nvSpPr>
          <p:cNvPr id="6" name="Marcador de texto 9">
            <a:extLst>
              <a:ext uri="{FF2B5EF4-FFF2-40B4-BE49-F238E27FC236}">
                <a16:creationId xmlns:a16="http://schemas.microsoft.com/office/drawing/2014/main" id="{469D5457-CC22-4C42-BBD1-EE03E15DA8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991" y="3029530"/>
            <a:ext cx="8648900" cy="2401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7" name="Marcador de texto 11">
            <a:extLst>
              <a:ext uri="{FF2B5EF4-FFF2-40B4-BE49-F238E27FC236}">
                <a16:creationId xmlns:a16="http://schemas.microsoft.com/office/drawing/2014/main" id="{065ED092-E611-42C7-B793-C07D447E3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111" y="5671772"/>
            <a:ext cx="8648900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467B9124-B2C8-4DB6-9F2A-6F7806BD4D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229" y="721057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0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teclado de computadora&#10;&#10;Descripción generada automáticamente">
            <a:extLst>
              <a:ext uri="{FF2B5EF4-FFF2-40B4-BE49-F238E27FC236}">
                <a16:creationId xmlns:a16="http://schemas.microsoft.com/office/drawing/2014/main" id="{88AC273F-7FCD-4061-A895-A259C0592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3FA0A6A8-573D-4F99-8A2C-4F219EDC7E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864" y="923641"/>
            <a:ext cx="8648900" cy="2401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3C8CF4DA-40B5-4634-896F-06411889DE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864" y="923641"/>
            <a:ext cx="8648900" cy="2401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856E6C86-58B6-447E-9FB2-C3A912747B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984" y="3519704"/>
            <a:ext cx="8648900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6D0C771-8B39-41BD-B767-AFCB78316A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9756" y="5310882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47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2E01173D-24F3-44F9-B5FD-E4AF7C042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842" y="0"/>
            <a:ext cx="12224842" cy="687647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7BC67D3-FB3E-433E-822C-F04AF4124E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9756" y="5310882"/>
            <a:ext cx="2693418" cy="725074"/>
          </a:xfrm>
          <a:prstGeom prst="rect">
            <a:avLst/>
          </a:prstGeom>
        </p:spPr>
      </p:pic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A863B3D8-FAD2-4520-994B-34BACB3B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864" y="1089895"/>
            <a:ext cx="8648900" cy="2401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5" name="Marcador de texto 11">
            <a:extLst>
              <a:ext uri="{FF2B5EF4-FFF2-40B4-BE49-F238E27FC236}">
                <a16:creationId xmlns:a16="http://schemas.microsoft.com/office/drawing/2014/main" id="{62A4FA7F-4598-4597-BEE0-6F320E61D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984" y="3519704"/>
            <a:ext cx="8648900" cy="427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76166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6D6754C-5DB9-8D46-9A47-09149B5FEB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FB10DD9-62AA-F447-BF83-9EA56CBB51A7}"/>
              </a:ext>
            </a:extLst>
          </p:cNvPr>
          <p:cNvSpPr/>
          <p:nvPr userDrawn="1"/>
        </p:nvSpPr>
        <p:spPr>
          <a:xfrm>
            <a:off x="0" y="4065104"/>
            <a:ext cx="11320670" cy="2257067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61CF0FF-97B3-074A-B610-7F1990B75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537" y="4546787"/>
            <a:ext cx="7345017" cy="11002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096AC0EE-4DD7-0E43-BFD8-018F40937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536" y="5643663"/>
            <a:ext cx="7345018" cy="4767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56688D5-5A43-4577-9015-42A7CD054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938" y="4487035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2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65EAD4-4E6F-4349-AF58-E9CAD7FD10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7C74BDF-5CF8-45A2-9A64-87487BA27F7A}"/>
              </a:ext>
            </a:extLst>
          </p:cNvPr>
          <p:cNvSpPr/>
          <p:nvPr userDrawn="1"/>
        </p:nvSpPr>
        <p:spPr>
          <a:xfrm>
            <a:off x="10706902" y="6259238"/>
            <a:ext cx="838200" cy="203200"/>
          </a:xfrm>
          <a:prstGeom prst="rect">
            <a:avLst/>
          </a:prstGeom>
          <a:solidFill>
            <a:schemeClr val="accent3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9B0A098-9C27-4B18-8AE4-9C0BB3EF181F}"/>
              </a:ext>
            </a:extLst>
          </p:cNvPr>
          <p:cNvSpPr/>
          <p:nvPr userDrawn="1"/>
        </p:nvSpPr>
        <p:spPr>
          <a:xfrm>
            <a:off x="9326523" y="2909779"/>
            <a:ext cx="838200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59B03B9-93E2-408E-9438-51DAFDDF7A20}"/>
              </a:ext>
            </a:extLst>
          </p:cNvPr>
          <p:cNvSpPr/>
          <p:nvPr userDrawn="1"/>
        </p:nvSpPr>
        <p:spPr>
          <a:xfrm>
            <a:off x="8139220" y="6056038"/>
            <a:ext cx="838200" cy="203200"/>
          </a:xfrm>
          <a:prstGeom prst="rect">
            <a:avLst/>
          </a:prstGeom>
          <a:solidFill>
            <a:schemeClr val="accent3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4709FD9-0A80-4319-8B5D-B774FA909EA4}"/>
              </a:ext>
            </a:extLst>
          </p:cNvPr>
          <p:cNvSpPr/>
          <p:nvPr userDrawn="1"/>
        </p:nvSpPr>
        <p:spPr>
          <a:xfrm>
            <a:off x="10897860" y="780668"/>
            <a:ext cx="838200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3475A6-54EC-4D47-9858-E8EB0BF01679}"/>
              </a:ext>
            </a:extLst>
          </p:cNvPr>
          <p:cNvSpPr/>
          <p:nvPr userDrawn="1"/>
        </p:nvSpPr>
        <p:spPr>
          <a:xfrm>
            <a:off x="7724844" y="1796316"/>
            <a:ext cx="838200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C7FD4555-33AB-4A51-8080-3AE6E8B44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099" y="4313383"/>
            <a:ext cx="6524010" cy="18442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Sección 2</a:t>
            </a:r>
          </a:p>
        </p:txBody>
      </p:sp>
    </p:spTree>
    <p:extLst>
      <p:ext uri="{BB962C8B-B14F-4D97-AF65-F5344CB8AC3E}">
        <p14:creationId xmlns:p14="http://schemas.microsoft.com/office/powerpoint/2010/main" val="2496639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C6F48CDE-6E2D-45DB-9534-DF233ED16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7" y="0"/>
            <a:ext cx="12171066" cy="6858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B083485-050F-4496-B8EC-2DD2374B8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099" y="4313383"/>
            <a:ext cx="6524010" cy="18442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Sección 2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676EE76-62A4-4AB7-8205-0D310A24B909}"/>
              </a:ext>
            </a:extLst>
          </p:cNvPr>
          <p:cNvSpPr/>
          <p:nvPr userDrawn="1"/>
        </p:nvSpPr>
        <p:spPr>
          <a:xfrm>
            <a:off x="9360193" y="1422991"/>
            <a:ext cx="838200" cy="203200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7C6FB7C-19D7-408A-9591-CF48C2099664}"/>
              </a:ext>
            </a:extLst>
          </p:cNvPr>
          <p:cNvSpPr/>
          <p:nvPr userDrawn="1"/>
        </p:nvSpPr>
        <p:spPr>
          <a:xfrm>
            <a:off x="9326523" y="2909779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66D4745-45CD-48C7-A432-54D644CF6C58}"/>
              </a:ext>
            </a:extLst>
          </p:cNvPr>
          <p:cNvSpPr/>
          <p:nvPr userDrawn="1"/>
        </p:nvSpPr>
        <p:spPr>
          <a:xfrm>
            <a:off x="8139220" y="6056038"/>
            <a:ext cx="838200" cy="203200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4F113B7-5F24-4E2B-8A25-4B933F65F684}"/>
              </a:ext>
            </a:extLst>
          </p:cNvPr>
          <p:cNvSpPr/>
          <p:nvPr userDrawn="1"/>
        </p:nvSpPr>
        <p:spPr>
          <a:xfrm>
            <a:off x="6011824" y="679068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D93BA72-98DB-46DE-9E36-7049DB720764}"/>
              </a:ext>
            </a:extLst>
          </p:cNvPr>
          <p:cNvSpPr/>
          <p:nvPr userDrawn="1"/>
        </p:nvSpPr>
        <p:spPr>
          <a:xfrm>
            <a:off x="5173624" y="1897916"/>
            <a:ext cx="838200" cy="20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467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FEFFF3-8831-4E13-9520-86626EB360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E2E7034-E196-4217-9E13-A91792835EFA}"/>
              </a:ext>
            </a:extLst>
          </p:cNvPr>
          <p:cNvSpPr/>
          <p:nvPr userDrawn="1"/>
        </p:nvSpPr>
        <p:spPr>
          <a:xfrm>
            <a:off x="11036593" y="1321391"/>
            <a:ext cx="838200" cy="203200"/>
          </a:xfrm>
          <a:prstGeom prst="rect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A403663-A6F6-4561-8C52-E615FD4E1F79}"/>
              </a:ext>
            </a:extLst>
          </p:cNvPr>
          <p:cNvSpPr/>
          <p:nvPr userDrawn="1"/>
        </p:nvSpPr>
        <p:spPr>
          <a:xfrm>
            <a:off x="11002923" y="2808179"/>
            <a:ext cx="838200" cy="203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6115FF3-9974-4133-89A9-30597611EF60}"/>
              </a:ext>
            </a:extLst>
          </p:cNvPr>
          <p:cNvSpPr/>
          <p:nvPr userDrawn="1"/>
        </p:nvSpPr>
        <p:spPr>
          <a:xfrm>
            <a:off x="9815620" y="5954438"/>
            <a:ext cx="838200" cy="203200"/>
          </a:xfrm>
          <a:prstGeom prst="rect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2A2A1E-0527-46EF-B3F2-8A4A21305956}"/>
              </a:ext>
            </a:extLst>
          </p:cNvPr>
          <p:cNvSpPr/>
          <p:nvPr userDrawn="1"/>
        </p:nvSpPr>
        <p:spPr>
          <a:xfrm>
            <a:off x="7688224" y="577468"/>
            <a:ext cx="838200" cy="203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71892E1-3EEF-44D4-949C-1876BEB930CB}"/>
              </a:ext>
            </a:extLst>
          </p:cNvPr>
          <p:cNvSpPr/>
          <p:nvPr userDrawn="1"/>
        </p:nvSpPr>
        <p:spPr>
          <a:xfrm>
            <a:off x="6850024" y="1796316"/>
            <a:ext cx="838200" cy="203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30CF17E6-1EDA-4F50-B6EA-885928B609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099" y="4313383"/>
            <a:ext cx="8362046" cy="18442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Sección 2</a:t>
            </a:r>
          </a:p>
        </p:txBody>
      </p:sp>
    </p:spTree>
    <p:extLst>
      <p:ext uri="{BB962C8B-B14F-4D97-AF65-F5344CB8AC3E}">
        <p14:creationId xmlns:p14="http://schemas.microsoft.com/office/powerpoint/2010/main" val="534237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553AC2B-BA92-4C45-8FC3-4CECA5528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384B12B-1D90-4D41-B66C-C85DB52C4187}"/>
              </a:ext>
            </a:extLst>
          </p:cNvPr>
          <p:cNvSpPr/>
          <p:nvPr userDrawn="1"/>
        </p:nvSpPr>
        <p:spPr>
          <a:xfrm>
            <a:off x="10782593" y="1321391"/>
            <a:ext cx="838200" cy="203200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D5ECAF3-C6AD-4B3B-9478-2D44D41DFEBF}"/>
              </a:ext>
            </a:extLst>
          </p:cNvPr>
          <p:cNvSpPr/>
          <p:nvPr userDrawn="1"/>
        </p:nvSpPr>
        <p:spPr>
          <a:xfrm>
            <a:off x="10748923" y="2808179"/>
            <a:ext cx="838200" cy="20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F0C7023-EE1A-4FB2-B28B-EF9AFA038244}"/>
              </a:ext>
            </a:extLst>
          </p:cNvPr>
          <p:cNvSpPr/>
          <p:nvPr userDrawn="1"/>
        </p:nvSpPr>
        <p:spPr>
          <a:xfrm>
            <a:off x="9561620" y="5954438"/>
            <a:ext cx="838200" cy="203200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29FDACF-7AD1-4CC9-88C8-8ADE61D425C5}"/>
              </a:ext>
            </a:extLst>
          </p:cNvPr>
          <p:cNvSpPr/>
          <p:nvPr userDrawn="1"/>
        </p:nvSpPr>
        <p:spPr>
          <a:xfrm>
            <a:off x="7434224" y="577468"/>
            <a:ext cx="838200" cy="20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BB2F14-3AE1-4012-B2AF-476AD71F0E0E}"/>
              </a:ext>
            </a:extLst>
          </p:cNvPr>
          <p:cNvSpPr/>
          <p:nvPr userDrawn="1"/>
        </p:nvSpPr>
        <p:spPr>
          <a:xfrm>
            <a:off x="6596024" y="1796316"/>
            <a:ext cx="838200" cy="20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328E540D-404F-4F22-A1D0-A6B482E0C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099" y="4313383"/>
            <a:ext cx="8362046" cy="184425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Sección 2</a:t>
            </a:r>
          </a:p>
        </p:txBody>
      </p:sp>
    </p:spTree>
    <p:extLst>
      <p:ext uri="{BB962C8B-B14F-4D97-AF65-F5344CB8AC3E}">
        <p14:creationId xmlns:p14="http://schemas.microsoft.com/office/powerpoint/2010/main" val="4249874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A82C494E-41A4-48BC-968A-D08A30CC0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894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3" name="Text Box 4">
            <a:hlinkClick r:id="rId3"/>
            <a:extLst>
              <a:ext uri="{FF2B5EF4-FFF2-40B4-BE49-F238E27FC236}">
                <a16:creationId xmlns:a16="http://schemas.microsoft.com/office/drawing/2014/main" id="{A6444B4D-B215-42F6-AF0D-8748ED7F4F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98809" y="6371960"/>
            <a:ext cx="211259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7500" tIns="35100" rIns="67500" bIns="35100"/>
          <a:lstStyle/>
          <a:p>
            <a:pPr marL="257175" indent="-257175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50" dirty="0">
                <a:solidFill>
                  <a:prstClr val="white"/>
                </a:solidFill>
                <a:latin typeface="Arial"/>
                <a:cs typeface="Arial"/>
              </a:rPr>
              <a:t>www.satecgroup.com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C00C2C9-C5AA-43BF-BBEA-699B4252E4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702" y="5437921"/>
            <a:ext cx="2693418" cy="72507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F294C4-7CF2-46C2-8C26-D049BDF5C4F5}"/>
              </a:ext>
            </a:extLst>
          </p:cNvPr>
          <p:cNvSpPr txBox="1"/>
          <p:nvPr userDrawn="1"/>
        </p:nvSpPr>
        <p:spPr>
          <a:xfrm>
            <a:off x="442406" y="6058470"/>
            <a:ext cx="704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sz="3200" b="0" kern="1200" spc="0" noProof="0" dirty="0" err="1">
                <a:solidFill>
                  <a:schemeClr val="bg1"/>
                </a:solidFill>
                <a:latin typeface="Abadi Extra Light" panose="020B0204020104020204" pitchFamily="34" charset="0"/>
                <a:ea typeface="+mn-ea"/>
                <a:cs typeface="+mn-cs"/>
              </a:rPr>
              <a:t>Trabajar</a:t>
            </a:r>
            <a:r>
              <a:rPr lang="en-US" sz="3200" b="0" kern="1200" spc="0" noProof="0" dirty="0">
                <a:solidFill>
                  <a:schemeClr val="bg1"/>
                </a:solidFill>
                <a:latin typeface="Abadi Extra Light" panose="020B0204020104020204" pitchFamily="34" charset="0"/>
                <a:ea typeface="+mn-ea"/>
                <a:cs typeface="+mn-cs"/>
              </a:rPr>
              <a:t> por el </a:t>
            </a:r>
            <a:r>
              <a:rPr lang="en-US" sz="3200" b="0" kern="1200" spc="0" noProof="0" dirty="0" err="1">
                <a:solidFill>
                  <a:schemeClr val="bg1"/>
                </a:solidFill>
                <a:latin typeface="Abadi Extra Light" panose="020B0204020104020204" pitchFamily="34" charset="0"/>
                <a:ea typeface="+mn-ea"/>
                <a:cs typeface="+mn-cs"/>
              </a:rPr>
              <a:t>mundo</a:t>
            </a:r>
            <a:r>
              <a:rPr lang="en-US" sz="3200" b="0" kern="1200" spc="0" noProof="0" dirty="0">
                <a:solidFill>
                  <a:schemeClr val="bg1"/>
                </a:solidFill>
                <a:latin typeface="Abadi Extra Light" panose="020B0204020104020204" pitchFamily="34" charset="0"/>
                <a:ea typeface="+mn-ea"/>
                <a:cs typeface="+mn-cs"/>
              </a:rPr>
              <a:t> que </a:t>
            </a:r>
            <a:r>
              <a:rPr lang="en-US" sz="3200" b="0" kern="1200" spc="0" noProof="0" dirty="0" err="1">
                <a:solidFill>
                  <a:schemeClr val="bg1"/>
                </a:solidFill>
                <a:latin typeface="Abadi Extra Light" panose="020B0204020104020204" pitchFamily="34" charset="0"/>
                <a:ea typeface="+mn-ea"/>
                <a:cs typeface="+mn-cs"/>
              </a:rPr>
              <a:t>imaginamos</a:t>
            </a:r>
            <a:endParaRPr lang="en-US" sz="3200" b="0" kern="1200" spc="0" noProof="0" dirty="0">
              <a:solidFill>
                <a:schemeClr val="bg1"/>
              </a:solidFill>
              <a:latin typeface="Abadi Extra Light" panose="020B02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581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Nubes blancas en el agua&#10;&#10;Descripción generada automáticamente">
            <a:extLst>
              <a:ext uri="{FF2B5EF4-FFF2-40B4-BE49-F238E27FC236}">
                <a16:creationId xmlns:a16="http://schemas.microsoft.com/office/drawing/2014/main" id="{F3097F60-8B1A-47E8-8966-2CFD0A172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ADD812-338C-4775-A834-F45041044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56725" y="3067621"/>
            <a:ext cx="2678548" cy="7227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20A6A3-92A3-4971-A8FD-97E91178DA17}"/>
              </a:ext>
            </a:extLst>
          </p:cNvPr>
          <p:cNvSpPr txBox="1"/>
          <p:nvPr userDrawn="1"/>
        </p:nvSpPr>
        <p:spPr>
          <a:xfrm>
            <a:off x="2572326" y="3790379"/>
            <a:ext cx="704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sz="3200" b="0" kern="1200" spc="0" noProof="0" dirty="0" err="1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Trabajar</a:t>
            </a:r>
            <a:r>
              <a:rPr lang="en-US" sz="3200" b="0" kern="1200" spc="0" noProof="0" dirty="0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 por el </a:t>
            </a:r>
            <a:r>
              <a:rPr lang="en-US" sz="3200" b="0" kern="1200" spc="0" noProof="0" dirty="0" err="1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mundo</a:t>
            </a:r>
            <a:r>
              <a:rPr lang="en-US" sz="3200" b="0" kern="1200" spc="0" noProof="0" dirty="0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 que </a:t>
            </a:r>
            <a:r>
              <a:rPr lang="en-US" sz="3200" b="0" kern="1200" spc="0" noProof="0" dirty="0" err="1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imaginamos</a:t>
            </a:r>
            <a:endParaRPr lang="en-US" sz="3200" b="0" kern="1200" spc="0" noProof="0" dirty="0">
              <a:solidFill>
                <a:srgbClr val="00285D"/>
              </a:solidFill>
              <a:latin typeface="Abadi Extra Light" panose="020B0204020104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70986F-E58D-4832-91DF-1E6564B1575C}"/>
              </a:ext>
            </a:extLst>
          </p:cNvPr>
          <p:cNvSpPr txBox="1"/>
          <p:nvPr userDrawn="1"/>
        </p:nvSpPr>
        <p:spPr>
          <a:xfrm>
            <a:off x="2181545" y="6004476"/>
            <a:ext cx="782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u="sng" dirty="0">
                <a:solidFill>
                  <a:srgbClr val="00275B"/>
                </a:solidFill>
                <a:latin typeface="Arial Nova" panose="020B0504020202020204" pitchFamily="34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www.satec.es</a:t>
            </a:r>
            <a:r>
              <a:rPr lang="es-ES" sz="2000" u="sng" dirty="0">
                <a:solidFill>
                  <a:srgbClr val="00275B"/>
                </a:solidFill>
                <a:latin typeface="Arial Nova" panose="020B0504020202020204" pitchFamily="34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914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Vista desde abajo de un puente&#10;&#10;Descripción generada automáticamente con confianza media">
            <a:extLst>
              <a:ext uri="{FF2B5EF4-FFF2-40B4-BE49-F238E27FC236}">
                <a16:creationId xmlns:a16="http://schemas.microsoft.com/office/drawing/2014/main" id="{9E898D7C-A089-4A59-8310-C46FFADB7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4">
            <a:hlinkClick r:id="rId3"/>
            <a:extLst>
              <a:ext uri="{FF2B5EF4-FFF2-40B4-BE49-F238E27FC236}">
                <a16:creationId xmlns:a16="http://schemas.microsoft.com/office/drawing/2014/main" id="{63ED3348-30C6-B548-8338-BC8E8C0128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6963" y="6128030"/>
            <a:ext cx="1998074" cy="335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7500" tIns="35100" rIns="67500" bIns="35100"/>
          <a:lstStyle/>
          <a:p>
            <a:pPr marL="257175" indent="-257175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50" dirty="0">
                <a:solidFill>
                  <a:prstClr val="white"/>
                </a:solidFill>
                <a:latin typeface="Arial"/>
                <a:cs typeface="Arial"/>
              </a:rPr>
              <a:t>www.satecgroup.com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64C2C7-493A-460A-A882-D2A45D46DC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3000">
                <a:schemeClr val="bg1">
                  <a:alpha val="50000"/>
                </a:schemeClr>
              </a:gs>
              <a:gs pos="30000">
                <a:schemeClr val="bg1">
                  <a:alpha val="1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93A9C8-B069-4A6E-8FBC-3864D52342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5454" y="4993987"/>
            <a:ext cx="434109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Gracias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ED21F72-6544-4C2E-A3E3-45FC499663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63418" y="825502"/>
            <a:ext cx="3287203" cy="8869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00ED86-3DDD-4BCB-8B75-F3683E9FA82E}"/>
              </a:ext>
            </a:extLst>
          </p:cNvPr>
          <p:cNvSpPr txBox="1"/>
          <p:nvPr userDrawn="1"/>
        </p:nvSpPr>
        <p:spPr>
          <a:xfrm>
            <a:off x="442406" y="1729708"/>
            <a:ext cx="704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sz="3200" b="0" kern="1200" spc="0" noProof="0" dirty="0" err="1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Trabajar</a:t>
            </a:r>
            <a:r>
              <a:rPr lang="en-US" sz="3200" b="0" kern="1200" spc="0" noProof="0" dirty="0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 por el </a:t>
            </a:r>
            <a:r>
              <a:rPr lang="en-US" sz="3200" b="0" kern="1200" spc="0" noProof="0" dirty="0" err="1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mundo</a:t>
            </a:r>
            <a:r>
              <a:rPr lang="en-US" sz="3200" b="0" kern="1200" spc="0" noProof="0" dirty="0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 que </a:t>
            </a:r>
            <a:r>
              <a:rPr lang="en-US" sz="3200" b="0" kern="1200" spc="0" noProof="0" dirty="0" err="1">
                <a:solidFill>
                  <a:srgbClr val="00285D"/>
                </a:solidFill>
                <a:latin typeface="Abadi Extra Light" panose="020B0204020104020204" pitchFamily="34" charset="0"/>
                <a:ea typeface="+mn-ea"/>
                <a:cs typeface="+mn-cs"/>
              </a:rPr>
              <a:t>imaginamos</a:t>
            </a:r>
            <a:endParaRPr lang="en-US" sz="3200" b="0" kern="1200" spc="0" noProof="0" dirty="0">
              <a:solidFill>
                <a:srgbClr val="00285D"/>
              </a:solidFill>
              <a:latin typeface="Abadi Extra Light" panose="020B02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57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1630E65-9011-411C-88F1-6FAF07C470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177D91D-707A-44AA-89B0-FCD83B599536}"/>
              </a:ext>
            </a:extLst>
          </p:cNvPr>
          <p:cNvSpPr/>
          <p:nvPr userDrawn="1"/>
        </p:nvSpPr>
        <p:spPr>
          <a:xfrm>
            <a:off x="10178903" y="312553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83A3701-2FC5-4B16-8DFA-57CBD571BAD6}"/>
              </a:ext>
            </a:extLst>
          </p:cNvPr>
          <p:cNvSpPr/>
          <p:nvPr userDrawn="1"/>
        </p:nvSpPr>
        <p:spPr>
          <a:xfrm>
            <a:off x="9018337" y="37882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7C22559-F9D4-48AB-8D88-BE8384E63BE1}"/>
              </a:ext>
            </a:extLst>
          </p:cNvPr>
          <p:cNvSpPr/>
          <p:nvPr userDrawn="1"/>
        </p:nvSpPr>
        <p:spPr>
          <a:xfrm>
            <a:off x="10230293" y="499509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E4D6E06-2B89-400B-BE6C-B771E99E52E0}"/>
              </a:ext>
            </a:extLst>
          </p:cNvPr>
          <p:cNvSpPr/>
          <p:nvPr userDrawn="1"/>
        </p:nvSpPr>
        <p:spPr>
          <a:xfrm>
            <a:off x="10178903" y="1638746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15D80DF-35C0-4AAE-B7CB-03E2EF5124FB}"/>
              </a:ext>
            </a:extLst>
          </p:cNvPr>
          <p:cNvSpPr/>
          <p:nvPr userDrawn="1"/>
        </p:nvSpPr>
        <p:spPr>
          <a:xfrm>
            <a:off x="7513387" y="2922330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8D93885-443F-4E34-86D5-B3D51F429305}"/>
              </a:ext>
            </a:extLst>
          </p:cNvPr>
          <p:cNvSpPr/>
          <p:nvPr userDrawn="1"/>
        </p:nvSpPr>
        <p:spPr>
          <a:xfrm>
            <a:off x="11353800" y="39914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0432EBD-401D-4827-8E5D-37BDBA16D0D9}"/>
              </a:ext>
            </a:extLst>
          </p:cNvPr>
          <p:cNvSpPr/>
          <p:nvPr userDrawn="1"/>
        </p:nvSpPr>
        <p:spPr>
          <a:xfrm>
            <a:off x="11544300" y="597936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DF77BF4-A7E0-4279-91AC-CB81D5007289}"/>
              </a:ext>
            </a:extLst>
          </p:cNvPr>
          <p:cNvSpPr/>
          <p:nvPr userDrawn="1"/>
        </p:nvSpPr>
        <p:spPr>
          <a:xfrm>
            <a:off x="436615" y="265144"/>
            <a:ext cx="9305674" cy="6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s-ES" sz="2800" dirty="0"/>
          </a:p>
          <a:p>
            <a:pPr algn="l"/>
            <a:r>
              <a:rPr lang="es-ES" sz="4000" b="1" dirty="0"/>
              <a:t>Patrón de diapositivas #1</a:t>
            </a:r>
          </a:p>
          <a:p>
            <a:pPr algn="l"/>
            <a:r>
              <a:rPr lang="es-ES" sz="4000" b="1" dirty="0"/>
              <a:t>Logo inferior </a:t>
            </a:r>
            <a:r>
              <a:rPr lang="es-ES" sz="4000" b="1" dirty="0" err="1"/>
              <a:t>izda</a:t>
            </a:r>
            <a:r>
              <a:rPr lang="es-ES" sz="4000" b="1" dirty="0"/>
              <a:t> - línea pie</a:t>
            </a:r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Logo en esquina inferior izquierda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Pies de página disponibles para uso opcional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Franja opcional en borde inferior en distintos colores para diferenciar secciones</a:t>
            </a:r>
          </a:p>
          <a:p>
            <a:pPr marL="514350" indent="-514350" algn="l">
              <a:buFont typeface="+mj-lt"/>
              <a:buAutoNum type="arabicPeriod"/>
            </a:pPr>
            <a:endParaRPr lang="es-ES" sz="2800" dirty="0"/>
          </a:p>
          <a:p>
            <a:pPr marL="514350" indent="-514350" algn="l">
              <a:buFont typeface="+mj-lt"/>
              <a:buAutoNum type="arabicPeriod"/>
            </a:pPr>
            <a:endParaRPr lang="es-ES" sz="2800" dirty="0"/>
          </a:p>
          <a:p>
            <a:pPr algn="l"/>
            <a:endParaRPr lang="es-ES" dirty="0"/>
          </a:p>
          <a:p>
            <a:pPr algn="l"/>
            <a:endParaRPr lang="es-ES" dirty="0"/>
          </a:p>
          <a:p>
            <a:pPr algn="l"/>
            <a:endParaRPr lang="es-ES" dirty="0"/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5637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7C1CDE9-504E-481F-A833-B45A6D5C3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6E634C-5420-4E22-8BA3-1E79593825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39F8E261-EF8B-4117-88AC-9AD0DD5516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pie de página 5">
            <a:extLst>
              <a:ext uri="{FF2B5EF4-FFF2-40B4-BE49-F238E27FC236}">
                <a16:creationId xmlns:a16="http://schemas.microsoft.com/office/drawing/2014/main" id="{6BBD72C0-6AAD-4E23-9FDC-78639DD25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342" y="6344929"/>
            <a:ext cx="436003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5946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B1EC1D9-96F0-428F-A3D2-DBCAF27A56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BDD858C-2092-4DBE-A903-060A313E3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C7B93F76-7B0F-4CDD-84E8-AC9D6A2E7F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917A4578-72A8-4DFD-ACC5-34B14D20B3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6078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05BE27DC-C524-444F-9405-03B10477F89D}"/>
              </a:ext>
            </a:extLst>
          </p:cNvPr>
          <p:cNvSpPr/>
          <p:nvPr userDrawn="1"/>
        </p:nvSpPr>
        <p:spPr>
          <a:xfrm flipH="1">
            <a:off x="-1" y="0"/>
            <a:ext cx="3067666" cy="6858000"/>
          </a:xfrm>
          <a:prstGeom prst="rect">
            <a:avLst/>
          </a:prstGeom>
          <a:solidFill>
            <a:srgbClr val="001A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AF604F-DBF0-CE46-B498-2B2CF197F482}"/>
              </a:ext>
            </a:extLst>
          </p:cNvPr>
          <p:cNvSpPr txBox="1"/>
          <p:nvPr userDrawn="1"/>
        </p:nvSpPr>
        <p:spPr>
          <a:xfrm>
            <a:off x="0" y="395416"/>
            <a:ext cx="3067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bg1"/>
                </a:solidFill>
                <a:latin typeface="Arial"/>
              </a:rPr>
              <a:t>agenda</a:t>
            </a:r>
            <a:endParaRPr lang="es-ES" sz="66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1A93547-EC20-48EC-9F9C-3E19F1412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48" y="5825419"/>
            <a:ext cx="2023768" cy="54480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118C591-F728-4877-BE4D-33CC9070D654}"/>
              </a:ext>
            </a:extLst>
          </p:cNvPr>
          <p:cNvSpPr/>
          <p:nvPr userDrawn="1"/>
        </p:nvSpPr>
        <p:spPr>
          <a:xfrm flipH="1">
            <a:off x="3175817" y="0"/>
            <a:ext cx="68825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ECAD92F3-4372-445F-B857-ED6C81011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7387" y="607546"/>
            <a:ext cx="8552870" cy="4426272"/>
          </a:xfrm>
          <a:prstGeom prst="rect">
            <a:avLst/>
          </a:prstGeom>
        </p:spPr>
        <p:txBody>
          <a:bodyPr>
            <a:normAutofit/>
          </a:bodyPr>
          <a:lstStyle>
            <a:lvl1pPr marL="534988" indent="-5349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75B"/>
              </a:buClr>
              <a:buSzPct val="110000"/>
              <a:buFont typeface="+mj-lt"/>
              <a:buAutoNum type="arabicPeriod"/>
              <a:tabLst>
                <a:tab pos="534988" algn="l"/>
              </a:tabLst>
              <a:defRPr sz="2800" b="1">
                <a:solidFill>
                  <a:srgbClr val="00275B"/>
                </a:solidFill>
              </a:defRPr>
            </a:lvl1pPr>
          </a:lstStyle>
          <a:p>
            <a:pPr lvl="0"/>
            <a:r>
              <a:rPr lang="es-ES" dirty="0"/>
              <a:t>Título 1</a:t>
            </a:r>
          </a:p>
          <a:p>
            <a:pPr lvl="0"/>
            <a:r>
              <a:rPr lang="es-ES" dirty="0"/>
              <a:t>Título 2</a:t>
            </a:r>
          </a:p>
          <a:p>
            <a:pPr lvl="0"/>
            <a:r>
              <a:rPr lang="es-ES" dirty="0"/>
              <a:t>Título 3</a:t>
            </a:r>
          </a:p>
        </p:txBody>
      </p:sp>
    </p:spTree>
    <p:extLst>
      <p:ext uri="{BB962C8B-B14F-4D97-AF65-F5344CB8AC3E}">
        <p14:creationId xmlns:p14="http://schemas.microsoft.com/office/powerpoint/2010/main" val="1742286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67CBEA-6A88-4D11-BADC-34EB81C73C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DFCE4E-CCA7-4892-B9B1-AFE4C47347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F56721BF-ED7E-4817-A8BE-729AE3906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68355F20-5482-4946-BE20-B4482AF7F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205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64D044-2213-4916-BB97-9688729F88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13616D-D560-4620-AA41-FC20B471DC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6260753-7C24-4355-AF99-5AA33D90F0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1D553E48-3B40-4472-AA7D-80156B685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88683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9059B6-C659-40DC-87C2-94A17237F1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EB2D98-5A25-42BF-8207-7D561A4149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661D2902-3740-43CC-BC6F-E10CD6205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8927D245-FBF0-4D45-A015-C67FF7831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70440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C5AD1F-C66B-4414-8800-599A7958F5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D79AA-C4B8-4B99-9BE0-A068758E00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47FAAB3E-47D7-4F1A-9F43-07EE32ECB7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9F899C66-042B-44AE-AF6C-5DB239CD2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0184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15227F-DB17-4765-AC24-547950BCA1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59D799-0B4B-430C-B269-D47548B24C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3EF8625A-AE12-4108-9793-29F5F450C9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DE0EE92E-CB6D-451E-AC7F-E58B29C94E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55018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D71132E-E4E0-4141-A679-89155BB1A7B2}"/>
              </a:ext>
            </a:extLst>
          </p:cNvPr>
          <p:cNvSpPr/>
          <p:nvPr userDrawn="1"/>
        </p:nvSpPr>
        <p:spPr>
          <a:xfrm>
            <a:off x="-1" y="0"/>
            <a:ext cx="12228945" cy="6858000"/>
          </a:xfrm>
          <a:prstGeom prst="rect">
            <a:avLst/>
          </a:prstGeom>
          <a:solidFill>
            <a:srgbClr val="1A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E900BC7-A6A7-45A3-A6A5-3A68F450B132}"/>
              </a:ext>
            </a:extLst>
          </p:cNvPr>
          <p:cNvSpPr/>
          <p:nvPr userDrawn="1"/>
        </p:nvSpPr>
        <p:spPr>
          <a:xfrm>
            <a:off x="10178903" y="312553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17D463A-11A2-4BDC-91DF-DF23226AE132}"/>
              </a:ext>
            </a:extLst>
          </p:cNvPr>
          <p:cNvSpPr/>
          <p:nvPr userDrawn="1"/>
        </p:nvSpPr>
        <p:spPr>
          <a:xfrm>
            <a:off x="9018337" y="37882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9FCC71D-C9C2-4F0B-88ED-A64869C53922}"/>
              </a:ext>
            </a:extLst>
          </p:cNvPr>
          <p:cNvSpPr/>
          <p:nvPr userDrawn="1"/>
        </p:nvSpPr>
        <p:spPr>
          <a:xfrm>
            <a:off x="10230293" y="499509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625979C-AF3E-43AA-89A5-CC556C6B29B4}"/>
              </a:ext>
            </a:extLst>
          </p:cNvPr>
          <p:cNvSpPr/>
          <p:nvPr userDrawn="1"/>
        </p:nvSpPr>
        <p:spPr>
          <a:xfrm>
            <a:off x="10178903" y="1638746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139F9B2-3692-4C95-A9A2-86076D54F7D0}"/>
              </a:ext>
            </a:extLst>
          </p:cNvPr>
          <p:cNvSpPr/>
          <p:nvPr userDrawn="1"/>
        </p:nvSpPr>
        <p:spPr>
          <a:xfrm>
            <a:off x="7513387" y="2922330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FB389BA-14A8-48A5-AC1B-D3CE7163C269}"/>
              </a:ext>
            </a:extLst>
          </p:cNvPr>
          <p:cNvSpPr/>
          <p:nvPr userDrawn="1"/>
        </p:nvSpPr>
        <p:spPr>
          <a:xfrm>
            <a:off x="11353800" y="39914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427D074-5903-4160-8725-9D88AF90B164}"/>
              </a:ext>
            </a:extLst>
          </p:cNvPr>
          <p:cNvSpPr/>
          <p:nvPr userDrawn="1"/>
        </p:nvSpPr>
        <p:spPr>
          <a:xfrm>
            <a:off x="436614" y="265144"/>
            <a:ext cx="9904589" cy="6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s-ES" sz="2800" dirty="0"/>
          </a:p>
          <a:p>
            <a:pPr algn="l"/>
            <a:r>
              <a:rPr lang="es-ES" sz="4000" b="1" dirty="0"/>
              <a:t>Patrón de diapositivas #2</a:t>
            </a:r>
          </a:p>
          <a:p>
            <a:pPr algn="l"/>
            <a:r>
              <a:rPr lang="es-ES" sz="4000" b="1" dirty="0"/>
              <a:t>Logo inferior </a:t>
            </a:r>
            <a:r>
              <a:rPr lang="es-ES" sz="4000" b="1" dirty="0" err="1"/>
              <a:t>izda</a:t>
            </a:r>
            <a:r>
              <a:rPr lang="es-ES" sz="4000" b="1" dirty="0"/>
              <a:t> – franja lateral </a:t>
            </a:r>
            <a:r>
              <a:rPr lang="es-ES" sz="4000" b="1" dirty="0" err="1"/>
              <a:t>dcha</a:t>
            </a:r>
            <a:endParaRPr lang="es-ES" sz="4000" b="1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Logo en esquina inferior izquierda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Pies de página disponibles para uso opcional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Franja en lateral derecho en distintos colores para diferenciar secciones </a:t>
            </a:r>
          </a:p>
          <a:p>
            <a:pPr marL="514350" indent="-514350" algn="l">
              <a:buFont typeface="+mj-lt"/>
              <a:buAutoNum type="arabicPeriod"/>
            </a:pPr>
            <a:endParaRPr lang="es-ES" sz="2800" dirty="0"/>
          </a:p>
          <a:p>
            <a:pPr algn="l"/>
            <a:endParaRPr lang="es-ES" dirty="0"/>
          </a:p>
          <a:p>
            <a:pPr algn="l"/>
            <a:endParaRPr lang="es-ES" dirty="0"/>
          </a:p>
          <a:p>
            <a:pPr algn="l"/>
            <a:endParaRPr lang="es-ES" dirty="0"/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3392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ED2F5421-621A-4108-AD95-F0E7AA0C31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45" y="1080655"/>
            <a:ext cx="10777681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385B90E1-AA3A-4B2B-9FE8-40E29A0C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CE53F046-A811-4C6D-A532-E0CC44BE7F85}"/>
              </a:ext>
            </a:extLst>
          </p:cNvPr>
          <p:cNvSpPr/>
          <p:nvPr userDrawn="1"/>
        </p:nvSpPr>
        <p:spPr>
          <a:xfrm rot="5400000">
            <a:off x="8332807" y="2998808"/>
            <a:ext cx="6858000" cy="860386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7360">
                <a:schemeClr val="bg2"/>
              </a:gs>
              <a:gs pos="33000">
                <a:schemeClr val="accent1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Marcador de pie de página 21">
            <a:extLst>
              <a:ext uri="{FF2B5EF4-FFF2-40B4-BE49-F238E27FC236}">
                <a16:creationId xmlns:a16="http://schemas.microsoft.com/office/drawing/2014/main" id="{3C32099A-3AEC-4727-9BD0-0473EFA237D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B0DA3E16-6143-4D9B-A7D6-17A123D16A8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DA0D946-42A2-46AE-AC50-980703E77F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1126" y="6338345"/>
            <a:ext cx="2216983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1789038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182564"/>
            <a:ext cx="10777682" cy="7318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 rot="5400000">
            <a:off x="8332326" y="2998325"/>
            <a:ext cx="6858964" cy="8603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DA100E8A-8554-4452-A024-4C643608C0C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E5F0FCA5-96A5-46EF-8268-AFB9B1DD3B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6FCCCB19-3F1D-499A-9774-A85C191A0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1126" y="6338345"/>
            <a:ext cx="2216983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0045E72D-76AA-4368-9151-B64599D18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45" y="1080655"/>
            <a:ext cx="10777681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4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182564"/>
            <a:ext cx="10777682" cy="7318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 rot="5400000">
            <a:off x="8332326" y="2998325"/>
            <a:ext cx="6858964" cy="860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05AF1D-9C60-483E-9361-F1555686E51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5C6C7-FB1B-4D93-BA08-940F810C458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8D8F5F3F-B5A7-45CA-91C0-79199CFB2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1126" y="6338345"/>
            <a:ext cx="2216983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232C3B51-F411-4178-B7BA-9C7F417E4A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45" y="1080655"/>
            <a:ext cx="10777681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62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182564"/>
            <a:ext cx="10777682" cy="7318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 rot="5400000">
            <a:off x="8332326" y="2998325"/>
            <a:ext cx="6858964" cy="8603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0E70E9-22E7-496B-BA06-5FF202B349A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87060C8E-5FD0-49D5-8F7D-3924CD7B7C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75222B36-E509-409F-B7D4-AAD17FF26A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1126" y="6338345"/>
            <a:ext cx="2216983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E9A47404-DCB3-4198-9367-DD1254AA15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45" y="1080655"/>
            <a:ext cx="10777681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225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 flipH="1">
            <a:off x="0" y="0"/>
            <a:ext cx="3214255" cy="6858000"/>
          </a:xfrm>
          <a:prstGeom prst="rect">
            <a:avLst/>
          </a:prstGeom>
          <a:solidFill>
            <a:srgbClr val="001A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AF604F-DBF0-CE46-B498-2B2CF197F482}"/>
              </a:ext>
            </a:extLst>
          </p:cNvPr>
          <p:cNvSpPr txBox="1"/>
          <p:nvPr userDrawn="1"/>
        </p:nvSpPr>
        <p:spPr>
          <a:xfrm>
            <a:off x="0" y="395416"/>
            <a:ext cx="3214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latin typeface="Arial"/>
              </a:rPr>
              <a:t>índice</a:t>
            </a:r>
            <a:endParaRPr lang="es-ES" sz="6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30E14530-337C-4D4F-A0D7-B839C15B7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0149" y="1318746"/>
            <a:ext cx="8552870" cy="4426272"/>
          </a:xfrm>
          <a:prstGeom prst="rect">
            <a:avLst/>
          </a:prstGeom>
        </p:spPr>
        <p:txBody>
          <a:bodyPr>
            <a:normAutofit/>
          </a:bodyPr>
          <a:lstStyle>
            <a:lvl1pPr marL="442913" indent="-442913">
              <a:lnSpc>
                <a:spcPct val="150000"/>
              </a:lnSpc>
              <a:spcBef>
                <a:spcPts val="600"/>
              </a:spcBef>
              <a:buClr>
                <a:schemeClr val="bg2"/>
              </a:buClr>
              <a:buSzPct val="125000"/>
              <a:buFont typeface="+mj-lt"/>
              <a:buAutoNum type="arabicPeriod"/>
              <a:tabLst>
                <a:tab pos="442913" algn="l"/>
              </a:tabLst>
              <a:defRPr sz="2000" b="1">
                <a:solidFill>
                  <a:srgbClr val="293A6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1A93547-EC20-48EC-9F9C-3E19F1412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243" y="5825419"/>
            <a:ext cx="2023768" cy="5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96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182564"/>
            <a:ext cx="10777682" cy="7318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 rot="5400000">
            <a:off x="8332326" y="2998325"/>
            <a:ext cx="6858964" cy="8603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423D926-ABB3-42E1-A8EA-B0E0B63D53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81D50C9-A0BF-489C-9D96-23F11683A4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951B0FF6-0E99-4866-AFB7-D05AD47A3D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1126" y="6338345"/>
            <a:ext cx="2216983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4B2E8159-8C64-43E6-BCF4-3AD85C883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45" y="1080655"/>
            <a:ext cx="10777681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881488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182564"/>
            <a:ext cx="10777682" cy="7318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E2798-4111-43AD-8105-80B3F6DAB3E5}"/>
              </a:ext>
            </a:extLst>
          </p:cNvPr>
          <p:cNvSpPr/>
          <p:nvPr userDrawn="1"/>
        </p:nvSpPr>
        <p:spPr>
          <a:xfrm rot="5400000">
            <a:off x="8332326" y="2998325"/>
            <a:ext cx="6858964" cy="8603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83EF528-12CD-4561-A2CA-DA6A1A0196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58638A4-6937-415C-AA31-B0E8BD4976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4A9609BD-3A5D-4A82-B75D-075203A7C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1126" y="6338345"/>
            <a:ext cx="2216983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321E4C71-AC15-4317-A023-42BDC18249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45" y="1080655"/>
            <a:ext cx="10777681" cy="504235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2942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26200D0-3AEB-44A5-89E3-1EC44FEE0E62}"/>
              </a:ext>
            </a:extLst>
          </p:cNvPr>
          <p:cNvSpPr/>
          <p:nvPr userDrawn="1"/>
        </p:nvSpPr>
        <p:spPr>
          <a:xfrm>
            <a:off x="-1" y="0"/>
            <a:ext cx="12228945" cy="6858000"/>
          </a:xfrm>
          <a:prstGeom prst="rect">
            <a:avLst/>
          </a:prstGeom>
          <a:solidFill>
            <a:srgbClr val="1A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7DBEA29-2B79-4540-93B6-F9C6FF87E747}"/>
              </a:ext>
            </a:extLst>
          </p:cNvPr>
          <p:cNvSpPr/>
          <p:nvPr userDrawn="1"/>
        </p:nvSpPr>
        <p:spPr>
          <a:xfrm>
            <a:off x="10178903" y="312553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97F132C-3347-443B-A30D-38236FE37C8A}"/>
              </a:ext>
            </a:extLst>
          </p:cNvPr>
          <p:cNvSpPr/>
          <p:nvPr userDrawn="1"/>
        </p:nvSpPr>
        <p:spPr>
          <a:xfrm>
            <a:off x="9018337" y="37882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8483449-953B-498F-8C94-9EDBB85F9628}"/>
              </a:ext>
            </a:extLst>
          </p:cNvPr>
          <p:cNvSpPr/>
          <p:nvPr userDrawn="1"/>
        </p:nvSpPr>
        <p:spPr>
          <a:xfrm>
            <a:off x="10230293" y="499509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CCCE317-4415-4142-B8E7-B80D3C43C670}"/>
              </a:ext>
            </a:extLst>
          </p:cNvPr>
          <p:cNvSpPr/>
          <p:nvPr userDrawn="1"/>
        </p:nvSpPr>
        <p:spPr>
          <a:xfrm>
            <a:off x="10178903" y="1638746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55776DD-0676-4D41-875C-F0933391AFE7}"/>
              </a:ext>
            </a:extLst>
          </p:cNvPr>
          <p:cNvSpPr/>
          <p:nvPr userDrawn="1"/>
        </p:nvSpPr>
        <p:spPr>
          <a:xfrm>
            <a:off x="7513387" y="2922330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FA49EBE-5744-4D50-9C30-E562231766D7}"/>
              </a:ext>
            </a:extLst>
          </p:cNvPr>
          <p:cNvSpPr/>
          <p:nvPr userDrawn="1"/>
        </p:nvSpPr>
        <p:spPr>
          <a:xfrm>
            <a:off x="11353800" y="39914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CF0B179-AA5E-40A3-9F25-88B36AF4D4DF}"/>
              </a:ext>
            </a:extLst>
          </p:cNvPr>
          <p:cNvSpPr/>
          <p:nvPr userDrawn="1"/>
        </p:nvSpPr>
        <p:spPr>
          <a:xfrm>
            <a:off x="436615" y="265144"/>
            <a:ext cx="9612550" cy="6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s-ES" sz="2800" dirty="0"/>
          </a:p>
          <a:p>
            <a:pPr algn="l"/>
            <a:r>
              <a:rPr lang="es-ES" sz="4000" b="1" dirty="0"/>
              <a:t>Patrón de diapositivas #3</a:t>
            </a:r>
          </a:p>
          <a:p>
            <a:pPr algn="l"/>
            <a:r>
              <a:rPr lang="es-ES" sz="4000" b="1" dirty="0"/>
              <a:t>Logo superior </a:t>
            </a:r>
            <a:r>
              <a:rPr lang="es-ES" sz="4000" b="1" dirty="0" err="1"/>
              <a:t>dcha</a:t>
            </a:r>
            <a:r>
              <a:rPr lang="es-ES" sz="4000" b="1" dirty="0"/>
              <a:t> - línea pie</a:t>
            </a:r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algn="l"/>
            <a:endParaRPr lang="es-ES" sz="2800" dirty="0"/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Logo en esquina superior derecha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Pies de página disponibles para uso opcional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2800" dirty="0"/>
              <a:t>Franja opcional en borde inferior en distintos colores para diferenciar secciones</a:t>
            </a:r>
          </a:p>
          <a:p>
            <a:pPr marL="0" indent="0" algn="l">
              <a:buFont typeface="+mj-lt"/>
              <a:buNone/>
            </a:pPr>
            <a:endParaRPr lang="es-ES" sz="2800" dirty="0"/>
          </a:p>
          <a:p>
            <a:pPr algn="l"/>
            <a:endParaRPr lang="es-ES" dirty="0"/>
          </a:p>
          <a:p>
            <a:pPr algn="l"/>
            <a:endParaRPr lang="es-ES" dirty="0"/>
          </a:p>
          <a:p>
            <a:pPr algn="l"/>
            <a:endParaRPr lang="es-ES" dirty="0"/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0970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7C1CDE9-504E-481F-A833-B45A6D5C3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CF407D-AD8D-4FBC-9201-83D6543E11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1A6C9D9E-2D78-4B15-9175-BD09B517B4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4C1DDC75-7829-4E54-9D80-4C34BD1835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605636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D189D14-6C83-4BA9-B3F8-AD39C7895328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B25DAD2-1E99-4393-8208-20EA0D75B49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A0D9C8-2891-4A05-86BC-1AB23B2047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78D8B090-8434-4F64-BC54-A94CB9285D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0CD2092D-AAD0-426E-B9E6-E6C2226E4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01923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1BD740C-67B5-4568-AC17-07820789F84B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AA64A12-A09D-479D-AD93-595835F9A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1B422A-6E2B-42DD-B1DE-328F29C718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F7633B6E-72A0-47D9-B831-5247F6C305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A3155A8C-5CB6-4690-A388-FC939C95A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3239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- separadores - 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1BD740C-67B5-4568-AC17-07820789F84B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39EB0AD-50A3-45EF-8555-9D9B16952D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15ED905-1359-48DB-B422-12CD375F6C1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4072168-659A-4538-8178-E308DE492B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7CF13F5C-2BC9-4D93-9C25-ABFFA15DC8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53410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5B9634D-3C30-4DCD-A097-5AC9C0A927A4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D3E38DD-49E9-4A4D-BE13-8AD221F766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62E2831-4119-4D32-9072-38A500C81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68145E7E-9F30-4A02-BC37-58EF1E9CB1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260DF233-5872-4759-A25B-580F231461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02752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F42760A-8F15-440D-B37B-DBC6A74EC6E6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616602B-A766-44CD-B787-C78449D43A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3BCEE44-690B-4AB0-99F3-236132FC9F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9058F39C-1DD4-43A8-97BD-ED8E45F397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569B9883-9EC1-43FD-8E5F-48F54C4DA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56618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AAE2965-8B1F-43CC-841D-BAE21F134E3D}"/>
              </a:ext>
            </a:extLst>
          </p:cNvPr>
          <p:cNvSpPr/>
          <p:nvPr userDrawn="1"/>
        </p:nvSpPr>
        <p:spPr>
          <a:xfrm>
            <a:off x="-2" y="6794500"/>
            <a:ext cx="12192001" cy="6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A34BF6B-D83B-4C55-A5F2-432DCDC269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267FBF0-01CB-463C-9981-1B63591E9E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4F5AB00B-2E35-4239-8F1F-36BBABC49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730" y="6372368"/>
            <a:ext cx="2216983" cy="365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0" name="Marcador de texto 14">
            <a:extLst>
              <a:ext uri="{FF2B5EF4-FFF2-40B4-BE49-F238E27FC236}">
                <a16:creationId xmlns:a16="http://schemas.microsoft.com/office/drawing/2014/main" id="{A6FA2166-FEE9-4D7B-9CEB-C43F884D5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4"/>
            <a:ext cx="11520054" cy="5181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2493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ACDE44F-751F-4E37-B7B4-54BDEFD0B0BF}"/>
              </a:ext>
            </a:extLst>
          </p:cNvPr>
          <p:cNvSpPr/>
          <p:nvPr userDrawn="1"/>
        </p:nvSpPr>
        <p:spPr>
          <a:xfrm>
            <a:off x="0" y="6096000"/>
            <a:ext cx="3297383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 userDrawn="1"/>
        </p:nvSpPr>
        <p:spPr>
          <a:xfrm>
            <a:off x="3210393" y="0"/>
            <a:ext cx="8981608" cy="6858000"/>
          </a:xfrm>
          <a:prstGeom prst="rect">
            <a:avLst/>
          </a:prstGeom>
          <a:solidFill>
            <a:srgbClr val="001A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AF604F-DBF0-CE46-B498-2B2CF197F482}"/>
              </a:ext>
            </a:extLst>
          </p:cNvPr>
          <p:cNvSpPr txBox="1"/>
          <p:nvPr userDrawn="1"/>
        </p:nvSpPr>
        <p:spPr>
          <a:xfrm>
            <a:off x="0" y="395416"/>
            <a:ext cx="3210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001A4A"/>
                </a:solidFill>
                <a:latin typeface="Arial"/>
              </a:rPr>
              <a:t>índice</a:t>
            </a:r>
            <a:endParaRPr lang="es-ES" sz="6000" b="1" dirty="0">
              <a:solidFill>
                <a:srgbClr val="001A4A"/>
              </a:solidFill>
              <a:latin typeface="Arial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30E14530-337C-4D4F-A0D7-B839C15B7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0152" y="1246909"/>
            <a:ext cx="8552866" cy="4488873"/>
          </a:xfrm>
          <a:prstGeom prst="rect">
            <a:avLst/>
          </a:prstGeom>
        </p:spPr>
        <p:txBody>
          <a:bodyPr>
            <a:normAutofit/>
          </a:bodyPr>
          <a:lstStyle>
            <a:lvl1pPr marL="442913" indent="-442913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125000"/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4A63A53-9565-4E24-AC3B-B5ACEC822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3312" y="5833381"/>
            <a:ext cx="2023768" cy="5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09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3B113EB-E865-4EFE-A719-9A42FE01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7C1CDE9-504E-481F-A833-B45A6D5C3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45" y="1080655"/>
            <a:ext cx="11520054" cy="50423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E6E634C-5420-4E22-8BA3-1E79593825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39F8E261-EF8B-4117-88AC-9AD0DD5516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0145" y="6338345"/>
            <a:ext cx="2918691" cy="365125"/>
          </a:xfrm>
        </p:spPr>
        <p:txBody>
          <a:bodyPr anchor="b"/>
          <a:lstStyle>
            <a:lvl1pPr marL="0" indent="0" algn="ctr">
              <a:buNone/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s-ES" dirty="0"/>
              <a:t>Fecha</a:t>
            </a:r>
          </a:p>
        </p:txBody>
      </p:sp>
      <p:sp>
        <p:nvSpPr>
          <p:cNvPr id="11" name="Marcador de pie de página 5">
            <a:extLst>
              <a:ext uri="{FF2B5EF4-FFF2-40B4-BE49-F238E27FC236}">
                <a16:creationId xmlns:a16="http://schemas.microsoft.com/office/drawing/2014/main" id="{6BBD72C0-6AAD-4E23-9FDC-78639DD25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342" y="6344929"/>
            <a:ext cx="436003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594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ítulo 9">
            <a:extLst>
              <a:ext uri="{FF2B5EF4-FFF2-40B4-BE49-F238E27FC236}">
                <a16:creationId xmlns:a16="http://schemas.microsoft.com/office/drawing/2014/main" id="{D2A917FD-C9C5-4810-9071-B054027A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4" y="182564"/>
            <a:ext cx="11520055" cy="731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100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10160A7-1868-EE41-8FFF-D2949821B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texto 9">
            <a:extLst>
              <a:ext uri="{FF2B5EF4-FFF2-40B4-BE49-F238E27FC236}">
                <a16:creationId xmlns:a16="http://schemas.microsoft.com/office/drawing/2014/main" id="{89346965-D93D-DD40-82DD-048B876AFC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7499" y="5090087"/>
            <a:ext cx="5875338" cy="12009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Sección 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5F743F-2EEA-4546-8618-4045A9B40B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11237728" y="1250064"/>
            <a:ext cx="838200" cy="203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98E2A3-57B7-6D48-878C-7FBE2C081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5123" y="2316864"/>
            <a:ext cx="838200" cy="203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7F2F2E-4FF8-9B48-A291-405944E27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1353800" y="3617581"/>
            <a:ext cx="838200" cy="203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BBCA88-9FE5-7141-858E-77BC32AD8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5046" y="3617581"/>
            <a:ext cx="838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021023-B3B7-964C-999D-6584EE14B8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81406B9-A7B6-7344-B2BE-FFD22C64233B}"/>
              </a:ext>
            </a:extLst>
          </p:cNvPr>
          <p:cNvSpPr/>
          <p:nvPr userDrawn="1"/>
        </p:nvSpPr>
        <p:spPr>
          <a:xfrm>
            <a:off x="10178903" y="312553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12BD113-BF8C-9E43-BE67-9AA20B35052F}"/>
              </a:ext>
            </a:extLst>
          </p:cNvPr>
          <p:cNvSpPr/>
          <p:nvPr userDrawn="1"/>
        </p:nvSpPr>
        <p:spPr>
          <a:xfrm>
            <a:off x="9018337" y="37882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18877D6-3159-764F-AAE9-37DAD59716B9}"/>
              </a:ext>
            </a:extLst>
          </p:cNvPr>
          <p:cNvSpPr/>
          <p:nvPr userDrawn="1"/>
        </p:nvSpPr>
        <p:spPr>
          <a:xfrm>
            <a:off x="10230293" y="4995090"/>
            <a:ext cx="838200" cy="203200"/>
          </a:xfrm>
          <a:prstGeom prst="rect">
            <a:avLst/>
          </a:prstGeom>
          <a:solidFill>
            <a:srgbClr val="5AFCFB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37A6203-2324-9E47-9F33-49D827938AE2}"/>
              </a:ext>
            </a:extLst>
          </p:cNvPr>
          <p:cNvSpPr/>
          <p:nvPr userDrawn="1"/>
        </p:nvSpPr>
        <p:spPr>
          <a:xfrm>
            <a:off x="10178903" y="1638746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id="{1A50737F-2DE5-3647-AE5F-9A38D9250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7499" y="5090087"/>
            <a:ext cx="5875338" cy="12009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Sección 1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638FF58-2C7C-9348-8F52-C84968BCAC66}"/>
              </a:ext>
            </a:extLst>
          </p:cNvPr>
          <p:cNvSpPr/>
          <p:nvPr userDrawn="1"/>
        </p:nvSpPr>
        <p:spPr>
          <a:xfrm>
            <a:off x="7513387" y="2922330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FE57DD7-98F7-B74C-BA3C-56237877F188}"/>
              </a:ext>
            </a:extLst>
          </p:cNvPr>
          <p:cNvSpPr/>
          <p:nvPr userDrawn="1"/>
        </p:nvSpPr>
        <p:spPr>
          <a:xfrm>
            <a:off x="11353800" y="3991493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B725793-E668-9044-946B-C74C5A41EAC6}"/>
              </a:ext>
            </a:extLst>
          </p:cNvPr>
          <p:cNvSpPr/>
          <p:nvPr userDrawn="1"/>
        </p:nvSpPr>
        <p:spPr>
          <a:xfrm>
            <a:off x="11544300" y="597936"/>
            <a:ext cx="838200" cy="203200"/>
          </a:xfrm>
          <a:prstGeom prst="rect">
            <a:avLst/>
          </a:prstGeom>
          <a:solidFill>
            <a:srgbClr val="5A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89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EC31D17-CA50-E241-B3D2-2AC602D10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4">
            <a:hlinkClick r:id="rId3"/>
            <a:extLst>
              <a:ext uri="{FF2B5EF4-FFF2-40B4-BE49-F238E27FC236}">
                <a16:creationId xmlns:a16="http://schemas.microsoft.com/office/drawing/2014/main" id="{AF0DAA9B-A44B-4845-A695-407A340756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34592" y="6129474"/>
            <a:ext cx="7772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7500" tIns="35100" rIns="67500" bIns="35100"/>
          <a:lstStyle/>
          <a:p>
            <a:pPr marL="257175" indent="-257175" algn="l" fontAlgn="base">
              <a:spcBef>
                <a:spcPct val="0"/>
              </a:spcBef>
              <a:spcAft>
                <a:spcPct val="0"/>
              </a:spcAft>
            </a:pPr>
            <a:r>
              <a:rPr lang="es-ES" sz="1350" dirty="0">
                <a:solidFill>
                  <a:prstClr val="white"/>
                </a:solidFill>
                <a:latin typeface="Arial"/>
                <a:cs typeface="Arial"/>
              </a:rPr>
              <a:t>www.satecgroup.com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8B45BAF-CEDA-4E1F-8771-DA15F70EBD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702" y="5613412"/>
            <a:ext cx="2693418" cy="7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10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6" r:id="rId3"/>
    <p:sldLayoutId id="2147483683" r:id="rId4"/>
    <p:sldLayoutId id="2147483654" r:id="rId5"/>
    <p:sldLayoutId id="2147483687" r:id="rId6"/>
    <p:sldLayoutId id="2147483659" r:id="rId7"/>
    <p:sldLayoutId id="2147483660" r:id="rId8"/>
    <p:sldLayoutId id="2147483679" r:id="rId9"/>
    <p:sldLayoutId id="2147483680" r:id="rId10"/>
    <p:sldLayoutId id="21474836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§"/>
        <a:tabLst>
          <a:tab pos="447675" algn="l"/>
        </a:tabLst>
        <a:defRPr sz="2400" b="0" kern="1200">
          <a:solidFill>
            <a:schemeClr val="tx1"/>
          </a:solidFill>
          <a:latin typeface="Arial"/>
          <a:ea typeface="+mn-ea"/>
          <a:cs typeface="+mn-cs"/>
        </a:defRPr>
      </a:lvl1pPr>
      <a:lvl2pPr marL="893763" indent="-4460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ü"/>
        <a:tabLst>
          <a:tab pos="893763" algn="l"/>
        </a:tabLst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341438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50000"/>
        <a:buFont typeface="Arial" panose="020B0604020202020204" pitchFamily="34" charset="0"/>
        <a:buChar char="•"/>
        <a:tabLst>
          <a:tab pos="13414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798638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Font typeface="Wingdings" panose="05000000000000000000" pitchFamily="2" charset="2"/>
        <a:buChar char="Ø"/>
        <a:tabLst>
          <a:tab pos="17986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8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70" r:id="rId7"/>
    <p:sldLayoutId id="2147483778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7" r:id="rId14"/>
    <p:sldLayoutId id="21474837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§"/>
        <a:tabLst>
          <a:tab pos="447675" algn="l"/>
        </a:tabLst>
        <a:defRPr sz="2400" b="0" kern="1200">
          <a:solidFill>
            <a:schemeClr val="tx1"/>
          </a:solidFill>
          <a:latin typeface="Arial"/>
          <a:ea typeface="+mn-ea"/>
          <a:cs typeface="+mn-cs"/>
        </a:defRPr>
      </a:lvl1pPr>
      <a:lvl2pPr marL="893763" indent="-4460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ü"/>
        <a:tabLst>
          <a:tab pos="893763" algn="l"/>
        </a:tabLst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341438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50000"/>
        <a:buFont typeface="Arial" panose="020B0604020202020204" pitchFamily="34" charset="0"/>
        <a:buChar char="•"/>
        <a:tabLst>
          <a:tab pos="13414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798638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Font typeface="Wingdings" panose="05000000000000000000" pitchFamily="2" charset="2"/>
        <a:buChar char="Ø"/>
        <a:tabLst>
          <a:tab pos="17986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B909C6-81EC-4A98-B837-E55D7E6A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745" y="1012723"/>
            <a:ext cx="11520054" cy="5112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D0A198-FA6F-41D9-B94B-C1C4CB7C6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9426" y="6333493"/>
            <a:ext cx="742373" cy="363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título 9">
            <a:extLst>
              <a:ext uri="{FF2B5EF4-FFF2-40B4-BE49-F238E27FC236}">
                <a16:creationId xmlns:a16="http://schemas.microsoft.com/office/drawing/2014/main" id="{102AFFD4-4C37-4AFA-A5E4-99ACA9AE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4" y="182564"/>
            <a:ext cx="11520055" cy="731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4FA7080-D75E-47FD-AF8C-2CCB439689C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54709" y="6272180"/>
            <a:ext cx="1573958" cy="424706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48C1F1-DF13-4A43-B088-8679B3DB3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342" y="6344929"/>
            <a:ext cx="436003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131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18" r:id="rId2"/>
    <p:sldLayoutId id="2147483721" r:id="rId3"/>
    <p:sldLayoutId id="2147483722" r:id="rId4"/>
    <p:sldLayoutId id="2147483745" r:id="rId5"/>
    <p:sldLayoutId id="2147483723" r:id="rId6"/>
    <p:sldLayoutId id="2147483724" r:id="rId7"/>
    <p:sldLayoutId id="214748372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§"/>
        <a:tabLst>
          <a:tab pos="447675" algn="l"/>
        </a:tabLst>
        <a:defRPr sz="2400" b="0" kern="1200">
          <a:solidFill>
            <a:schemeClr val="tx1"/>
          </a:solidFill>
          <a:latin typeface="Arial"/>
          <a:ea typeface="+mn-ea"/>
          <a:cs typeface="+mn-cs"/>
        </a:defRPr>
      </a:lvl1pPr>
      <a:lvl2pPr marL="893763" indent="-4460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ü"/>
        <a:tabLst>
          <a:tab pos="893763" algn="l"/>
        </a:tabLst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341438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50000"/>
        <a:buFont typeface="Arial" panose="020B0604020202020204" pitchFamily="34" charset="0"/>
        <a:buChar char="•"/>
        <a:tabLst>
          <a:tab pos="13414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798638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Font typeface="Wingdings" panose="05000000000000000000" pitchFamily="2" charset="2"/>
        <a:buChar char="Ø"/>
        <a:tabLst>
          <a:tab pos="17986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B909C6-81EC-4A98-B837-E55D7E6A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745" y="1089891"/>
            <a:ext cx="10778840" cy="5035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D0A198-FA6F-41D9-B94B-C1C4CB7C6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9138" y="6338345"/>
            <a:ext cx="481447" cy="362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título 9">
            <a:extLst>
              <a:ext uri="{FF2B5EF4-FFF2-40B4-BE49-F238E27FC236}">
                <a16:creationId xmlns:a16="http://schemas.microsoft.com/office/drawing/2014/main" id="{102AFFD4-4C37-4AFA-A5E4-99ACA9AE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4" y="182564"/>
            <a:ext cx="10778841" cy="731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4FA7080-D75E-47FD-AF8C-2CCB439689C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4709" y="6272180"/>
            <a:ext cx="1573958" cy="424706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513F38-E238-44BC-BB6F-1DDD4B6AB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342" y="6338345"/>
            <a:ext cx="436003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857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36" r:id="rId3"/>
    <p:sldLayoutId id="2147483743" r:id="rId4"/>
    <p:sldLayoutId id="2147483740" r:id="rId5"/>
    <p:sldLayoutId id="2147483741" r:id="rId6"/>
    <p:sldLayoutId id="2147483742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§"/>
        <a:tabLst>
          <a:tab pos="447675" algn="l"/>
        </a:tabLst>
        <a:defRPr sz="2400" b="0" kern="1200">
          <a:solidFill>
            <a:schemeClr val="tx1"/>
          </a:solidFill>
          <a:latin typeface="Arial"/>
          <a:ea typeface="+mn-ea"/>
          <a:cs typeface="+mn-cs"/>
        </a:defRPr>
      </a:lvl1pPr>
      <a:lvl2pPr marL="893763" indent="-4460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ü"/>
        <a:tabLst>
          <a:tab pos="893763" algn="l"/>
        </a:tabLst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341438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50000"/>
        <a:buFont typeface="Arial" panose="020B0604020202020204" pitchFamily="34" charset="0"/>
        <a:buChar char="•"/>
        <a:tabLst>
          <a:tab pos="13414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798638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Font typeface="Wingdings" panose="05000000000000000000" pitchFamily="2" charset="2"/>
        <a:buChar char="Ø"/>
        <a:tabLst>
          <a:tab pos="17986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B909C6-81EC-4A98-B837-E55D7E6A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745" y="1089891"/>
            <a:ext cx="11520054" cy="5172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ítulo 9">
            <a:extLst>
              <a:ext uri="{FF2B5EF4-FFF2-40B4-BE49-F238E27FC236}">
                <a16:creationId xmlns:a16="http://schemas.microsoft.com/office/drawing/2014/main" id="{102AFFD4-4C37-4AFA-A5E4-99ACA9AE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4" y="182564"/>
            <a:ext cx="9554609" cy="731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4FA7080-D75E-47FD-AF8C-2CCB439689C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76297" y="326502"/>
            <a:ext cx="1573958" cy="424706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FCBAAD-32D5-483F-82C0-0246490B9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4058" y="6356350"/>
            <a:ext cx="6352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A14669-8EE9-4EA6-B50E-DBB087937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835" y="6348935"/>
            <a:ext cx="574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99DA22C-907B-40B5-B6F3-41B58D533B4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3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49" r:id="rId2"/>
    <p:sldLayoutId id="2147483728" r:id="rId3"/>
    <p:sldLayoutId id="2147483729" r:id="rId4"/>
    <p:sldLayoutId id="2147483744" r:id="rId5"/>
    <p:sldLayoutId id="2147483730" r:id="rId6"/>
    <p:sldLayoutId id="2147483731" r:id="rId7"/>
    <p:sldLayoutId id="2147483732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§"/>
        <a:tabLst>
          <a:tab pos="447675" algn="l"/>
        </a:tabLst>
        <a:defRPr sz="2400" b="0" kern="1200">
          <a:solidFill>
            <a:schemeClr val="tx1"/>
          </a:solidFill>
          <a:latin typeface="Arial"/>
          <a:ea typeface="+mn-ea"/>
          <a:cs typeface="+mn-cs"/>
        </a:defRPr>
      </a:lvl1pPr>
      <a:lvl2pPr marL="893763" indent="-4460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ü"/>
        <a:tabLst>
          <a:tab pos="893763" algn="l"/>
        </a:tabLst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341438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50000"/>
        <a:buFont typeface="Arial" panose="020B0604020202020204" pitchFamily="34" charset="0"/>
        <a:buChar char="•"/>
        <a:tabLst>
          <a:tab pos="13414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798638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Font typeface="Wingdings" panose="05000000000000000000" pitchFamily="2" charset="2"/>
        <a:buChar char="Ø"/>
        <a:tabLst>
          <a:tab pos="17986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B909C6-81EC-4A98-B837-E55D7E6A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745" y="1012723"/>
            <a:ext cx="11520054" cy="5112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D0A198-FA6F-41D9-B94B-C1C4CB7C6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9426" y="6333493"/>
            <a:ext cx="742373" cy="363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C39BF3B-83F8-4F21-954D-9C1724E3E45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Marcador de título 9">
            <a:extLst>
              <a:ext uri="{FF2B5EF4-FFF2-40B4-BE49-F238E27FC236}">
                <a16:creationId xmlns:a16="http://schemas.microsoft.com/office/drawing/2014/main" id="{102AFFD4-4C37-4AFA-A5E4-99ACA9AE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4" y="182564"/>
            <a:ext cx="11520055" cy="731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4FA7080-D75E-47FD-AF8C-2CCB43968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709" y="6272180"/>
            <a:ext cx="1573958" cy="424706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48C1F1-DF13-4A43-B088-8679B3DB3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342" y="6344929"/>
            <a:ext cx="436003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131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§"/>
        <a:tabLst>
          <a:tab pos="447675" algn="l"/>
        </a:tabLst>
        <a:defRPr sz="2400" b="0" kern="1200">
          <a:solidFill>
            <a:schemeClr val="tx1"/>
          </a:solidFill>
          <a:latin typeface="Arial"/>
          <a:ea typeface="+mn-ea"/>
          <a:cs typeface="+mn-cs"/>
        </a:defRPr>
      </a:lvl1pPr>
      <a:lvl2pPr marL="893763" indent="-4460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25000"/>
        <a:buFont typeface="Wingdings" panose="05000000000000000000" pitchFamily="2" charset="2"/>
        <a:buChar char="ü"/>
        <a:tabLst>
          <a:tab pos="893763" algn="l"/>
        </a:tabLst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341438" indent="-4476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SzPct val="150000"/>
        <a:buFont typeface="Arial" panose="020B0604020202020204" pitchFamily="34" charset="0"/>
        <a:buChar char="•"/>
        <a:tabLst>
          <a:tab pos="13414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798638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Font typeface="Wingdings" panose="05000000000000000000" pitchFamily="2" charset="2"/>
        <a:buChar char="Ø"/>
        <a:tabLst>
          <a:tab pos="1798638" algn="l"/>
        </a:tabLst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46DA6-F0E6-4713-A47F-A3EF99B6C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9392" y="2039962"/>
            <a:ext cx="6542900" cy="18843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5600"/>
              <a:t>Un piano no te hace músico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4E38F9EF-1D3B-4B93-B545-E705B5E62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392" y="4141057"/>
            <a:ext cx="6595293" cy="427037"/>
          </a:xfrm>
        </p:spPr>
        <p:txBody>
          <a:bodyPr>
            <a:normAutofit/>
          </a:bodyPr>
          <a:lstStyle/>
          <a:p>
            <a:r>
              <a:rPr lang="es-ES" dirty="0"/>
              <a:t>¿</a:t>
            </a:r>
            <a:r>
              <a:rPr lang="es-ES" dirty="0" err="1"/>
              <a:t>Kubernetes</a:t>
            </a:r>
            <a:r>
              <a:rPr lang="es-ES" dirty="0"/>
              <a:t> sin </a:t>
            </a:r>
            <a:r>
              <a:rPr lang="es-ES" dirty="0" err="1"/>
              <a:t>DevSecOps</a:t>
            </a:r>
            <a:r>
              <a:rPr lang="es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96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7066B-48A7-08D9-9CF4-D67EC300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¿Ventajas?</a:t>
            </a:r>
          </a:p>
        </p:txBody>
      </p:sp>
      <p:pic>
        <p:nvPicPr>
          <p:cNvPr id="5122" name="Picture 2" descr="Youtube Videos GIF by Channel Frederator">
            <a:extLst>
              <a:ext uri="{FF2B5EF4-FFF2-40B4-BE49-F238E27FC236}">
                <a16:creationId xmlns:a16="http://schemas.microsoft.com/office/drawing/2014/main" id="{D1964B59-96F0-6CE7-E14D-E97EF69B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13" y="1064044"/>
            <a:ext cx="9423734" cy="52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4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6BF9-21AD-5393-62AE-EC6C4464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Automatización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CA616-9543-FF9A-779B-4204F2FE2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02E6-48C0-CDBA-3940-84BE8B7201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1F602-DB8C-95FD-4D15-2FA2D5B92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C315AE5-75B1-8671-6699-2A1287CF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755" y="1079151"/>
            <a:ext cx="7696199" cy="50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4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0833-9FAF-7CEB-258B-26D71A94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Estandarización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41D1C-02AA-6234-78B3-554386F3AB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D581F-27F7-AA5C-FD9B-7B3890F0D4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055DC-C435-A3E8-7A0F-1E93409936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DF69E-D5A5-8D68-8BA6-ED6796EBC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6" descr="Apollo 13 and the Nostalgia of American Competence – The Avocado">
            <a:extLst>
              <a:ext uri="{FF2B5EF4-FFF2-40B4-BE49-F238E27FC236}">
                <a16:creationId xmlns:a16="http://schemas.microsoft.com/office/drawing/2014/main" id="{517D2B63-C800-AE48-8F9A-741BAEEFF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1175385"/>
            <a:ext cx="11549742" cy="48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1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8B5A-9EA5-68EB-EBDC-FD0B328C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Cadena de </a:t>
            </a:r>
            <a:r>
              <a:rPr lang="en-US" dirty="0" err="1">
                <a:cs typeface="Arial"/>
              </a:rPr>
              <a:t>montaje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5F9C1-D350-C5BD-A210-78DB7DEF6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17CC9-C3F0-7869-141E-8A3BB9DE76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DFAB3-4E50-4F85-A2FB-69ED008CA7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5D0C0-DCB2-5B4A-CDA7-7E2C83BF4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6" descr="DevOps processes | Pega Academy">
            <a:extLst>
              <a:ext uri="{FF2B5EF4-FFF2-40B4-BE49-F238E27FC236}">
                <a16:creationId xmlns:a16="http://schemas.microsoft.com/office/drawing/2014/main" id="{F148AFED-4210-9D9D-5B53-767DAD3D2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8" y="1078812"/>
            <a:ext cx="11527966" cy="5037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21C4CC-DAAB-F4DF-28E5-D360283335AB}"/>
              </a:ext>
            </a:extLst>
          </p:cNvPr>
          <p:cNvSpPr/>
          <p:nvPr/>
        </p:nvSpPr>
        <p:spPr>
          <a:xfrm>
            <a:off x="4299857" y="5116285"/>
            <a:ext cx="3298371" cy="84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692F1-1501-469B-2006-49E8826F75FF}"/>
              </a:ext>
            </a:extLst>
          </p:cNvPr>
          <p:cNvSpPr txBox="1"/>
          <p:nvPr/>
        </p:nvSpPr>
        <p:spPr>
          <a:xfrm>
            <a:off x="4800601" y="5203370"/>
            <a:ext cx="39515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Arial"/>
              </a:rPr>
              <a:t>meses ===&gt; </a:t>
            </a:r>
            <a:r>
              <a:rPr lang="en-US" b="1" dirty="0" err="1">
                <a:solidFill>
                  <a:schemeClr val="tx2"/>
                </a:solidFill>
                <a:cs typeface="Arial"/>
              </a:rPr>
              <a:t>minutos</a:t>
            </a:r>
            <a:r>
              <a:rPr lang="en-US" b="1" dirty="0">
                <a:solidFill>
                  <a:schemeClr val="tx2"/>
                </a:solidFill>
                <a:cs typeface="Arial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08577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069CD-855C-4F04-B162-5C22913A3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cs typeface="Arial"/>
              </a:rPr>
              <a:t>CI/CD Pipeline</a:t>
            </a:r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B97D2B-A43F-4EF0-BD29-D36B40BC78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68A143-C7D7-4C9F-8179-F5E77E32BE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3CD06-177B-4BE4-8CA1-FA44A4BF6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948EC21-1827-47E2-98A3-6ABAD5AC75A8}"/>
              </a:ext>
            </a:extLst>
          </p:cNvPr>
          <p:cNvSpPr/>
          <p:nvPr/>
        </p:nvSpPr>
        <p:spPr>
          <a:xfrm rot="5400000">
            <a:off x="5418895" y="-2608456"/>
            <a:ext cx="204438" cy="7629292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53BCE-9521-40BE-B90E-7DC24EF0B015}"/>
              </a:ext>
            </a:extLst>
          </p:cNvPr>
          <p:cNvSpPr txBox="1"/>
          <p:nvPr/>
        </p:nvSpPr>
        <p:spPr>
          <a:xfrm>
            <a:off x="4105275" y="741324"/>
            <a:ext cx="3105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Continuous Integration(CI)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3342-4F72-41BA-A26E-EB19707A7E6A}"/>
              </a:ext>
            </a:extLst>
          </p:cNvPr>
          <p:cNvSpPr txBox="1"/>
          <p:nvPr/>
        </p:nvSpPr>
        <p:spPr>
          <a:xfrm>
            <a:off x="6352592" y="5309169"/>
            <a:ext cx="38410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Continuous Deployment(CD)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E212860-47DF-4A16-00C2-BF44FFB14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7" r="-96" b="-238"/>
          <a:stretch/>
        </p:blipFill>
        <p:spPr>
          <a:xfrm>
            <a:off x="1490330" y="1492384"/>
            <a:ext cx="9477162" cy="3758029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56AAB464-4D1B-41E6-BFB5-83C966C7973B}"/>
              </a:ext>
            </a:extLst>
          </p:cNvPr>
          <p:cNvSpPr/>
          <p:nvPr/>
        </p:nvSpPr>
        <p:spPr>
          <a:xfrm rot="16200000">
            <a:off x="7723480" y="1982131"/>
            <a:ext cx="139390" cy="6374780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85734-F25A-11AB-B5A4-BAA16784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Equipo</a:t>
            </a:r>
            <a:r>
              <a:rPr lang="en-US" dirty="0">
                <a:cs typeface="Arial"/>
              </a:rPr>
              <a:t>: </a:t>
            </a:r>
            <a:r>
              <a:rPr lang="en-US" dirty="0" err="1">
                <a:cs typeface="Arial"/>
              </a:rPr>
              <a:t>responsabilidad</a:t>
            </a:r>
            <a:r>
              <a:rPr lang="en-US" dirty="0">
                <a:cs typeface="Arial"/>
              </a:rPr>
              <a:t> end to end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66850-5158-92C0-3973-7FA6BC62F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65D89-BCCD-D164-6BB3-20C54012AC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C3658-D0E9-70A8-C630-245D8876B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 descr="Un grupo de jugadores de fútbol&#10;&#10;Descripción generada automáticamente con confianza media">
            <a:extLst>
              <a:ext uri="{FF2B5EF4-FFF2-40B4-BE49-F238E27FC236}">
                <a16:creationId xmlns:a16="http://schemas.microsoft.com/office/drawing/2014/main" id="{F596FA60-562D-94A4-628D-BA328CB5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72" y="1080655"/>
            <a:ext cx="9030856" cy="50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0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A5D3-47D9-23C2-4B3A-612632D4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Transformación</a:t>
            </a:r>
            <a:r>
              <a:rPr lang="en-US" dirty="0">
                <a:cs typeface="Arial"/>
              </a:rPr>
              <a:t> de </a:t>
            </a:r>
            <a:r>
              <a:rPr lang="en-US" dirty="0" err="1">
                <a:cs typeface="Arial"/>
              </a:rPr>
              <a:t>aplicaciones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701D1-5AB4-3701-287B-07AD333874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5578A-E42E-C0EF-1BA1-096926C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Monolith vs Microservices: Is the Winner Obvious? | IT Outposts">
            <a:extLst>
              <a:ext uri="{FF2B5EF4-FFF2-40B4-BE49-F238E27FC236}">
                <a16:creationId xmlns:a16="http://schemas.microsoft.com/office/drawing/2014/main" id="{49959F71-C604-7ED0-A641-0966B96BA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" b="8358"/>
          <a:stretch/>
        </p:blipFill>
        <p:spPr bwMode="auto">
          <a:xfrm>
            <a:off x="1189533" y="1090245"/>
            <a:ext cx="9431573" cy="43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782E-58A9-4F1E-9630-17D88EEF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Entornos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36830-533E-46E5-9722-AA841C4E6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>
                <a:cs typeface="Arial"/>
              </a:rPr>
              <a:t>                                                     Based on: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D1D62-3A27-4FA3-AA64-3A832A9B8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BF4A2-8EB1-45C3-8A17-363A4591CB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002C1-FAB8-466E-BD28-82E860B35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AF3B8A4-BA27-B342-5565-CB463586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3" y="1663990"/>
            <a:ext cx="9931573" cy="251119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D053EA24-6640-913A-3386-4CE57573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640" y="4938505"/>
            <a:ext cx="2376881" cy="5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00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364B2-E2B8-045A-1DD7-AADDF1D9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SUSE Rancher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8FF47-F665-0809-173D-C6530F9CFA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39CE9-9483-EF2E-DE57-C75F1C6B4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184CEB6-9AE2-CB24-4F13-90224276E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70"/>
          <a:stretch/>
        </p:blipFill>
        <p:spPr>
          <a:xfrm>
            <a:off x="429124" y="1202222"/>
            <a:ext cx="11333752" cy="448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6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0BB37-C027-5D09-F591-04AFF178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Seguridad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64F74-04C4-5BFF-1D09-657885386D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76D0D-94EA-FEAF-E5FC-2DBBCEE167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FE0CE-4CE8-8ED1-4D3C-E1679224D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4947523-DD06-FABC-133B-1BD28BAF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367" y="1078142"/>
            <a:ext cx="8998972" cy="504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15982-B798-7472-CEDF-53EDA819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1995: uno de los vuestros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98C21A-E9E4-F9A1-AF4F-76F303B7F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BAB8AE-EB47-7B78-4B50-B1C0EE016A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4 Marcador de contenido">
            <a:extLst>
              <a:ext uri="{FF2B5EF4-FFF2-40B4-BE49-F238E27FC236}">
                <a16:creationId xmlns:a16="http://schemas.microsoft.com/office/drawing/2014/main" id="{DCA2CE2C-B262-98A8-4F1A-CDDC88976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1" y="1052846"/>
            <a:ext cx="7812350" cy="5083379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0C17DB9-62F3-FE37-136E-316E1CE36257}"/>
              </a:ext>
            </a:extLst>
          </p:cNvPr>
          <p:cNvCxnSpPr>
            <a:cxnSpLocks/>
          </p:cNvCxnSpPr>
          <p:nvPr/>
        </p:nvCxnSpPr>
        <p:spPr>
          <a:xfrm>
            <a:off x="1138359" y="1504443"/>
            <a:ext cx="1564110" cy="346889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3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CFF1-E4F0-E631-B793-2764219C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Capas y herencia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146A1D-8283-CCB4-AC66-C283932D55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3" descr="Layers | Docker Docs">
            <a:extLst>
              <a:ext uri="{FF2B5EF4-FFF2-40B4-BE49-F238E27FC236}">
                <a16:creationId xmlns:a16="http://schemas.microsoft.com/office/drawing/2014/main" id="{C1A2ADCE-5831-7113-4CD8-D614149E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75" y="1177925"/>
            <a:ext cx="11397849" cy="450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142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6CF54-039E-7712-C37C-4C661613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Flujos de datos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0A71E2-1DDE-9092-3495-E4F8DF810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287167-9D64-A615-B9D8-1E0DB84322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04F680-B51A-1409-332E-5EE6913B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88" y="1171789"/>
            <a:ext cx="7284824" cy="4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233B3-78E5-1592-20F2-F7E20E9D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Network </a:t>
            </a:r>
            <a:r>
              <a:rPr lang="es-ES" dirty="0" err="1"/>
              <a:t>Policies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CF3DCC-76F8-B6E1-746C-AB16A2B1CD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C5AA0E-3091-B449-855B-534EBDD0E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2" descr="นโยบายเครือข่ายใน Kubernetes">
            <a:extLst>
              <a:ext uri="{FF2B5EF4-FFF2-40B4-BE49-F238E27FC236}">
                <a16:creationId xmlns:a16="http://schemas.microsoft.com/office/drawing/2014/main" id="{2B664DEF-BA8E-E701-A762-EB05DD5B6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0"/>
          <a:stretch/>
        </p:blipFill>
        <p:spPr bwMode="auto">
          <a:xfrm>
            <a:off x="2026132" y="1396284"/>
            <a:ext cx="7950308" cy="461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54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345A7-72EE-23C3-F5DE-7F1568C5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Microservicios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2445EF-BC0B-FC1F-1CCB-AFFAA5AE7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B2212A-3649-61BE-7E72-31260D4FB1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A4E3F3-1ACD-78B2-C5DC-AA60268B7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5" r="17543"/>
          <a:stretch/>
        </p:blipFill>
        <p:spPr>
          <a:xfrm>
            <a:off x="2409902" y="986211"/>
            <a:ext cx="6512768" cy="48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6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6FCED-9423-FDF0-3413-5ECCAD48D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Procesos intrusos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89A104-DB57-AA32-4B70-CD6083A92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E6109F3-5630-8FE7-A741-123449DAB9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2" descr="ubuntu - Unknown linux process with random command - Super User">
            <a:extLst>
              <a:ext uri="{FF2B5EF4-FFF2-40B4-BE49-F238E27FC236}">
                <a16:creationId xmlns:a16="http://schemas.microsoft.com/office/drawing/2014/main" id="{BEC20C22-55A0-47AD-2B58-00698F0F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160" y="1303098"/>
            <a:ext cx="7616949" cy="476059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561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99CFD-D968-9D53-8B2B-2B79228D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CNF </a:t>
            </a:r>
            <a:r>
              <a:rPr lang="es-ES" dirty="0" err="1"/>
              <a:t>Landscape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081DEF-F0D4-F28B-333B-7DE4DE84D1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107427-0856-0D53-5DEF-05CD2FEE8B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DAEE6FF-3354-883B-CCD7-93F20B3E2F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18A1E7-4270-9DC6-9EE6-906950298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43BC935-4484-CB48-AE8E-A06E323C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051" y="1321553"/>
            <a:ext cx="7088627" cy="5031360"/>
          </a:xfrm>
          <a:prstGeom prst="rect">
            <a:avLst/>
          </a:prstGeom>
          <a:noFill/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224CD98-88B5-12D8-C65D-0F96FB812DAD}"/>
              </a:ext>
            </a:extLst>
          </p:cNvPr>
          <p:cNvSpPr/>
          <p:nvPr/>
        </p:nvSpPr>
        <p:spPr>
          <a:xfrm>
            <a:off x="3977013" y="4404985"/>
            <a:ext cx="2118986" cy="981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5">
            <a:extLst>
              <a:ext uri="{FF2B5EF4-FFF2-40B4-BE49-F238E27FC236}">
                <a16:creationId xmlns:a16="http://schemas.microsoft.com/office/drawing/2014/main" id="{18868B19-F49B-8821-CF5E-BB79607FDA27}"/>
              </a:ext>
            </a:extLst>
          </p:cNvPr>
          <p:cNvCxnSpPr/>
          <p:nvPr/>
        </p:nvCxnSpPr>
        <p:spPr>
          <a:xfrm flipH="1">
            <a:off x="6093913" y="2773470"/>
            <a:ext cx="3615846" cy="1791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3752014E-44F8-86CB-BB6F-19BCD0DB0BE9}"/>
              </a:ext>
            </a:extLst>
          </p:cNvPr>
          <p:cNvSpPr txBox="1"/>
          <p:nvPr/>
        </p:nvSpPr>
        <p:spPr>
          <a:xfrm>
            <a:off x="9728547" y="254695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Open Sans"/>
                <a:cs typeface="Open Sans"/>
              </a:rPr>
              <a:t>Security tools!!!</a:t>
            </a:r>
          </a:p>
        </p:txBody>
      </p:sp>
    </p:spTree>
    <p:extLst>
      <p:ext uri="{BB962C8B-B14F-4D97-AF65-F5344CB8AC3E}">
        <p14:creationId xmlns:p14="http://schemas.microsoft.com/office/powerpoint/2010/main" val="1971679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B74E0-5997-892D-7D6D-0900731E4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SUSE </a:t>
            </a:r>
            <a:r>
              <a:rPr lang="es-ES" dirty="0" err="1"/>
              <a:t>Neuvector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2155C9-832C-6369-A671-0F7FBD1525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0FE02A-2EE1-4E40-E2F7-D97E0C4D11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740667-9C9D-FD21-F8C7-3641B13BF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F330F5F-C936-ED38-9E42-759836DE4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1181595" y="1055192"/>
            <a:ext cx="9502018" cy="52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06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B96A1-5545-DA28-6667-CE863F82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Descubrimiento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2036B9-858B-CF00-6F98-C90A95B4A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9708D9-8C54-295C-29C5-0AF56152AB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1AD3C59-AAC4-8532-92C6-C31E6FF52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991205"/>
            <a:ext cx="11598721" cy="5219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5935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42687-8CFB-4C77-095E-6F5B6154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Reglas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F7622B-75B2-746D-7300-EE758F1F5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D671CCB-28C5-5B35-90D4-9E459B56F2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400A20-4E0B-0208-3472-09D908B4E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1594551"/>
            <a:ext cx="11555585" cy="3668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722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6751D-E654-DC7D-431D-FFF202CD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Security As </a:t>
            </a:r>
            <a:r>
              <a:rPr lang="es-ES" dirty="0" err="1"/>
              <a:t>Code</a:t>
            </a:r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E607C23-33E2-DF1F-C149-FB56C3E16A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8E78D935-0D8D-90D2-2F04-3E4A408575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BDF70AA-4733-3AF1-87C7-5E5746298662}"/>
              </a:ext>
            </a:extLst>
          </p:cNvPr>
          <p:cNvSpPr txBox="1"/>
          <p:nvPr/>
        </p:nvSpPr>
        <p:spPr>
          <a:xfrm>
            <a:off x="1024112" y="1473400"/>
            <a:ext cx="406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1pPr>
            <a:lvl2pPr marL="0" marR="0" indent="609585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2pPr>
            <a:lvl3pPr marL="0" marR="0" indent="121917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3pPr>
            <a:lvl4pPr marL="0" marR="0" indent="182875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4pPr>
            <a:lvl5pPr marL="0" marR="0" indent="243833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5pPr>
            <a:lvl6pPr marL="0" marR="0" indent="304792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6pPr>
            <a:lvl7pPr marL="0" marR="0" indent="365750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7pPr>
            <a:lvl8pPr marL="0" marR="0" indent="4267093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8pPr>
            <a:lvl9pPr marL="0" marR="0" indent="4876678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r>
              <a:rPr lang="en-US" b="1" dirty="0" err="1">
                <a:latin typeface="Gotham Book" panose="02000604040000020004" pitchFamily="2" charset="0"/>
              </a:rPr>
              <a:t>NvSecurityRule</a:t>
            </a:r>
            <a:endParaRPr lang="en-US" b="1" dirty="0">
              <a:latin typeface="Gotham Book" panose="02000604040000020004" pitchFamily="2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7807FC9-7C54-A3D1-0D7B-261A83CF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041" y="1110819"/>
            <a:ext cx="2349638" cy="5424627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B3A92251-194A-7770-18A5-625A88684588}"/>
              </a:ext>
            </a:extLst>
          </p:cNvPr>
          <p:cNvSpPr txBox="1"/>
          <p:nvPr/>
        </p:nvSpPr>
        <p:spPr>
          <a:xfrm>
            <a:off x="1024111" y="2075434"/>
            <a:ext cx="406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1pPr>
            <a:lvl2pPr marL="0" marR="0" indent="609585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2pPr>
            <a:lvl3pPr marL="0" marR="0" indent="121917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3pPr>
            <a:lvl4pPr marL="0" marR="0" indent="182875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4pPr>
            <a:lvl5pPr marL="0" marR="0" indent="243833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5pPr>
            <a:lvl6pPr marL="0" marR="0" indent="304792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6pPr>
            <a:lvl7pPr marL="0" marR="0" indent="365750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7pPr>
            <a:lvl8pPr marL="0" marR="0" indent="4267093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8pPr>
            <a:lvl9pPr marL="0" marR="0" indent="4876678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r>
              <a:rPr lang="en-US" dirty="0">
                <a:latin typeface="Gotham Book" panose="02000604040000020004" pitchFamily="2" charset="0"/>
              </a:rPr>
              <a:t>egress</a:t>
            </a:r>
          </a:p>
          <a:p>
            <a:r>
              <a:rPr lang="en-US" dirty="0">
                <a:latin typeface="Gotham Book" panose="02000604040000020004" pitchFamily="2" charset="0"/>
              </a:rPr>
              <a:t>	allow</a:t>
            </a:r>
          </a:p>
          <a:p>
            <a:r>
              <a:rPr lang="en-US" dirty="0">
                <a:latin typeface="Gotham Book" panose="02000604040000020004" pitchFamily="2" charset="0"/>
              </a:rPr>
              <a:t>	protocol</a:t>
            </a:r>
          </a:p>
          <a:p>
            <a:r>
              <a:rPr lang="en-US" dirty="0">
                <a:latin typeface="Gotham Book" panose="02000604040000020004" pitchFamily="2" charset="0"/>
              </a:rPr>
              <a:t>	ports</a:t>
            </a:r>
            <a:endParaRPr lang="en-US" sz="3200" dirty="0">
              <a:latin typeface="Gotham Book" panose="02000604040000020004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EA7B4A09-2EB6-EB00-417E-F12DB725DFA9}"/>
              </a:ext>
            </a:extLst>
          </p:cNvPr>
          <p:cNvSpPr txBox="1"/>
          <p:nvPr/>
        </p:nvSpPr>
        <p:spPr>
          <a:xfrm>
            <a:off x="943798" y="3645032"/>
            <a:ext cx="406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1pPr>
            <a:lvl2pPr marL="0" marR="0" indent="609585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2pPr>
            <a:lvl3pPr marL="0" marR="0" indent="121917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3pPr>
            <a:lvl4pPr marL="0" marR="0" indent="182875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4pPr>
            <a:lvl5pPr marL="0" marR="0" indent="243833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5pPr>
            <a:lvl6pPr marL="0" marR="0" indent="304792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6pPr>
            <a:lvl7pPr marL="0" marR="0" indent="365750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7pPr>
            <a:lvl8pPr marL="0" marR="0" indent="4267093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8pPr>
            <a:lvl9pPr marL="0" marR="0" indent="4876678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r>
              <a:rPr lang="en-US" dirty="0">
                <a:latin typeface="Gotham Book" panose="02000604040000020004" pitchFamily="2" charset="0"/>
              </a:rPr>
              <a:t>ingress</a:t>
            </a:r>
          </a:p>
          <a:p>
            <a:r>
              <a:rPr lang="en-US" dirty="0">
                <a:latin typeface="Gotham Book" panose="02000604040000020004" pitchFamily="2" charset="0"/>
              </a:rPr>
              <a:t>	allow</a:t>
            </a:r>
          </a:p>
          <a:p>
            <a:r>
              <a:rPr lang="en-US" dirty="0">
                <a:latin typeface="Gotham Book" panose="02000604040000020004" pitchFamily="2" charset="0"/>
              </a:rPr>
              <a:t>	protocol</a:t>
            </a:r>
          </a:p>
          <a:p>
            <a:r>
              <a:rPr lang="en-US" dirty="0">
                <a:latin typeface="Gotham Book" panose="02000604040000020004" pitchFamily="2" charset="0"/>
              </a:rPr>
              <a:t>	ports</a:t>
            </a:r>
            <a:endParaRPr lang="en-US" sz="3200" dirty="0">
              <a:latin typeface="Gotham Book" panose="02000604040000020004" pitchFamily="2" charset="0"/>
            </a:endParaRPr>
          </a:p>
        </p:txBody>
      </p:sp>
      <p:cxnSp>
        <p:nvCxnSpPr>
          <p:cNvPr id="7" name="Straight Arrow Connector 13">
            <a:extLst>
              <a:ext uri="{FF2B5EF4-FFF2-40B4-BE49-F238E27FC236}">
                <a16:creationId xmlns:a16="http://schemas.microsoft.com/office/drawing/2014/main" id="{2E63C2AA-F330-8FC0-6E6A-8DAEF9C2F8E3}"/>
              </a:ext>
            </a:extLst>
          </p:cNvPr>
          <p:cNvCxnSpPr>
            <a:cxnSpLocks/>
          </p:cNvCxnSpPr>
          <p:nvPr/>
        </p:nvCxnSpPr>
        <p:spPr>
          <a:xfrm flipV="1">
            <a:off x="3256608" y="1187700"/>
            <a:ext cx="3607289" cy="602718"/>
          </a:xfrm>
          <a:prstGeom prst="straightConnector1">
            <a:avLst/>
          </a:prstGeom>
          <a:ln w="38100">
            <a:solidFill>
              <a:srgbClr val="03C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15">
            <a:extLst>
              <a:ext uri="{FF2B5EF4-FFF2-40B4-BE49-F238E27FC236}">
                <a16:creationId xmlns:a16="http://schemas.microsoft.com/office/drawing/2014/main" id="{D96CAF74-A9F3-FA50-7930-0D63BC942030}"/>
              </a:ext>
            </a:extLst>
          </p:cNvPr>
          <p:cNvCxnSpPr>
            <a:cxnSpLocks/>
          </p:cNvCxnSpPr>
          <p:nvPr/>
        </p:nvCxnSpPr>
        <p:spPr>
          <a:xfrm flipV="1">
            <a:off x="1936945" y="1702932"/>
            <a:ext cx="4997766" cy="665877"/>
          </a:xfrm>
          <a:prstGeom prst="straightConnector1">
            <a:avLst/>
          </a:prstGeom>
          <a:ln w="38100">
            <a:solidFill>
              <a:srgbClr val="03C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7">
            <a:extLst>
              <a:ext uri="{FF2B5EF4-FFF2-40B4-BE49-F238E27FC236}">
                <a16:creationId xmlns:a16="http://schemas.microsoft.com/office/drawing/2014/main" id="{981A4BC4-9577-3E81-B66F-D0036B938CB7}"/>
              </a:ext>
            </a:extLst>
          </p:cNvPr>
          <p:cNvCxnSpPr>
            <a:cxnSpLocks/>
          </p:cNvCxnSpPr>
          <p:nvPr/>
        </p:nvCxnSpPr>
        <p:spPr>
          <a:xfrm>
            <a:off x="2199619" y="3904262"/>
            <a:ext cx="4664278" cy="25737"/>
          </a:xfrm>
          <a:prstGeom prst="straightConnector1">
            <a:avLst/>
          </a:prstGeom>
          <a:ln w="38100">
            <a:solidFill>
              <a:srgbClr val="03C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E8E28EAE-9AF4-2598-6960-D225A4241E9A}"/>
              </a:ext>
            </a:extLst>
          </p:cNvPr>
          <p:cNvCxnSpPr>
            <a:cxnSpLocks/>
          </p:cNvCxnSpPr>
          <p:nvPr/>
        </p:nvCxnSpPr>
        <p:spPr>
          <a:xfrm flipV="1">
            <a:off x="1525262" y="3298811"/>
            <a:ext cx="5338635" cy="2048639"/>
          </a:xfrm>
          <a:prstGeom prst="straightConnector1">
            <a:avLst/>
          </a:prstGeom>
          <a:ln w="38100">
            <a:solidFill>
              <a:srgbClr val="03C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2">
            <a:extLst>
              <a:ext uri="{FF2B5EF4-FFF2-40B4-BE49-F238E27FC236}">
                <a16:creationId xmlns:a16="http://schemas.microsoft.com/office/drawing/2014/main" id="{DB873D7C-8D4B-4E58-AE06-FBD50FEE1A24}"/>
              </a:ext>
            </a:extLst>
          </p:cNvPr>
          <p:cNvCxnSpPr>
            <a:cxnSpLocks/>
          </p:cNvCxnSpPr>
          <p:nvPr/>
        </p:nvCxnSpPr>
        <p:spPr>
          <a:xfrm flipV="1">
            <a:off x="2045915" y="5007541"/>
            <a:ext cx="4817982" cy="612696"/>
          </a:xfrm>
          <a:prstGeom prst="straightConnector1">
            <a:avLst/>
          </a:prstGeom>
          <a:ln w="38100">
            <a:solidFill>
              <a:srgbClr val="03C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7">
            <a:extLst>
              <a:ext uri="{FF2B5EF4-FFF2-40B4-BE49-F238E27FC236}">
                <a16:creationId xmlns:a16="http://schemas.microsoft.com/office/drawing/2014/main" id="{AF2B9799-C18D-7AF0-1582-C82A63641552}"/>
              </a:ext>
            </a:extLst>
          </p:cNvPr>
          <p:cNvCxnSpPr>
            <a:cxnSpLocks/>
          </p:cNvCxnSpPr>
          <p:nvPr/>
        </p:nvCxnSpPr>
        <p:spPr>
          <a:xfrm>
            <a:off x="2534545" y="6050975"/>
            <a:ext cx="4479946" cy="386965"/>
          </a:xfrm>
          <a:prstGeom prst="straightConnector1">
            <a:avLst/>
          </a:prstGeom>
          <a:ln w="38100">
            <a:solidFill>
              <a:srgbClr val="FF7C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30">
            <a:extLst>
              <a:ext uri="{FF2B5EF4-FFF2-40B4-BE49-F238E27FC236}">
                <a16:creationId xmlns:a16="http://schemas.microsoft.com/office/drawing/2014/main" id="{B76D5315-5B33-4184-8BF0-ACF2B8953F70}"/>
              </a:ext>
            </a:extLst>
          </p:cNvPr>
          <p:cNvSpPr txBox="1"/>
          <p:nvPr/>
        </p:nvSpPr>
        <p:spPr>
          <a:xfrm>
            <a:off x="902008" y="5820143"/>
            <a:ext cx="406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1pPr>
            <a:lvl2pPr marL="0" marR="0" indent="609585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2pPr>
            <a:lvl3pPr marL="0" marR="0" indent="121917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3pPr>
            <a:lvl4pPr marL="0" marR="0" indent="182875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4pPr>
            <a:lvl5pPr marL="0" marR="0" indent="243833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5pPr>
            <a:lvl6pPr marL="0" marR="0" indent="304792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6pPr>
            <a:lvl7pPr marL="0" marR="0" indent="365750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7pPr>
            <a:lvl8pPr marL="0" marR="0" indent="4267093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8pPr>
            <a:lvl9pPr marL="0" marR="0" indent="4876678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r>
              <a:rPr lang="en-US" dirty="0" err="1">
                <a:latin typeface="Gotham Book" panose="02000604040000020004" pitchFamily="2" charset="0"/>
              </a:rPr>
              <a:t>policymode</a:t>
            </a:r>
            <a:endParaRPr lang="en-US" sz="3200" dirty="0">
              <a:latin typeface="Gotham Book" panose="02000604040000020004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FC52CC4-5DCA-1C9B-4DA5-B78C6BA1BE4B}"/>
              </a:ext>
            </a:extLst>
          </p:cNvPr>
          <p:cNvSpPr txBox="1"/>
          <p:nvPr/>
        </p:nvSpPr>
        <p:spPr>
          <a:xfrm>
            <a:off x="915938" y="5060048"/>
            <a:ext cx="406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1pPr>
            <a:lvl2pPr marL="0" marR="0" indent="609585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2pPr>
            <a:lvl3pPr marL="0" marR="0" indent="121917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3pPr>
            <a:lvl4pPr marL="0" marR="0" indent="182875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4pPr>
            <a:lvl5pPr marL="0" marR="0" indent="243833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5pPr>
            <a:lvl6pPr marL="0" marR="0" indent="304792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6pPr>
            <a:lvl7pPr marL="0" marR="0" indent="365750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7pPr>
            <a:lvl8pPr marL="0" marR="0" indent="4267093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8pPr>
            <a:lvl9pPr marL="0" marR="0" indent="4876678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r>
              <a:rPr lang="en-US" dirty="0">
                <a:latin typeface="Gotham Book" panose="02000604040000020004" pitchFamily="2" charset="0"/>
              </a:rPr>
              <a:t>file</a:t>
            </a:r>
            <a:endParaRPr lang="en-US" sz="3200" dirty="0">
              <a:latin typeface="Gotham Book" panose="02000604040000020004" pitchFamily="2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B6945528-78A1-A54C-2D37-719FB4091D54}"/>
              </a:ext>
            </a:extLst>
          </p:cNvPr>
          <p:cNvSpPr txBox="1"/>
          <p:nvPr/>
        </p:nvSpPr>
        <p:spPr>
          <a:xfrm>
            <a:off x="888078" y="5405537"/>
            <a:ext cx="406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1pPr>
            <a:lvl2pPr marL="0" marR="0" indent="609585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2pPr>
            <a:lvl3pPr marL="0" marR="0" indent="121917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3pPr>
            <a:lvl4pPr marL="0" marR="0" indent="182875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4pPr>
            <a:lvl5pPr marL="0" marR="0" indent="243833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5pPr>
            <a:lvl6pPr marL="0" marR="0" indent="3047924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6pPr>
            <a:lvl7pPr marL="0" marR="0" indent="3657509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7pPr>
            <a:lvl8pPr marL="0" marR="0" indent="4267093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8pPr>
            <a:lvl9pPr marL="0" marR="0" indent="4876678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44F5B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r>
              <a:rPr lang="en-US" dirty="0">
                <a:latin typeface="Gotham Book" panose="02000604040000020004" pitchFamily="2" charset="0"/>
              </a:rPr>
              <a:t>process</a:t>
            </a:r>
            <a:endParaRPr lang="en-US" sz="3200" dirty="0">
              <a:latin typeface="Gotham Book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5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9C878F5-A837-0BE2-B95F-04BAAED3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Virtualización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0220FF-4BBF-4B0E-726D-C5B98C8B68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5C4372-8345-4015-1931-7B2F643F87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00" name="Picture 4" descr="Virtualización - Tecnologías disponibles para el 2019 | Desde Linux">
            <a:extLst>
              <a:ext uri="{FF2B5EF4-FFF2-40B4-BE49-F238E27FC236}">
                <a16:creationId xmlns:a16="http://schemas.microsoft.com/office/drawing/2014/main" id="{E198502B-968A-0065-9C30-C7D3B4C2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29736"/>
            <a:ext cx="79057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977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7F260-BD11-EA2E-0F80-80453DB7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Cumplimiento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0A92E1-2309-BBC0-26A6-B6A638907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D6C58C-3BCA-2957-2231-AB22BC0256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F34090-D6A2-26C0-87C7-2B1EC69E5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158588"/>
            <a:ext cx="11715877" cy="4159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5506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3AA67-AF85-9D2A-F6C0-F6AA2C3A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Vulnerabilidades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C2857E-93AA-AB28-D078-D4D2825E8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241AA7-565C-874C-42CE-FA831E2964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8E5873-6DE1-C6A4-1F68-05D574A6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60663"/>
            <a:ext cx="11519549" cy="41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2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7679B-8BBD-75F2-5DBD-6854922D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Control de admisión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EC65BF-B7D1-A60D-0BB5-9109F1961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C5F24C-2151-3C4E-9AA5-9EB3721614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69A0EB-2EF2-0415-E58D-063CBCC27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1" y="2113944"/>
            <a:ext cx="11508510" cy="1898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559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1BA74-7487-A596-0EF6-68A495FC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Eventos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99F9E3-0A8C-2338-0F26-564300AB0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E880D73-9439-EF3F-0A08-AD0558A5E7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A9355E-EA81-EC41-121C-6C83D3A3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1286369"/>
            <a:ext cx="11520054" cy="34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09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EA0B-8C51-C9B1-989F-6C4082C3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Cambio cultural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126C0-B05A-ADF0-05C6-6A0734A403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E44FF-9FF3-35A4-4904-C67B2E1A0A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AE14EA-7311-2960-3091-812DF72DC9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B20E0-69A3-EFB5-3AC9-379AF7B0F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6" descr="Cars vs. Horses. Long before roads and stop lights… | by Jeremy Montoya |  Medium">
            <a:extLst>
              <a:ext uri="{FF2B5EF4-FFF2-40B4-BE49-F238E27FC236}">
                <a16:creationId xmlns:a16="http://schemas.microsoft.com/office/drawing/2014/main" id="{5EAEE7A4-9CD1-348B-AACB-5D5439716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95" y="1084612"/>
            <a:ext cx="9442861" cy="50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30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7DB7-B8D2-41E1-8D37-18389E62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Formación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36D15-CDFA-4FB9-86A8-D8BD4F1C65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8219C-D0E1-46FE-B7E5-BDA7BF670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AA797-8185-4C68-81F7-2CB5860AC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12 Benefits of Employee Training: Why it is Important?">
            <a:extLst>
              <a:ext uri="{FF2B5EF4-FFF2-40B4-BE49-F238E27FC236}">
                <a16:creationId xmlns:a16="http://schemas.microsoft.com/office/drawing/2014/main" id="{F176E8BB-A14B-E765-B706-A3A00423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04" y="1220121"/>
            <a:ext cx="7853791" cy="44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897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EF136-D958-5ADC-059B-8324DE5F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Acompañamiento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D883D7-6947-80B0-BE75-5584986755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EC3A42F-7387-223F-865A-5B521488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42" y="1146412"/>
            <a:ext cx="8133516" cy="49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3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82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CF5C-A8C2-7710-D57C-34DB744C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Contenedores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69572-E299-4CB0-3E2C-E2F20FAD0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53EB-E542-4DBE-0FC1-457950EA83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A9CE5-2F82-3FE1-ECD6-E564A8E2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C9BF3-63ED-FD44-0A79-ACC438E2C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BF8B23A-B8D0-F867-82C9-CF343991B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0"/>
          <a:stretch/>
        </p:blipFill>
        <p:spPr>
          <a:xfrm>
            <a:off x="2247607" y="1080655"/>
            <a:ext cx="7696786" cy="49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0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CC4FC71-9BED-EE5B-8E3D-D47F58AF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Kubernetes</a:t>
            </a:r>
            <a:r>
              <a:rPr lang="es-ES" dirty="0"/>
              <a:t>!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E909E7-6BFB-D4CD-0597-26AB6BC05C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BC3F5F-04E8-BFB7-E8A0-89BF62DD0B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Automation and remote crane operations prime new Swedish container terminal  for the future | ABB">
            <a:extLst>
              <a:ext uri="{FF2B5EF4-FFF2-40B4-BE49-F238E27FC236}">
                <a16:creationId xmlns:a16="http://schemas.microsoft.com/office/drawing/2014/main" id="{AC6E9B6A-6C89-EA70-F2CE-2F42019D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42" y="1043124"/>
            <a:ext cx="9047916" cy="50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9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1CDD9B3-EAF8-DD11-92FB-B8AA7384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Mi primer k8s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9452FE4-1833-5696-BEE9-FBC7724CD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5B2F204-1E13-02F3-DD5A-5998F9A7D6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6" name="Picture 8" descr="Expert Watch Repair Service | Swiss Trained Watchmakers">
            <a:extLst>
              <a:ext uri="{FF2B5EF4-FFF2-40B4-BE49-F238E27FC236}">
                <a16:creationId xmlns:a16="http://schemas.microsoft.com/office/drawing/2014/main" id="{80322D42-FBE2-D132-7966-F7FBF50B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77" y="1080655"/>
            <a:ext cx="7660824" cy="510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5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87C41C4-4D20-9201-5DE7-024CFBD8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Simplificación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EDE81B-1D4E-FF9D-FAB2-A87F129A57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852687-1A49-0576-CA9B-9D150D648D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40 Years Of Swatch: The Plastic Watch That Changed Everything">
            <a:extLst>
              <a:ext uri="{FF2B5EF4-FFF2-40B4-BE49-F238E27FC236}">
                <a16:creationId xmlns:a16="http://schemas.microsoft.com/office/drawing/2014/main" id="{DDAFE795-4C49-902F-EDE2-21607682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93" y="1108810"/>
            <a:ext cx="10246814" cy="49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3E44166-DCC3-3C28-6649-51D5B7E7939F}"/>
              </a:ext>
            </a:extLst>
          </p:cNvPr>
          <p:cNvGrpSpPr/>
          <p:nvPr/>
        </p:nvGrpSpPr>
        <p:grpSpPr>
          <a:xfrm>
            <a:off x="3533775" y="2870576"/>
            <a:ext cx="1743075" cy="1272799"/>
            <a:chOff x="781378" y="2308600"/>
            <a:chExt cx="5467023" cy="3565059"/>
          </a:xfrm>
        </p:grpSpPr>
        <p:pic>
          <p:nvPicPr>
            <p:cNvPr id="11" name="Picture 2" descr="How to collect metrics in a Kubernetes cluster | Is It Observable">
              <a:extLst>
                <a:ext uri="{FF2B5EF4-FFF2-40B4-BE49-F238E27FC236}">
                  <a16:creationId xmlns:a16="http://schemas.microsoft.com/office/drawing/2014/main" id="{D1007719-0259-89E6-1306-E8FBA16AD1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31"/>
            <a:stretch/>
          </p:blipFill>
          <p:spPr bwMode="auto">
            <a:xfrm>
              <a:off x="781378" y="2308600"/>
              <a:ext cx="5467023" cy="183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ow to collect metrics in a Kubernetes cluster | Is It Observable">
              <a:extLst>
                <a:ext uri="{FF2B5EF4-FFF2-40B4-BE49-F238E27FC236}">
                  <a16:creationId xmlns:a16="http://schemas.microsoft.com/office/drawing/2014/main" id="{CFBF5D8E-E244-66CB-CCF0-9065C7B8BE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9" t="53019"/>
            <a:stretch/>
          </p:blipFill>
          <p:spPr bwMode="auto">
            <a:xfrm>
              <a:off x="1220523" y="4174865"/>
              <a:ext cx="5027878" cy="169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427A9-24C3-4591-8E14-BD41E0147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4BFB-FBC9-4CE1-9B18-C8D2CAF974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30048-A91B-44C5-8AE4-B7D23A4D41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F9D8D-7989-4292-946C-F40E756E4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CAA20995-7EF7-AC0B-5389-70A023291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228" y="278040"/>
            <a:ext cx="7696272" cy="5817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1F6D5-7DD0-4F7C-A5E0-C912D6EB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17203B"/>
                </a:solidFill>
                <a:effectLst/>
                <a:latin typeface="Arial" panose="020B0604020202020204" pitchFamily="34" charset="0"/>
              </a:rPr>
              <a:t>Plataforma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9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AB62-68C1-7DF8-9174-FDD7CAE3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Multitud</a:t>
            </a:r>
            <a:r>
              <a:rPr lang="en-US" dirty="0"/>
              <a:t> de </a:t>
            </a:r>
            <a:r>
              <a:rPr lang="en-US" dirty="0" err="1"/>
              <a:t>herramientas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CC42A-E329-24C5-43A8-00BF60F2CEE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39BF3B-83F8-4F21-954D-9C1724E3E45F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CB11F-1B3F-812C-9E9D-D42F0B1B5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5900249-7509-4B30-9D67-6AC38E92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39" y="1000601"/>
            <a:ext cx="8649322" cy="48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41283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s - Separadores - Cierre">
  <a:themeElements>
    <a:clrScheme name="Satec">
      <a:dk1>
        <a:srgbClr val="17203B"/>
      </a:dk1>
      <a:lt1>
        <a:srgbClr val="FFFFFF"/>
      </a:lt1>
      <a:dk2>
        <a:srgbClr val="002060"/>
      </a:dk2>
      <a:lt2>
        <a:srgbClr val="5CF7F9"/>
      </a:lt2>
      <a:accent1>
        <a:srgbClr val="00B0F0"/>
      </a:accent1>
      <a:accent2>
        <a:srgbClr val="0070C0"/>
      </a:accent2>
      <a:accent3>
        <a:srgbClr val="0053FF"/>
      </a:accent3>
      <a:accent4>
        <a:srgbClr val="773CFF"/>
      </a:accent4>
      <a:accent5>
        <a:srgbClr val="5EE3F2"/>
      </a:accent5>
      <a:accent6>
        <a:srgbClr val="04FF86"/>
      </a:accent6>
      <a:hlink>
        <a:srgbClr val="1B8799"/>
      </a:hlink>
      <a:folHlink>
        <a:srgbClr val="50CD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16_9-Big.potx" id="{25ED2FDA-5A5A-4137-8763-933DD36C9F76}" vid="{8CE89A34-BC9D-46B5-B6BD-78103CA10026}"/>
    </a:ext>
  </a:extLst>
</a:theme>
</file>

<file path=ppt/theme/theme2.xml><?xml version="1.0" encoding="utf-8"?>
<a:theme xmlns:a="http://schemas.openxmlformats.org/drawingml/2006/main" name="Portadas adicionales">
  <a:themeElements>
    <a:clrScheme name="Satec">
      <a:dk1>
        <a:srgbClr val="17203B"/>
      </a:dk1>
      <a:lt1>
        <a:srgbClr val="FFFFFF"/>
      </a:lt1>
      <a:dk2>
        <a:srgbClr val="002060"/>
      </a:dk2>
      <a:lt2>
        <a:srgbClr val="5CF7F9"/>
      </a:lt2>
      <a:accent1>
        <a:srgbClr val="00B0F0"/>
      </a:accent1>
      <a:accent2>
        <a:srgbClr val="0070C0"/>
      </a:accent2>
      <a:accent3>
        <a:srgbClr val="0053FF"/>
      </a:accent3>
      <a:accent4>
        <a:srgbClr val="773CFF"/>
      </a:accent4>
      <a:accent5>
        <a:srgbClr val="5EE3F2"/>
      </a:accent5>
      <a:accent6>
        <a:srgbClr val="04FF86"/>
      </a:accent6>
      <a:hlink>
        <a:srgbClr val="1B8799"/>
      </a:hlink>
      <a:folHlink>
        <a:srgbClr val="50CD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16_9-Big.potx" id="{25ED2FDA-5A5A-4137-8763-933DD36C9F76}" vid="{2F5889DD-210E-4739-8788-CA3E09B69087}"/>
    </a:ext>
  </a:extLst>
</a:theme>
</file>

<file path=ppt/theme/theme3.xml><?xml version="1.0" encoding="utf-8"?>
<a:theme xmlns:a="http://schemas.openxmlformats.org/drawingml/2006/main" name="Logo inferior izda - linea pie">
  <a:themeElements>
    <a:clrScheme name="Satec">
      <a:dk1>
        <a:srgbClr val="17203B"/>
      </a:dk1>
      <a:lt1>
        <a:srgbClr val="FFFFFF"/>
      </a:lt1>
      <a:dk2>
        <a:srgbClr val="002060"/>
      </a:dk2>
      <a:lt2>
        <a:srgbClr val="5CF7F9"/>
      </a:lt2>
      <a:accent1>
        <a:srgbClr val="00B0F0"/>
      </a:accent1>
      <a:accent2>
        <a:srgbClr val="0070C0"/>
      </a:accent2>
      <a:accent3>
        <a:srgbClr val="0053FF"/>
      </a:accent3>
      <a:accent4>
        <a:srgbClr val="773CFF"/>
      </a:accent4>
      <a:accent5>
        <a:srgbClr val="5EE3F2"/>
      </a:accent5>
      <a:accent6>
        <a:srgbClr val="04FF86"/>
      </a:accent6>
      <a:hlink>
        <a:srgbClr val="1B8799"/>
      </a:hlink>
      <a:folHlink>
        <a:srgbClr val="50CD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16_9-Big.potx" id="{25ED2FDA-5A5A-4137-8763-933DD36C9F76}" vid="{B39DB1DD-D284-4941-B756-FE8791F1DFB7}"/>
    </a:ext>
  </a:extLst>
</a:theme>
</file>

<file path=ppt/theme/theme4.xml><?xml version="1.0" encoding="utf-8"?>
<a:theme xmlns:a="http://schemas.openxmlformats.org/drawingml/2006/main" name="Logo inferior izda - franja lateral">
  <a:themeElements>
    <a:clrScheme name="Satec">
      <a:dk1>
        <a:srgbClr val="17203B"/>
      </a:dk1>
      <a:lt1>
        <a:srgbClr val="FFFFFF"/>
      </a:lt1>
      <a:dk2>
        <a:srgbClr val="002060"/>
      </a:dk2>
      <a:lt2>
        <a:srgbClr val="5CF7F9"/>
      </a:lt2>
      <a:accent1>
        <a:srgbClr val="00B0F0"/>
      </a:accent1>
      <a:accent2>
        <a:srgbClr val="0070C0"/>
      </a:accent2>
      <a:accent3>
        <a:srgbClr val="0053FF"/>
      </a:accent3>
      <a:accent4>
        <a:srgbClr val="773CFF"/>
      </a:accent4>
      <a:accent5>
        <a:srgbClr val="5EE3F2"/>
      </a:accent5>
      <a:accent6>
        <a:srgbClr val="04FF86"/>
      </a:accent6>
      <a:hlink>
        <a:srgbClr val="1B8799"/>
      </a:hlink>
      <a:folHlink>
        <a:srgbClr val="50CD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16_9-Big.potx" id="{25ED2FDA-5A5A-4137-8763-933DD36C9F76}" vid="{ADBE49B5-7EAB-423C-B288-4E2DB46D3E30}"/>
    </a:ext>
  </a:extLst>
</a:theme>
</file>

<file path=ppt/theme/theme5.xml><?xml version="1.0" encoding="utf-8"?>
<a:theme xmlns:a="http://schemas.openxmlformats.org/drawingml/2006/main" name="Logo superior dcha - linea pie">
  <a:themeElements>
    <a:clrScheme name="Satec">
      <a:dk1>
        <a:srgbClr val="17203B"/>
      </a:dk1>
      <a:lt1>
        <a:srgbClr val="FFFFFF"/>
      </a:lt1>
      <a:dk2>
        <a:srgbClr val="002060"/>
      </a:dk2>
      <a:lt2>
        <a:srgbClr val="5CF7F9"/>
      </a:lt2>
      <a:accent1>
        <a:srgbClr val="00B0F0"/>
      </a:accent1>
      <a:accent2>
        <a:srgbClr val="0070C0"/>
      </a:accent2>
      <a:accent3>
        <a:srgbClr val="0053FF"/>
      </a:accent3>
      <a:accent4>
        <a:srgbClr val="773CFF"/>
      </a:accent4>
      <a:accent5>
        <a:srgbClr val="5EE3F2"/>
      </a:accent5>
      <a:accent6>
        <a:srgbClr val="04FF86"/>
      </a:accent6>
      <a:hlink>
        <a:srgbClr val="1B8799"/>
      </a:hlink>
      <a:folHlink>
        <a:srgbClr val="50CD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16_9-Big.potx" id="{25ED2FDA-5A5A-4137-8763-933DD36C9F76}" vid="{6CDD3E87-ECB4-4E8B-AC92-9CEA42414478}"/>
    </a:ext>
  </a:extLst>
</a:theme>
</file>

<file path=ppt/theme/theme6.xml><?xml version="1.0" encoding="utf-8"?>
<a:theme xmlns:a="http://schemas.openxmlformats.org/drawingml/2006/main" name="Logo inferior izda - linea pie">
  <a:themeElements>
    <a:clrScheme name="Satec">
      <a:dk1>
        <a:srgbClr val="17203B"/>
      </a:dk1>
      <a:lt1>
        <a:srgbClr val="FFFFFF"/>
      </a:lt1>
      <a:dk2>
        <a:srgbClr val="002060"/>
      </a:dk2>
      <a:lt2>
        <a:srgbClr val="5CF7F9"/>
      </a:lt2>
      <a:accent1>
        <a:srgbClr val="00B0F0"/>
      </a:accent1>
      <a:accent2>
        <a:srgbClr val="0070C0"/>
      </a:accent2>
      <a:accent3>
        <a:srgbClr val="0053FF"/>
      </a:accent3>
      <a:accent4>
        <a:srgbClr val="773CFF"/>
      </a:accent4>
      <a:accent5>
        <a:srgbClr val="5EE3F2"/>
      </a:accent5>
      <a:accent6>
        <a:srgbClr val="04FF86"/>
      </a:accent6>
      <a:hlink>
        <a:srgbClr val="1B8799"/>
      </a:hlink>
      <a:folHlink>
        <a:srgbClr val="50CD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16_9.potx" id="{311D57E7-C347-44B2-BB59-ACA8A2D133EA}" vid="{C72102F3-DF70-4E57-94DF-4FA6C7E79F20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16_9_Big</Template>
  <TotalTime>9137</TotalTime>
  <Words>370</Words>
  <Application>Microsoft Office PowerPoint</Application>
  <PresentationFormat>Panorámica</PresentationFormat>
  <Paragraphs>101</Paragraphs>
  <Slides>37</Slides>
  <Notes>14</Notes>
  <HiddenSlides>1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37</vt:i4>
      </vt:variant>
    </vt:vector>
  </HeadingPairs>
  <TitlesOfParts>
    <vt:vector size="51" baseType="lpstr">
      <vt:lpstr>Abadi Extra Light</vt:lpstr>
      <vt:lpstr>Arial</vt:lpstr>
      <vt:lpstr>Arial Nova</vt:lpstr>
      <vt:lpstr>Calibri</vt:lpstr>
      <vt:lpstr>Courier New</vt:lpstr>
      <vt:lpstr>Gotham Book</vt:lpstr>
      <vt:lpstr>Open Sans</vt:lpstr>
      <vt:lpstr>Wingdings</vt:lpstr>
      <vt:lpstr>Portadas - Separadores - Cierre</vt:lpstr>
      <vt:lpstr>Portadas adicionales</vt:lpstr>
      <vt:lpstr>Logo inferior izda - linea pie</vt:lpstr>
      <vt:lpstr>Logo inferior izda - franja lateral</vt:lpstr>
      <vt:lpstr>Logo superior dcha - linea pie</vt:lpstr>
      <vt:lpstr>Logo inferior izda - linea pie</vt:lpstr>
      <vt:lpstr>Presentación de PowerPoint</vt:lpstr>
      <vt:lpstr>1995: uno de los vuestros</vt:lpstr>
      <vt:lpstr>Virtualización</vt:lpstr>
      <vt:lpstr>Contenedores</vt:lpstr>
      <vt:lpstr>Kubernetes!</vt:lpstr>
      <vt:lpstr>Mi primer k8s</vt:lpstr>
      <vt:lpstr>Simplificación</vt:lpstr>
      <vt:lpstr>Plataforma​</vt:lpstr>
      <vt:lpstr>Multitud de herramientas</vt:lpstr>
      <vt:lpstr>¿Ventajas?</vt:lpstr>
      <vt:lpstr>Automatización</vt:lpstr>
      <vt:lpstr>Estandarización</vt:lpstr>
      <vt:lpstr>Cadena de montaje</vt:lpstr>
      <vt:lpstr>CI/CD Pipeline</vt:lpstr>
      <vt:lpstr>Equipo: responsabilidad end to end </vt:lpstr>
      <vt:lpstr>Transformación de aplicaciones</vt:lpstr>
      <vt:lpstr>Entornos</vt:lpstr>
      <vt:lpstr>SUSE Rancher</vt:lpstr>
      <vt:lpstr>Seguridad</vt:lpstr>
      <vt:lpstr>Capas y herencia</vt:lpstr>
      <vt:lpstr>Flujos de datos</vt:lpstr>
      <vt:lpstr>Network Policies</vt:lpstr>
      <vt:lpstr>Microservicios</vt:lpstr>
      <vt:lpstr>Procesos intrusos</vt:lpstr>
      <vt:lpstr>CNF Landscape</vt:lpstr>
      <vt:lpstr>SUSE Neuvector</vt:lpstr>
      <vt:lpstr>Descubrimiento</vt:lpstr>
      <vt:lpstr>Reglas</vt:lpstr>
      <vt:lpstr>Security As Code</vt:lpstr>
      <vt:lpstr>Cumplimiento</vt:lpstr>
      <vt:lpstr>Vulnerabilidades</vt:lpstr>
      <vt:lpstr>Control de admisión</vt:lpstr>
      <vt:lpstr>Eventos</vt:lpstr>
      <vt:lpstr>Cambio cultural</vt:lpstr>
      <vt:lpstr>Formación</vt:lpstr>
      <vt:lpstr>Acompañamiento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Sánchez-Seco Fariñas</dc:creator>
  <cp:lastModifiedBy>José Sánchez-Seco Fariñas</cp:lastModifiedBy>
  <cp:revision>1</cp:revision>
  <dcterms:created xsi:type="dcterms:W3CDTF">2024-05-21T11:45:12Z</dcterms:created>
  <dcterms:modified xsi:type="dcterms:W3CDTF">2024-05-28T10:14:23Z</dcterms:modified>
</cp:coreProperties>
</file>