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5" r:id="rId3"/>
    <p:sldId id="277" r:id="rId4"/>
    <p:sldId id="302" r:id="rId5"/>
    <p:sldId id="303" r:id="rId6"/>
    <p:sldId id="293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294" r:id="rId15"/>
    <p:sldId id="319" r:id="rId16"/>
    <p:sldId id="316" r:id="rId17"/>
    <p:sldId id="317" r:id="rId18"/>
    <p:sldId id="318" r:id="rId19"/>
    <p:sldId id="301" r:id="rId2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19A"/>
    <a:srgbClr val="96C147"/>
    <a:srgbClr val="02A4DA"/>
    <a:srgbClr val="E63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559" autoAdjust="0"/>
  </p:normalViewPr>
  <p:slideViewPr>
    <p:cSldViewPr>
      <p:cViewPr varScale="1">
        <p:scale>
          <a:sx n="52" d="100"/>
          <a:sy n="52" d="100"/>
        </p:scale>
        <p:origin x="2338" y="48"/>
      </p:cViewPr>
      <p:guideLst>
        <p:guide orient="horz" pos="318"/>
        <p:guide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C73F9F-CA96-40B6-8904-B2912EE5F61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4F9C54D-F983-4AB3-8BE6-1E19EA54DABD}">
      <dgm:prSet phldrT="[Texto]"/>
      <dgm:spPr>
        <a:solidFill>
          <a:schemeClr val="accent3"/>
        </a:solidFill>
      </dgm:spPr>
      <dgm:t>
        <a:bodyPr/>
        <a:lstStyle/>
        <a:p>
          <a:r>
            <a:rPr lang="es-ES" b="1" dirty="0" smtClean="0">
              <a:latin typeface="Ink Free" panose="03080402000500000000" pitchFamily="66" charset="0"/>
            </a:rPr>
            <a:t>VGTIC</a:t>
          </a:r>
          <a:endParaRPr lang="es-ES" b="1" dirty="0">
            <a:latin typeface="Ink Free" panose="03080402000500000000" pitchFamily="66" charset="0"/>
          </a:endParaRPr>
        </a:p>
      </dgm:t>
    </dgm:pt>
    <dgm:pt modelId="{E965D657-8446-4C15-84FC-860EB6768145}" type="parTrans" cxnId="{16D14ADB-CFB2-4E9E-8A69-8A26B54AE08D}">
      <dgm:prSet/>
      <dgm:spPr/>
      <dgm:t>
        <a:bodyPr/>
        <a:lstStyle/>
        <a:p>
          <a:endParaRPr lang="es-ES"/>
        </a:p>
      </dgm:t>
    </dgm:pt>
    <dgm:pt modelId="{A4D12E72-BB4A-4265-A87D-48EF118DF5F2}" type="sibTrans" cxnId="{16D14ADB-CFB2-4E9E-8A69-8A26B54AE08D}">
      <dgm:prSet/>
      <dgm:spPr/>
      <dgm:t>
        <a:bodyPr/>
        <a:lstStyle/>
        <a:p>
          <a:endParaRPr lang="es-ES"/>
        </a:p>
      </dgm:t>
    </dgm:pt>
    <dgm:pt modelId="{D093F032-34B8-4591-B51F-6DD0982A0450}">
      <dgm:prSet phldrT="[Texto]"/>
      <dgm:spPr>
        <a:solidFill>
          <a:schemeClr val="accent3"/>
        </a:solidFill>
      </dgm:spPr>
      <dgm:t>
        <a:bodyPr/>
        <a:lstStyle/>
        <a:p>
          <a:r>
            <a:rPr lang="es-ES" b="1" dirty="0" smtClean="0">
              <a:latin typeface="Ink Free" panose="03080402000500000000" pitchFamily="66" charset="0"/>
            </a:rPr>
            <a:t>Explotación</a:t>
          </a:r>
          <a:endParaRPr lang="es-ES" b="1" dirty="0">
            <a:latin typeface="Ink Free" panose="03080402000500000000" pitchFamily="66" charset="0"/>
          </a:endParaRPr>
        </a:p>
      </dgm:t>
    </dgm:pt>
    <dgm:pt modelId="{FCA5316C-6230-4CC2-B00E-C27E90884D1E}" type="parTrans" cxnId="{BB55C7FC-6423-4121-BD88-45AC3604844F}">
      <dgm:prSet/>
      <dgm:spPr/>
      <dgm:t>
        <a:bodyPr/>
        <a:lstStyle/>
        <a:p>
          <a:endParaRPr lang="es-ES"/>
        </a:p>
      </dgm:t>
    </dgm:pt>
    <dgm:pt modelId="{B4829DFF-A4CC-4201-A0C6-6AF045C77AF0}" type="sibTrans" cxnId="{BB55C7FC-6423-4121-BD88-45AC3604844F}">
      <dgm:prSet/>
      <dgm:spPr/>
      <dgm:t>
        <a:bodyPr/>
        <a:lstStyle/>
        <a:p>
          <a:endParaRPr lang="es-ES"/>
        </a:p>
      </dgm:t>
    </dgm:pt>
    <dgm:pt modelId="{D1B319B2-69DF-4817-B5E4-A3B96AD5E007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/>
            <a:t>…</a:t>
          </a:r>
          <a:endParaRPr lang="es-ES" dirty="0"/>
        </a:p>
      </dgm:t>
    </dgm:pt>
    <dgm:pt modelId="{72B56704-ACD4-4C79-A175-915AEDD3AF7E}" type="parTrans" cxnId="{AD881EE2-65D1-4B16-8D67-F26F2DAEE927}">
      <dgm:prSet/>
      <dgm:spPr/>
      <dgm:t>
        <a:bodyPr/>
        <a:lstStyle/>
        <a:p>
          <a:endParaRPr lang="es-ES"/>
        </a:p>
      </dgm:t>
    </dgm:pt>
    <dgm:pt modelId="{BF44FAB7-2FDF-4D54-A772-D96E845646A4}" type="sibTrans" cxnId="{AD881EE2-65D1-4B16-8D67-F26F2DAEE927}">
      <dgm:prSet/>
      <dgm:spPr/>
      <dgm:t>
        <a:bodyPr/>
        <a:lstStyle/>
        <a:p>
          <a:endParaRPr lang="es-ES"/>
        </a:p>
      </dgm:t>
    </dgm:pt>
    <dgm:pt modelId="{C107D00E-52A9-4376-9BD1-0D942037FEA8}">
      <dgm:prSet phldrT="[Texto]"/>
      <dgm:spPr>
        <a:solidFill>
          <a:schemeClr val="accent3"/>
        </a:solidFill>
      </dgm:spPr>
      <dgm:t>
        <a:bodyPr/>
        <a:lstStyle/>
        <a:p>
          <a:endParaRPr lang="es-ES" dirty="0"/>
        </a:p>
      </dgm:t>
    </dgm:pt>
    <dgm:pt modelId="{B20FC618-70B0-407D-B977-8825BEDAB657}" type="parTrans" cxnId="{87C0C008-32A8-4962-864E-8BCD852ED842}">
      <dgm:prSet/>
      <dgm:spPr/>
      <dgm:t>
        <a:bodyPr/>
        <a:lstStyle/>
        <a:p>
          <a:endParaRPr lang="es-ES"/>
        </a:p>
      </dgm:t>
    </dgm:pt>
    <dgm:pt modelId="{DEA4B21D-B477-4F2F-9700-818465B70FBE}" type="sibTrans" cxnId="{87C0C008-32A8-4962-864E-8BCD852ED842}">
      <dgm:prSet/>
      <dgm:spPr/>
      <dgm:t>
        <a:bodyPr/>
        <a:lstStyle/>
        <a:p>
          <a:endParaRPr lang="es-ES"/>
        </a:p>
      </dgm:t>
    </dgm:pt>
    <dgm:pt modelId="{EF0C7E74-7DA2-4AF2-8427-8F9E63D9C80A}">
      <dgm:prSet phldrT="[Texto]"/>
      <dgm:spPr>
        <a:solidFill>
          <a:schemeClr val="accent3"/>
        </a:solidFill>
      </dgm:spPr>
      <dgm:t>
        <a:bodyPr/>
        <a:lstStyle/>
        <a:p>
          <a:endParaRPr lang="es-ES" dirty="0"/>
        </a:p>
      </dgm:t>
    </dgm:pt>
    <dgm:pt modelId="{89BEF5E0-9B51-4882-9ED5-E9FB31D240E6}" type="parTrans" cxnId="{8E6950DD-35B0-43FA-9BFF-7D91313A4B35}">
      <dgm:prSet/>
      <dgm:spPr/>
      <dgm:t>
        <a:bodyPr/>
        <a:lstStyle/>
        <a:p>
          <a:endParaRPr lang="es-ES"/>
        </a:p>
      </dgm:t>
    </dgm:pt>
    <dgm:pt modelId="{B78910AA-B98C-4B04-AA0F-4435EBA32C47}" type="sibTrans" cxnId="{8E6950DD-35B0-43FA-9BFF-7D91313A4B35}">
      <dgm:prSet/>
      <dgm:spPr/>
      <dgm:t>
        <a:bodyPr/>
        <a:lstStyle/>
        <a:p>
          <a:endParaRPr lang="es-ES"/>
        </a:p>
      </dgm:t>
    </dgm:pt>
    <dgm:pt modelId="{8F67C879-3A58-4D2C-976E-EDF9A8C2E827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s-ES" dirty="0"/>
        </a:p>
      </dgm:t>
    </dgm:pt>
    <dgm:pt modelId="{D40092D0-FAFB-4E4C-AA01-81A118DE5AF9}" type="parTrans" cxnId="{E8ABC421-621A-4FBE-9803-4B38B464FFBE}">
      <dgm:prSet/>
      <dgm:spPr/>
      <dgm:t>
        <a:bodyPr/>
        <a:lstStyle/>
        <a:p>
          <a:endParaRPr lang="es-ES"/>
        </a:p>
      </dgm:t>
    </dgm:pt>
    <dgm:pt modelId="{AEC3E4E7-E5C7-42FE-AB3F-F372F3922C69}" type="sibTrans" cxnId="{E8ABC421-621A-4FBE-9803-4B38B464FFBE}">
      <dgm:prSet/>
      <dgm:spPr/>
      <dgm:t>
        <a:bodyPr/>
        <a:lstStyle/>
        <a:p>
          <a:endParaRPr lang="es-ES"/>
        </a:p>
      </dgm:t>
    </dgm:pt>
    <dgm:pt modelId="{E1042BD9-C4D2-4887-8D3E-86736412FA9A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s-ES" dirty="0"/>
        </a:p>
      </dgm:t>
    </dgm:pt>
    <dgm:pt modelId="{A7FFF1BC-5233-4F62-9E9F-22DE0692FA76}" type="parTrans" cxnId="{FC77E9CB-B0EB-45C9-BCD1-B03E169BF34A}">
      <dgm:prSet/>
      <dgm:spPr/>
      <dgm:t>
        <a:bodyPr/>
        <a:lstStyle/>
        <a:p>
          <a:endParaRPr lang="es-ES"/>
        </a:p>
      </dgm:t>
    </dgm:pt>
    <dgm:pt modelId="{A1848900-AEAA-428A-8A2E-A4777E52A248}" type="sibTrans" cxnId="{FC77E9CB-B0EB-45C9-BCD1-B03E169BF34A}">
      <dgm:prSet/>
      <dgm:spPr/>
      <dgm:t>
        <a:bodyPr/>
        <a:lstStyle/>
        <a:p>
          <a:endParaRPr lang="es-ES"/>
        </a:p>
      </dgm:t>
    </dgm:pt>
    <dgm:pt modelId="{40C22F20-F24B-4968-80D9-A869BBABB016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s-ES" dirty="0"/>
        </a:p>
      </dgm:t>
    </dgm:pt>
    <dgm:pt modelId="{58BD12AC-B9D0-43BF-8EB3-87A5437E355A}" type="parTrans" cxnId="{F22A5D07-A8BE-4753-983C-CD1F6D21D0E5}">
      <dgm:prSet/>
      <dgm:spPr/>
      <dgm:t>
        <a:bodyPr/>
        <a:lstStyle/>
        <a:p>
          <a:endParaRPr lang="es-ES"/>
        </a:p>
      </dgm:t>
    </dgm:pt>
    <dgm:pt modelId="{57093801-47FD-451D-AB5A-2610E9F81B5B}" type="sibTrans" cxnId="{F22A5D07-A8BE-4753-983C-CD1F6D21D0E5}">
      <dgm:prSet/>
      <dgm:spPr/>
      <dgm:t>
        <a:bodyPr/>
        <a:lstStyle/>
        <a:p>
          <a:endParaRPr lang="es-ES"/>
        </a:p>
      </dgm:t>
    </dgm:pt>
    <dgm:pt modelId="{D126FDBA-19D3-4BC8-8F06-FF1F92A5E4FB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ES" sz="1800" b="1" dirty="0" smtClean="0">
              <a:latin typeface="Ink Free" panose="03080402000500000000" pitchFamily="66" charset="0"/>
            </a:rPr>
            <a:t>Christian Pinedo </a:t>
          </a:r>
          <a:r>
            <a:rPr lang="es-ES" sz="1800" b="1" dirty="0" err="1" smtClean="0">
              <a:latin typeface="Ink Free" panose="03080402000500000000" pitchFamily="66" charset="0"/>
            </a:rPr>
            <a:t>Zamalloa</a:t>
          </a:r>
          <a:endParaRPr lang="es-ES" sz="1800" b="1" dirty="0">
            <a:latin typeface="Ink Free" panose="03080402000500000000" pitchFamily="66" charset="0"/>
          </a:endParaRPr>
        </a:p>
      </dgm:t>
    </dgm:pt>
    <dgm:pt modelId="{488452C5-16B2-44D3-BB73-E338EEDA3369}" type="parTrans" cxnId="{70CC37A5-3E57-4425-961C-6C46D1A1F79C}">
      <dgm:prSet/>
      <dgm:spPr/>
      <dgm:t>
        <a:bodyPr/>
        <a:lstStyle/>
        <a:p>
          <a:endParaRPr lang="es-ES"/>
        </a:p>
      </dgm:t>
    </dgm:pt>
    <dgm:pt modelId="{9F1286AD-B89D-4FD0-8993-30C56A556596}" type="sibTrans" cxnId="{70CC37A5-3E57-4425-961C-6C46D1A1F79C}">
      <dgm:prSet/>
      <dgm:spPr/>
      <dgm:t>
        <a:bodyPr/>
        <a:lstStyle/>
        <a:p>
          <a:endParaRPr lang="es-ES"/>
        </a:p>
      </dgm:t>
    </dgm:pt>
    <dgm:pt modelId="{2EF54F5C-57A7-40FD-B056-87E549B9BFAD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/>
            <a:t>…</a:t>
          </a:r>
          <a:endParaRPr lang="es-ES" dirty="0"/>
        </a:p>
      </dgm:t>
    </dgm:pt>
    <dgm:pt modelId="{B801A402-F157-4E47-AD0C-A18D61F3F3B7}" type="parTrans" cxnId="{93F5B04F-EAF2-4B18-8CA3-212481B220FA}">
      <dgm:prSet/>
      <dgm:spPr/>
      <dgm:t>
        <a:bodyPr/>
        <a:lstStyle/>
        <a:p>
          <a:endParaRPr lang="es-ES"/>
        </a:p>
      </dgm:t>
    </dgm:pt>
    <dgm:pt modelId="{0D48E289-082E-4450-B3EC-B6FB9426472A}" type="sibTrans" cxnId="{93F5B04F-EAF2-4B18-8CA3-212481B220FA}">
      <dgm:prSet/>
      <dgm:spPr/>
      <dgm:t>
        <a:bodyPr/>
        <a:lstStyle/>
        <a:p>
          <a:endParaRPr lang="es-ES"/>
        </a:p>
      </dgm:t>
    </dgm:pt>
    <dgm:pt modelId="{9E74FF28-7EB9-41BA-8D17-EAB4B7D83194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ES" sz="1800" b="1" dirty="0" smtClean="0">
              <a:latin typeface="Ink Free" panose="03080402000500000000" pitchFamily="66" charset="0"/>
            </a:rPr>
            <a:t>Aitor Renobales Irusta</a:t>
          </a:r>
          <a:endParaRPr lang="es-ES" sz="1800" b="1" dirty="0">
            <a:latin typeface="Ink Free" panose="03080402000500000000" pitchFamily="66" charset="0"/>
          </a:endParaRPr>
        </a:p>
      </dgm:t>
    </dgm:pt>
    <dgm:pt modelId="{F09B2DC9-E2B7-407F-8BE5-96ABA38A6C9E}" type="parTrans" cxnId="{4CCA2028-7D73-4B8F-8446-458FE1AD69FA}">
      <dgm:prSet/>
      <dgm:spPr/>
      <dgm:t>
        <a:bodyPr/>
        <a:lstStyle/>
        <a:p>
          <a:endParaRPr lang="es-ES"/>
        </a:p>
      </dgm:t>
    </dgm:pt>
    <dgm:pt modelId="{30A0E469-BF50-47E2-9251-3AC7F0A24BA7}" type="sibTrans" cxnId="{4CCA2028-7D73-4B8F-8446-458FE1AD69FA}">
      <dgm:prSet/>
      <dgm:spPr/>
      <dgm:t>
        <a:bodyPr/>
        <a:lstStyle/>
        <a:p>
          <a:endParaRPr lang="es-ES"/>
        </a:p>
      </dgm:t>
    </dgm:pt>
    <dgm:pt modelId="{D79C36D4-26D9-4DA5-BF72-C70B1CFFBF49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/>
            <a:t>…</a:t>
          </a:r>
          <a:endParaRPr lang="es-ES" dirty="0"/>
        </a:p>
      </dgm:t>
    </dgm:pt>
    <dgm:pt modelId="{14B1EA85-2D0D-414E-9DB8-B6A202573040}" type="parTrans" cxnId="{3DFD97C2-D138-49F4-AFC1-8940E52D54E0}">
      <dgm:prSet/>
      <dgm:spPr/>
      <dgm:t>
        <a:bodyPr/>
        <a:lstStyle/>
        <a:p>
          <a:endParaRPr lang="es-ES"/>
        </a:p>
      </dgm:t>
    </dgm:pt>
    <dgm:pt modelId="{A43F74BC-F61C-424B-BA84-EC549C53D709}" type="sibTrans" cxnId="{3DFD97C2-D138-49F4-AFC1-8940E52D54E0}">
      <dgm:prSet/>
      <dgm:spPr/>
      <dgm:t>
        <a:bodyPr/>
        <a:lstStyle/>
        <a:p>
          <a:endParaRPr lang="es-ES"/>
        </a:p>
      </dgm:t>
    </dgm:pt>
    <dgm:pt modelId="{17F3FD69-EB04-4024-B5E3-84879EDA25DE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s-ES" dirty="0"/>
        </a:p>
      </dgm:t>
    </dgm:pt>
    <dgm:pt modelId="{8199C7F2-7BA6-4EE5-993C-620805CB58B2}" type="parTrans" cxnId="{1469B40C-3EFE-409B-8162-DA2EDBBA9044}">
      <dgm:prSet/>
      <dgm:spPr/>
      <dgm:t>
        <a:bodyPr/>
        <a:lstStyle/>
        <a:p>
          <a:endParaRPr lang="es-ES"/>
        </a:p>
      </dgm:t>
    </dgm:pt>
    <dgm:pt modelId="{052982FD-3F77-4D68-8897-D27890E1146A}" type="sibTrans" cxnId="{1469B40C-3EFE-409B-8162-DA2EDBBA9044}">
      <dgm:prSet/>
      <dgm:spPr/>
      <dgm:t>
        <a:bodyPr/>
        <a:lstStyle/>
        <a:p>
          <a:endParaRPr lang="es-ES"/>
        </a:p>
      </dgm:t>
    </dgm:pt>
    <dgm:pt modelId="{58E9906E-A6BB-42E7-929C-FDDCCA751897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/>
            <a:t>…</a:t>
          </a:r>
          <a:endParaRPr lang="es-ES" dirty="0"/>
        </a:p>
      </dgm:t>
    </dgm:pt>
    <dgm:pt modelId="{F9B40C21-1EB9-4ACB-8C4E-8F2E26EBB631}" type="parTrans" cxnId="{E73EA2AF-2E7F-47FD-889E-413467052D68}">
      <dgm:prSet/>
      <dgm:spPr/>
      <dgm:t>
        <a:bodyPr/>
        <a:lstStyle/>
        <a:p>
          <a:endParaRPr lang="es-ES"/>
        </a:p>
      </dgm:t>
    </dgm:pt>
    <dgm:pt modelId="{2918E7E4-7E75-4F46-9FE6-4A3391B6BDE1}" type="sibTrans" cxnId="{E73EA2AF-2E7F-47FD-889E-413467052D68}">
      <dgm:prSet/>
      <dgm:spPr/>
      <dgm:t>
        <a:bodyPr/>
        <a:lstStyle/>
        <a:p>
          <a:endParaRPr lang="es-ES"/>
        </a:p>
      </dgm:t>
    </dgm:pt>
    <dgm:pt modelId="{18DDBAA6-D9FC-4C1D-889C-883C2E09A5E7}" type="pres">
      <dgm:prSet presAssocID="{DEC73F9F-CA96-40B6-8904-B2912EE5F61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127FC9-7BDE-4D13-854D-36038F03AACE}" type="pres">
      <dgm:prSet presAssocID="{DEC73F9F-CA96-40B6-8904-B2912EE5F611}" presName="hierFlow" presStyleCnt="0"/>
      <dgm:spPr/>
    </dgm:pt>
    <dgm:pt modelId="{C1EE076C-E158-417B-B395-770BE6ED0715}" type="pres">
      <dgm:prSet presAssocID="{DEC73F9F-CA96-40B6-8904-B2912EE5F611}" presName="firstBuf" presStyleCnt="0"/>
      <dgm:spPr/>
    </dgm:pt>
    <dgm:pt modelId="{A4165333-B7B9-4C6D-B5B6-2350CB642574}" type="pres">
      <dgm:prSet presAssocID="{DEC73F9F-CA96-40B6-8904-B2912EE5F61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09953A3-74A2-4C44-991C-89D65E5B9AC8}" type="pres">
      <dgm:prSet presAssocID="{C4F9C54D-F983-4AB3-8BE6-1E19EA54DABD}" presName="Name14" presStyleCnt="0"/>
      <dgm:spPr/>
    </dgm:pt>
    <dgm:pt modelId="{085D58AD-6854-4916-AD5A-F57ABC287886}" type="pres">
      <dgm:prSet presAssocID="{C4F9C54D-F983-4AB3-8BE6-1E19EA54DABD}" presName="level1Shape" presStyleLbl="node0" presStyleIdx="0" presStyleCnt="1" custScaleY="912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C75F95-702F-41A5-979E-E98C99F784B4}" type="pres">
      <dgm:prSet presAssocID="{C4F9C54D-F983-4AB3-8BE6-1E19EA54DABD}" presName="hierChild2" presStyleCnt="0"/>
      <dgm:spPr/>
    </dgm:pt>
    <dgm:pt modelId="{4FDC4522-20FA-400C-8690-F7D6F8A717CA}" type="pres">
      <dgm:prSet presAssocID="{FCA5316C-6230-4CC2-B00E-C27E90884D1E}" presName="Name19" presStyleLbl="parChTrans1D2" presStyleIdx="0" presStyleCnt="2"/>
      <dgm:spPr/>
      <dgm:t>
        <a:bodyPr/>
        <a:lstStyle/>
        <a:p>
          <a:endParaRPr lang="es-ES"/>
        </a:p>
      </dgm:t>
    </dgm:pt>
    <dgm:pt modelId="{4F4DBF2B-9316-4155-921F-2EA17587BE12}" type="pres">
      <dgm:prSet presAssocID="{D093F032-34B8-4591-B51F-6DD0982A0450}" presName="Name21" presStyleCnt="0"/>
      <dgm:spPr/>
    </dgm:pt>
    <dgm:pt modelId="{7B6AB196-9872-4B79-963D-5840B2C426A1}" type="pres">
      <dgm:prSet presAssocID="{D093F032-34B8-4591-B51F-6DD0982A0450}" presName="level2Shape" presStyleLbl="node2" presStyleIdx="0" presStyleCnt="2" custScaleY="91269"/>
      <dgm:spPr/>
      <dgm:t>
        <a:bodyPr/>
        <a:lstStyle/>
        <a:p>
          <a:endParaRPr lang="es-ES"/>
        </a:p>
      </dgm:t>
    </dgm:pt>
    <dgm:pt modelId="{B357EA4A-7916-4B35-B43B-D0B6C7E42D14}" type="pres">
      <dgm:prSet presAssocID="{D093F032-34B8-4591-B51F-6DD0982A0450}" presName="hierChild3" presStyleCnt="0"/>
      <dgm:spPr/>
    </dgm:pt>
    <dgm:pt modelId="{807D96C9-EE84-4356-9471-A296B5C82A32}" type="pres">
      <dgm:prSet presAssocID="{B20FC618-70B0-407D-B977-8825BEDAB657}" presName="Name19" presStyleLbl="parChTrans1D3" presStyleIdx="0" presStyleCnt="3"/>
      <dgm:spPr/>
      <dgm:t>
        <a:bodyPr/>
        <a:lstStyle/>
        <a:p>
          <a:endParaRPr lang="es-ES"/>
        </a:p>
      </dgm:t>
    </dgm:pt>
    <dgm:pt modelId="{16B8E951-2694-469E-93A4-E2DCA7DBA26E}" type="pres">
      <dgm:prSet presAssocID="{C107D00E-52A9-4376-9BD1-0D942037FEA8}" presName="Name21" presStyleCnt="0"/>
      <dgm:spPr/>
    </dgm:pt>
    <dgm:pt modelId="{C052454D-64E3-47F3-AFB9-3B891039649B}" type="pres">
      <dgm:prSet presAssocID="{C107D00E-52A9-4376-9BD1-0D942037FEA8}" presName="level2Shape" presStyleLbl="node3" presStyleIdx="0" presStyleCnt="3"/>
      <dgm:spPr/>
      <dgm:t>
        <a:bodyPr/>
        <a:lstStyle/>
        <a:p>
          <a:endParaRPr lang="es-ES"/>
        </a:p>
      </dgm:t>
    </dgm:pt>
    <dgm:pt modelId="{92353A59-9E90-43C5-AF48-E6F42A2F05D2}" type="pres">
      <dgm:prSet presAssocID="{C107D00E-52A9-4376-9BD1-0D942037FEA8}" presName="hierChild3" presStyleCnt="0"/>
      <dgm:spPr/>
    </dgm:pt>
    <dgm:pt modelId="{EEF2FE0E-96A1-408C-A76F-9E058223B162}" type="pres">
      <dgm:prSet presAssocID="{488452C5-16B2-44D3-BB73-E338EEDA3369}" presName="Name19" presStyleLbl="parChTrans1D4" presStyleIdx="0" presStyleCnt="4"/>
      <dgm:spPr/>
      <dgm:t>
        <a:bodyPr/>
        <a:lstStyle/>
        <a:p>
          <a:endParaRPr lang="es-ES"/>
        </a:p>
      </dgm:t>
    </dgm:pt>
    <dgm:pt modelId="{1205D609-8501-46E6-B49B-7B3BF8B36F17}" type="pres">
      <dgm:prSet presAssocID="{D126FDBA-19D3-4BC8-8F06-FF1F92A5E4FB}" presName="Name21" presStyleCnt="0"/>
      <dgm:spPr/>
    </dgm:pt>
    <dgm:pt modelId="{286E922E-A178-430F-B00A-8829623DE6C8}" type="pres">
      <dgm:prSet presAssocID="{D126FDBA-19D3-4BC8-8F06-FF1F92A5E4FB}" presName="level2Shape" presStyleLbl="node4" presStyleIdx="0" presStyleCnt="4"/>
      <dgm:spPr/>
      <dgm:t>
        <a:bodyPr/>
        <a:lstStyle/>
        <a:p>
          <a:endParaRPr lang="es-ES"/>
        </a:p>
      </dgm:t>
    </dgm:pt>
    <dgm:pt modelId="{991A2EC2-FCC9-4B79-B861-F58401C93556}" type="pres">
      <dgm:prSet presAssocID="{D126FDBA-19D3-4BC8-8F06-FF1F92A5E4FB}" presName="hierChild3" presStyleCnt="0"/>
      <dgm:spPr/>
    </dgm:pt>
    <dgm:pt modelId="{89A19EEA-7CF2-4457-B0C7-0702BBF5434B}" type="pres">
      <dgm:prSet presAssocID="{B801A402-F157-4E47-AD0C-A18D61F3F3B7}" presName="Name19" presStyleLbl="parChTrans1D3" presStyleIdx="1" presStyleCnt="3"/>
      <dgm:spPr/>
      <dgm:t>
        <a:bodyPr/>
        <a:lstStyle/>
        <a:p>
          <a:endParaRPr lang="es-ES"/>
        </a:p>
      </dgm:t>
    </dgm:pt>
    <dgm:pt modelId="{9CF50727-F1E9-41E1-8E2B-7E2AA3C6383C}" type="pres">
      <dgm:prSet presAssocID="{2EF54F5C-57A7-40FD-B056-87E549B9BFAD}" presName="Name21" presStyleCnt="0"/>
      <dgm:spPr/>
    </dgm:pt>
    <dgm:pt modelId="{DE26EA00-7803-41BE-9DB9-1AE5522289D5}" type="pres">
      <dgm:prSet presAssocID="{2EF54F5C-57A7-40FD-B056-87E549B9BFAD}" presName="level2Shape" presStyleLbl="node3" presStyleIdx="1" presStyleCnt="3"/>
      <dgm:spPr/>
      <dgm:t>
        <a:bodyPr/>
        <a:lstStyle/>
        <a:p>
          <a:endParaRPr lang="es-ES"/>
        </a:p>
      </dgm:t>
    </dgm:pt>
    <dgm:pt modelId="{929B8B2A-400B-46FE-A94C-9D486AEE7393}" type="pres">
      <dgm:prSet presAssocID="{2EF54F5C-57A7-40FD-B056-87E549B9BFAD}" presName="hierChild3" presStyleCnt="0"/>
      <dgm:spPr/>
    </dgm:pt>
    <dgm:pt modelId="{2751E214-D0A6-45E3-B95E-575E5979804C}" type="pres">
      <dgm:prSet presAssocID="{F9B40C21-1EB9-4ACB-8C4E-8F2E26EBB631}" presName="Name19" presStyleLbl="parChTrans1D4" presStyleIdx="1" presStyleCnt="4"/>
      <dgm:spPr/>
      <dgm:t>
        <a:bodyPr/>
        <a:lstStyle/>
        <a:p>
          <a:endParaRPr lang="es-ES"/>
        </a:p>
      </dgm:t>
    </dgm:pt>
    <dgm:pt modelId="{9A7C6391-C7A7-4B1E-BA94-8FE25330B920}" type="pres">
      <dgm:prSet presAssocID="{58E9906E-A6BB-42E7-929C-FDDCCA751897}" presName="Name21" presStyleCnt="0"/>
      <dgm:spPr/>
    </dgm:pt>
    <dgm:pt modelId="{BCBA8153-5034-42C3-8AAF-41FC4A63267F}" type="pres">
      <dgm:prSet presAssocID="{58E9906E-A6BB-42E7-929C-FDDCCA751897}" presName="level2Shape" presStyleLbl="node4" presStyleIdx="1" presStyleCnt="4"/>
      <dgm:spPr/>
      <dgm:t>
        <a:bodyPr/>
        <a:lstStyle/>
        <a:p>
          <a:endParaRPr lang="es-ES"/>
        </a:p>
      </dgm:t>
    </dgm:pt>
    <dgm:pt modelId="{F1D45183-B4EF-4897-A350-6EB06D0951BF}" type="pres">
      <dgm:prSet presAssocID="{58E9906E-A6BB-42E7-929C-FDDCCA751897}" presName="hierChild3" presStyleCnt="0"/>
      <dgm:spPr/>
    </dgm:pt>
    <dgm:pt modelId="{3F640016-DAFE-4E96-B919-4E1737655AAC}" type="pres">
      <dgm:prSet presAssocID="{89BEF5E0-9B51-4882-9ED5-E9FB31D240E6}" presName="Name19" presStyleLbl="parChTrans1D3" presStyleIdx="2" presStyleCnt="3"/>
      <dgm:spPr/>
      <dgm:t>
        <a:bodyPr/>
        <a:lstStyle/>
        <a:p>
          <a:endParaRPr lang="es-ES"/>
        </a:p>
      </dgm:t>
    </dgm:pt>
    <dgm:pt modelId="{7F435C88-DE65-453A-B937-4BDFF69B4909}" type="pres">
      <dgm:prSet presAssocID="{EF0C7E74-7DA2-4AF2-8427-8F9E63D9C80A}" presName="Name21" presStyleCnt="0"/>
      <dgm:spPr/>
    </dgm:pt>
    <dgm:pt modelId="{83F4A69B-E368-41C9-8C51-A0669E173280}" type="pres">
      <dgm:prSet presAssocID="{EF0C7E74-7DA2-4AF2-8427-8F9E63D9C80A}" presName="level2Shape" presStyleLbl="node3" presStyleIdx="2" presStyleCnt="3"/>
      <dgm:spPr/>
      <dgm:t>
        <a:bodyPr/>
        <a:lstStyle/>
        <a:p>
          <a:endParaRPr lang="es-ES"/>
        </a:p>
      </dgm:t>
    </dgm:pt>
    <dgm:pt modelId="{6595DA99-4D78-4187-B77C-5C5BFC571653}" type="pres">
      <dgm:prSet presAssocID="{EF0C7E74-7DA2-4AF2-8427-8F9E63D9C80A}" presName="hierChild3" presStyleCnt="0"/>
      <dgm:spPr/>
    </dgm:pt>
    <dgm:pt modelId="{C2FEE8AA-C947-4865-99E8-4A4D88C48715}" type="pres">
      <dgm:prSet presAssocID="{F09B2DC9-E2B7-407F-8BE5-96ABA38A6C9E}" presName="Name19" presStyleLbl="parChTrans1D4" presStyleIdx="2" presStyleCnt="4"/>
      <dgm:spPr/>
      <dgm:t>
        <a:bodyPr/>
        <a:lstStyle/>
        <a:p>
          <a:endParaRPr lang="es-ES"/>
        </a:p>
      </dgm:t>
    </dgm:pt>
    <dgm:pt modelId="{D4272409-5F54-4B6A-AA8E-066CF4FCE34C}" type="pres">
      <dgm:prSet presAssocID="{9E74FF28-7EB9-41BA-8D17-EAB4B7D83194}" presName="Name21" presStyleCnt="0"/>
      <dgm:spPr/>
    </dgm:pt>
    <dgm:pt modelId="{2AEA09D3-60B3-4723-91C0-7F57FFC45C2C}" type="pres">
      <dgm:prSet presAssocID="{9E74FF28-7EB9-41BA-8D17-EAB4B7D83194}" presName="level2Shape" presStyleLbl="node4" presStyleIdx="2" presStyleCnt="4"/>
      <dgm:spPr/>
      <dgm:t>
        <a:bodyPr/>
        <a:lstStyle/>
        <a:p>
          <a:endParaRPr lang="es-ES"/>
        </a:p>
      </dgm:t>
    </dgm:pt>
    <dgm:pt modelId="{A9E37127-B7B1-456F-8467-23C9E8B2103B}" type="pres">
      <dgm:prSet presAssocID="{9E74FF28-7EB9-41BA-8D17-EAB4B7D83194}" presName="hierChild3" presStyleCnt="0"/>
      <dgm:spPr/>
    </dgm:pt>
    <dgm:pt modelId="{FA71F7D7-3047-45F9-B451-CD02A5A1C11A}" type="pres">
      <dgm:prSet presAssocID="{14B1EA85-2D0D-414E-9DB8-B6A202573040}" presName="Name19" presStyleLbl="parChTrans1D4" presStyleIdx="3" presStyleCnt="4"/>
      <dgm:spPr/>
      <dgm:t>
        <a:bodyPr/>
        <a:lstStyle/>
        <a:p>
          <a:endParaRPr lang="es-ES"/>
        </a:p>
      </dgm:t>
    </dgm:pt>
    <dgm:pt modelId="{01C2E32F-DB57-4519-A67F-6E63F0DF785E}" type="pres">
      <dgm:prSet presAssocID="{D79C36D4-26D9-4DA5-BF72-C70B1CFFBF49}" presName="Name21" presStyleCnt="0"/>
      <dgm:spPr/>
    </dgm:pt>
    <dgm:pt modelId="{30B92FE2-D250-4898-BC12-9D63253357CA}" type="pres">
      <dgm:prSet presAssocID="{D79C36D4-26D9-4DA5-BF72-C70B1CFFBF49}" presName="level2Shape" presStyleLbl="node4" presStyleIdx="3" presStyleCnt="4"/>
      <dgm:spPr/>
      <dgm:t>
        <a:bodyPr/>
        <a:lstStyle/>
        <a:p>
          <a:endParaRPr lang="es-ES"/>
        </a:p>
      </dgm:t>
    </dgm:pt>
    <dgm:pt modelId="{A4213051-A08C-489D-93B1-34B7DCD3A694}" type="pres">
      <dgm:prSet presAssocID="{D79C36D4-26D9-4DA5-BF72-C70B1CFFBF49}" presName="hierChild3" presStyleCnt="0"/>
      <dgm:spPr/>
    </dgm:pt>
    <dgm:pt modelId="{9DDF8AE6-1E96-431A-8F0B-9688EC193EC3}" type="pres">
      <dgm:prSet presAssocID="{72B56704-ACD4-4C79-A175-915AEDD3AF7E}" presName="Name19" presStyleLbl="parChTrans1D2" presStyleIdx="1" presStyleCnt="2"/>
      <dgm:spPr/>
      <dgm:t>
        <a:bodyPr/>
        <a:lstStyle/>
        <a:p>
          <a:endParaRPr lang="es-ES"/>
        </a:p>
      </dgm:t>
    </dgm:pt>
    <dgm:pt modelId="{A8AB5B11-E71B-48CE-BD95-60CDFAF53516}" type="pres">
      <dgm:prSet presAssocID="{D1B319B2-69DF-4817-B5E4-A3B96AD5E007}" presName="Name21" presStyleCnt="0"/>
      <dgm:spPr/>
    </dgm:pt>
    <dgm:pt modelId="{57090464-0691-4231-A5D6-B59EF66F8DCB}" type="pres">
      <dgm:prSet presAssocID="{D1B319B2-69DF-4817-B5E4-A3B96AD5E007}" presName="level2Shape" presStyleLbl="node2" presStyleIdx="1" presStyleCnt="2" custScaleY="91269"/>
      <dgm:spPr/>
      <dgm:t>
        <a:bodyPr/>
        <a:lstStyle/>
        <a:p>
          <a:endParaRPr lang="es-ES"/>
        </a:p>
      </dgm:t>
    </dgm:pt>
    <dgm:pt modelId="{B312855E-8E86-476A-9B48-740E6A79E226}" type="pres">
      <dgm:prSet presAssocID="{D1B319B2-69DF-4817-B5E4-A3B96AD5E007}" presName="hierChild3" presStyleCnt="0"/>
      <dgm:spPr/>
    </dgm:pt>
    <dgm:pt modelId="{E0069409-362E-44BD-ABBC-8D4FE70702B5}" type="pres">
      <dgm:prSet presAssocID="{DEC73F9F-CA96-40B6-8904-B2912EE5F611}" presName="bgShapesFlow" presStyleCnt="0"/>
      <dgm:spPr/>
    </dgm:pt>
    <dgm:pt modelId="{E32D90E9-8CA3-4608-851B-BD5B73DA8549}" type="pres">
      <dgm:prSet presAssocID="{E1042BD9-C4D2-4887-8D3E-86736412FA9A}" presName="rectComp" presStyleCnt="0"/>
      <dgm:spPr/>
    </dgm:pt>
    <dgm:pt modelId="{CA55803D-B15C-4BED-844F-F317F2AC830B}" type="pres">
      <dgm:prSet presAssocID="{E1042BD9-C4D2-4887-8D3E-86736412FA9A}" presName="bgRect" presStyleLbl="bgShp" presStyleIdx="0" presStyleCnt="4" custScaleY="89094"/>
      <dgm:spPr/>
      <dgm:t>
        <a:bodyPr/>
        <a:lstStyle/>
        <a:p>
          <a:endParaRPr lang="es-ES"/>
        </a:p>
      </dgm:t>
    </dgm:pt>
    <dgm:pt modelId="{8A5F9F3E-07E2-44A8-9D78-D168125F7485}" type="pres">
      <dgm:prSet presAssocID="{E1042BD9-C4D2-4887-8D3E-86736412FA9A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2F2725-B589-4573-8BCC-D51793D518C7}" type="pres">
      <dgm:prSet presAssocID="{E1042BD9-C4D2-4887-8D3E-86736412FA9A}" presName="spComp" presStyleCnt="0"/>
      <dgm:spPr/>
    </dgm:pt>
    <dgm:pt modelId="{339DFBA6-FC8A-48F3-9D6D-06F75A866898}" type="pres">
      <dgm:prSet presAssocID="{E1042BD9-C4D2-4887-8D3E-86736412FA9A}" presName="vSp" presStyleCnt="0"/>
      <dgm:spPr/>
    </dgm:pt>
    <dgm:pt modelId="{E2454655-9FCD-4530-BD22-8E9D0EE0D07D}" type="pres">
      <dgm:prSet presAssocID="{17F3FD69-EB04-4024-B5E3-84879EDA25DE}" presName="rectComp" presStyleCnt="0"/>
      <dgm:spPr/>
    </dgm:pt>
    <dgm:pt modelId="{57A5BB4B-8B16-4BB5-8BF0-7D9FEC6A4735}" type="pres">
      <dgm:prSet presAssocID="{17F3FD69-EB04-4024-B5E3-84879EDA25DE}" presName="bgRect" presStyleLbl="bgShp" presStyleIdx="1" presStyleCnt="4" custScaleY="107042" custLinFactNeighborX="1667" custLinFactNeighborY="-4759"/>
      <dgm:spPr/>
      <dgm:t>
        <a:bodyPr/>
        <a:lstStyle/>
        <a:p>
          <a:endParaRPr lang="es-ES"/>
        </a:p>
      </dgm:t>
    </dgm:pt>
    <dgm:pt modelId="{2A3AA98D-D2CD-40E1-A6F9-C48827C5F60B}" type="pres">
      <dgm:prSet presAssocID="{17F3FD69-EB04-4024-B5E3-84879EDA25DE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BADC05-9C1E-4106-8E16-D0F9D779505E}" type="pres">
      <dgm:prSet presAssocID="{17F3FD69-EB04-4024-B5E3-84879EDA25DE}" presName="spComp" presStyleCnt="0"/>
      <dgm:spPr/>
    </dgm:pt>
    <dgm:pt modelId="{48BBA1C5-273E-415B-91A9-19D4EF49965D}" type="pres">
      <dgm:prSet presAssocID="{17F3FD69-EB04-4024-B5E3-84879EDA25DE}" presName="vSp" presStyleCnt="0"/>
      <dgm:spPr/>
    </dgm:pt>
    <dgm:pt modelId="{C0D97030-0854-4905-B704-8C886BA1CB12}" type="pres">
      <dgm:prSet presAssocID="{40C22F20-F24B-4968-80D9-A869BBABB016}" presName="rectComp" presStyleCnt="0"/>
      <dgm:spPr/>
    </dgm:pt>
    <dgm:pt modelId="{1DFB2611-0FC9-4C9E-B661-D57F58C5199E}" type="pres">
      <dgm:prSet presAssocID="{40C22F20-F24B-4968-80D9-A869BBABB016}" presName="bgRect" presStyleLbl="bgShp" presStyleIdx="2" presStyleCnt="4" custLinFactNeighborY="-9069"/>
      <dgm:spPr/>
      <dgm:t>
        <a:bodyPr/>
        <a:lstStyle/>
        <a:p>
          <a:endParaRPr lang="es-ES"/>
        </a:p>
      </dgm:t>
    </dgm:pt>
    <dgm:pt modelId="{47090EC1-B649-4668-9349-93FB78670D51}" type="pres">
      <dgm:prSet presAssocID="{40C22F20-F24B-4968-80D9-A869BBABB016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27D854-2EBA-4916-B256-2684B620F758}" type="pres">
      <dgm:prSet presAssocID="{40C22F20-F24B-4968-80D9-A869BBABB016}" presName="spComp" presStyleCnt="0"/>
      <dgm:spPr/>
    </dgm:pt>
    <dgm:pt modelId="{50DAEA74-675A-4635-8FB0-5875DF921020}" type="pres">
      <dgm:prSet presAssocID="{40C22F20-F24B-4968-80D9-A869BBABB016}" presName="vSp" presStyleCnt="0"/>
      <dgm:spPr/>
    </dgm:pt>
    <dgm:pt modelId="{FC256045-76B5-4D31-BA92-90F7A24DEB36}" type="pres">
      <dgm:prSet presAssocID="{8F67C879-3A58-4D2C-976E-EDF9A8C2E827}" presName="rectComp" presStyleCnt="0"/>
      <dgm:spPr/>
    </dgm:pt>
    <dgm:pt modelId="{612CA914-9A0A-4EE8-BAC9-9C4B2421A17D}" type="pres">
      <dgm:prSet presAssocID="{8F67C879-3A58-4D2C-976E-EDF9A8C2E827}" presName="bgRect" presStyleLbl="bgShp" presStyleIdx="3" presStyleCnt="4" custScaleY="111268" custLinFactNeighborX="833" custLinFactNeighborY="-15434"/>
      <dgm:spPr/>
      <dgm:t>
        <a:bodyPr/>
        <a:lstStyle/>
        <a:p>
          <a:endParaRPr lang="es-ES"/>
        </a:p>
      </dgm:t>
    </dgm:pt>
    <dgm:pt modelId="{B7A87942-784E-47D5-8759-568184AACD72}" type="pres">
      <dgm:prSet presAssocID="{8F67C879-3A58-4D2C-976E-EDF9A8C2E827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E03F91-E543-4C64-B24D-B3A2FC048CDC}" type="presOf" srcId="{D093F032-34B8-4591-B51F-6DD0982A0450}" destId="{7B6AB196-9872-4B79-963D-5840B2C426A1}" srcOrd="0" destOrd="0" presId="urn:microsoft.com/office/officeart/2005/8/layout/hierarchy6"/>
    <dgm:cxn modelId="{E2926007-27B0-474F-B68C-5949350033B2}" type="presOf" srcId="{D126FDBA-19D3-4BC8-8F06-FF1F92A5E4FB}" destId="{286E922E-A178-430F-B00A-8829623DE6C8}" srcOrd="0" destOrd="0" presId="urn:microsoft.com/office/officeart/2005/8/layout/hierarchy6"/>
    <dgm:cxn modelId="{B21D6E62-6A12-4E5B-9485-4AE34F231537}" type="presOf" srcId="{89BEF5E0-9B51-4882-9ED5-E9FB31D240E6}" destId="{3F640016-DAFE-4E96-B919-4E1737655AAC}" srcOrd="0" destOrd="0" presId="urn:microsoft.com/office/officeart/2005/8/layout/hierarchy6"/>
    <dgm:cxn modelId="{F36EDD97-67E2-41EB-9D4A-8E79EC8EF82A}" type="presOf" srcId="{D1B319B2-69DF-4817-B5E4-A3B96AD5E007}" destId="{57090464-0691-4231-A5D6-B59EF66F8DCB}" srcOrd="0" destOrd="0" presId="urn:microsoft.com/office/officeart/2005/8/layout/hierarchy6"/>
    <dgm:cxn modelId="{B8710520-3D77-4422-84B5-82BD627E70D4}" type="presOf" srcId="{8F67C879-3A58-4D2C-976E-EDF9A8C2E827}" destId="{B7A87942-784E-47D5-8759-568184AACD72}" srcOrd="1" destOrd="0" presId="urn:microsoft.com/office/officeart/2005/8/layout/hierarchy6"/>
    <dgm:cxn modelId="{07AAEB67-0741-4959-9533-7055F0AAF3A7}" type="presOf" srcId="{72B56704-ACD4-4C79-A175-915AEDD3AF7E}" destId="{9DDF8AE6-1E96-431A-8F0B-9688EC193EC3}" srcOrd="0" destOrd="0" presId="urn:microsoft.com/office/officeart/2005/8/layout/hierarchy6"/>
    <dgm:cxn modelId="{DA3BC9D3-B925-422F-9A68-AF2B6D558508}" type="presOf" srcId="{C4F9C54D-F983-4AB3-8BE6-1E19EA54DABD}" destId="{085D58AD-6854-4916-AD5A-F57ABC287886}" srcOrd="0" destOrd="0" presId="urn:microsoft.com/office/officeart/2005/8/layout/hierarchy6"/>
    <dgm:cxn modelId="{BB55C7FC-6423-4121-BD88-45AC3604844F}" srcId="{C4F9C54D-F983-4AB3-8BE6-1E19EA54DABD}" destId="{D093F032-34B8-4591-B51F-6DD0982A0450}" srcOrd="0" destOrd="0" parTransId="{FCA5316C-6230-4CC2-B00E-C27E90884D1E}" sibTransId="{B4829DFF-A4CC-4201-A0C6-6AF045C77AF0}"/>
    <dgm:cxn modelId="{A2C8D193-30A9-4723-B0E0-0A0503116FD5}" type="presOf" srcId="{E1042BD9-C4D2-4887-8D3E-86736412FA9A}" destId="{8A5F9F3E-07E2-44A8-9D78-D168125F7485}" srcOrd="1" destOrd="0" presId="urn:microsoft.com/office/officeart/2005/8/layout/hierarchy6"/>
    <dgm:cxn modelId="{16D14ADB-CFB2-4E9E-8A69-8A26B54AE08D}" srcId="{DEC73F9F-CA96-40B6-8904-B2912EE5F611}" destId="{C4F9C54D-F983-4AB3-8BE6-1E19EA54DABD}" srcOrd="0" destOrd="0" parTransId="{E965D657-8446-4C15-84FC-860EB6768145}" sibTransId="{A4D12E72-BB4A-4265-A87D-48EF118DF5F2}"/>
    <dgm:cxn modelId="{CCC3AE98-24A4-47D7-B489-7B0F4E78B68B}" type="presOf" srcId="{14B1EA85-2D0D-414E-9DB8-B6A202573040}" destId="{FA71F7D7-3047-45F9-B451-CD02A5A1C11A}" srcOrd="0" destOrd="0" presId="urn:microsoft.com/office/officeart/2005/8/layout/hierarchy6"/>
    <dgm:cxn modelId="{30D8A461-E1DD-40FC-BE0E-41E1E9620D8C}" type="presOf" srcId="{488452C5-16B2-44D3-BB73-E338EEDA3369}" destId="{EEF2FE0E-96A1-408C-A76F-9E058223B162}" srcOrd="0" destOrd="0" presId="urn:microsoft.com/office/officeart/2005/8/layout/hierarchy6"/>
    <dgm:cxn modelId="{5A89AE35-A19E-4297-9CFE-BFB2CA129596}" type="presOf" srcId="{40C22F20-F24B-4968-80D9-A869BBABB016}" destId="{47090EC1-B649-4668-9349-93FB78670D51}" srcOrd="1" destOrd="0" presId="urn:microsoft.com/office/officeart/2005/8/layout/hierarchy6"/>
    <dgm:cxn modelId="{00EB2C62-8074-4C8F-90F8-80CF58FFBCE4}" type="presOf" srcId="{9E74FF28-7EB9-41BA-8D17-EAB4B7D83194}" destId="{2AEA09D3-60B3-4723-91C0-7F57FFC45C2C}" srcOrd="0" destOrd="0" presId="urn:microsoft.com/office/officeart/2005/8/layout/hierarchy6"/>
    <dgm:cxn modelId="{FC77E9CB-B0EB-45C9-BCD1-B03E169BF34A}" srcId="{DEC73F9F-CA96-40B6-8904-B2912EE5F611}" destId="{E1042BD9-C4D2-4887-8D3E-86736412FA9A}" srcOrd="1" destOrd="0" parTransId="{A7FFF1BC-5233-4F62-9E9F-22DE0692FA76}" sibTransId="{A1848900-AEAA-428A-8A2E-A4777E52A248}"/>
    <dgm:cxn modelId="{122E7D82-171C-47FB-AFE1-79D0E052E871}" type="presOf" srcId="{C107D00E-52A9-4376-9BD1-0D942037FEA8}" destId="{C052454D-64E3-47F3-AFB9-3B891039649B}" srcOrd="0" destOrd="0" presId="urn:microsoft.com/office/officeart/2005/8/layout/hierarchy6"/>
    <dgm:cxn modelId="{E8ABC421-621A-4FBE-9803-4B38B464FFBE}" srcId="{DEC73F9F-CA96-40B6-8904-B2912EE5F611}" destId="{8F67C879-3A58-4D2C-976E-EDF9A8C2E827}" srcOrd="4" destOrd="0" parTransId="{D40092D0-FAFB-4E4C-AA01-81A118DE5AF9}" sibTransId="{AEC3E4E7-E5C7-42FE-AB3F-F372F3922C69}"/>
    <dgm:cxn modelId="{15D5E225-C9AD-43CC-AB02-9E90FCA5332D}" type="presOf" srcId="{40C22F20-F24B-4968-80D9-A869BBABB016}" destId="{1DFB2611-0FC9-4C9E-B661-D57F58C5199E}" srcOrd="0" destOrd="0" presId="urn:microsoft.com/office/officeart/2005/8/layout/hierarchy6"/>
    <dgm:cxn modelId="{928334E3-F404-449E-B197-59763BB69707}" type="presOf" srcId="{DEC73F9F-CA96-40B6-8904-B2912EE5F611}" destId="{18DDBAA6-D9FC-4C1D-889C-883C2E09A5E7}" srcOrd="0" destOrd="0" presId="urn:microsoft.com/office/officeart/2005/8/layout/hierarchy6"/>
    <dgm:cxn modelId="{1469B40C-3EFE-409B-8162-DA2EDBBA9044}" srcId="{DEC73F9F-CA96-40B6-8904-B2912EE5F611}" destId="{17F3FD69-EB04-4024-B5E3-84879EDA25DE}" srcOrd="2" destOrd="0" parTransId="{8199C7F2-7BA6-4EE5-993C-620805CB58B2}" sibTransId="{052982FD-3F77-4D68-8897-D27890E1146A}"/>
    <dgm:cxn modelId="{4C8BE696-AB5C-4A88-8B85-024BD347046C}" type="presOf" srcId="{17F3FD69-EB04-4024-B5E3-84879EDA25DE}" destId="{2A3AA98D-D2CD-40E1-A6F9-C48827C5F60B}" srcOrd="1" destOrd="0" presId="urn:microsoft.com/office/officeart/2005/8/layout/hierarchy6"/>
    <dgm:cxn modelId="{0F1ED2B2-76B8-4225-9487-040BFB1461EA}" type="presOf" srcId="{B801A402-F157-4E47-AD0C-A18D61F3F3B7}" destId="{89A19EEA-7CF2-4457-B0C7-0702BBF5434B}" srcOrd="0" destOrd="0" presId="urn:microsoft.com/office/officeart/2005/8/layout/hierarchy6"/>
    <dgm:cxn modelId="{3DFD97C2-D138-49F4-AFC1-8940E52D54E0}" srcId="{EF0C7E74-7DA2-4AF2-8427-8F9E63D9C80A}" destId="{D79C36D4-26D9-4DA5-BF72-C70B1CFFBF49}" srcOrd="1" destOrd="0" parTransId="{14B1EA85-2D0D-414E-9DB8-B6A202573040}" sibTransId="{A43F74BC-F61C-424B-BA84-EC549C53D709}"/>
    <dgm:cxn modelId="{A7F31EB2-2752-4B0A-B0CC-C6FFDA526D9C}" type="presOf" srcId="{F09B2DC9-E2B7-407F-8BE5-96ABA38A6C9E}" destId="{C2FEE8AA-C947-4865-99E8-4A4D88C48715}" srcOrd="0" destOrd="0" presId="urn:microsoft.com/office/officeart/2005/8/layout/hierarchy6"/>
    <dgm:cxn modelId="{718C1039-224B-475A-A92D-E48ADBAAA6AB}" type="presOf" srcId="{17F3FD69-EB04-4024-B5E3-84879EDA25DE}" destId="{57A5BB4B-8B16-4BB5-8BF0-7D9FEC6A4735}" srcOrd="0" destOrd="0" presId="urn:microsoft.com/office/officeart/2005/8/layout/hierarchy6"/>
    <dgm:cxn modelId="{AADF352B-A250-427D-A6B2-8F3179AAE671}" type="presOf" srcId="{8F67C879-3A58-4D2C-976E-EDF9A8C2E827}" destId="{612CA914-9A0A-4EE8-BAC9-9C4B2421A17D}" srcOrd="0" destOrd="0" presId="urn:microsoft.com/office/officeart/2005/8/layout/hierarchy6"/>
    <dgm:cxn modelId="{B6AA6591-D24A-41A7-8A75-44CA6C183264}" type="presOf" srcId="{D79C36D4-26D9-4DA5-BF72-C70B1CFFBF49}" destId="{30B92FE2-D250-4898-BC12-9D63253357CA}" srcOrd="0" destOrd="0" presId="urn:microsoft.com/office/officeart/2005/8/layout/hierarchy6"/>
    <dgm:cxn modelId="{93F5B04F-EAF2-4B18-8CA3-212481B220FA}" srcId="{D093F032-34B8-4591-B51F-6DD0982A0450}" destId="{2EF54F5C-57A7-40FD-B056-87E549B9BFAD}" srcOrd="1" destOrd="0" parTransId="{B801A402-F157-4E47-AD0C-A18D61F3F3B7}" sibTransId="{0D48E289-082E-4450-B3EC-B6FB9426472A}"/>
    <dgm:cxn modelId="{8B1491BB-4A94-4D31-84C0-A9D5ECD0C6DA}" type="presOf" srcId="{EF0C7E74-7DA2-4AF2-8427-8F9E63D9C80A}" destId="{83F4A69B-E368-41C9-8C51-A0669E173280}" srcOrd="0" destOrd="0" presId="urn:microsoft.com/office/officeart/2005/8/layout/hierarchy6"/>
    <dgm:cxn modelId="{F34CC85D-CE8D-49CD-9E93-304C6EE67930}" type="presOf" srcId="{E1042BD9-C4D2-4887-8D3E-86736412FA9A}" destId="{CA55803D-B15C-4BED-844F-F317F2AC830B}" srcOrd="0" destOrd="0" presId="urn:microsoft.com/office/officeart/2005/8/layout/hierarchy6"/>
    <dgm:cxn modelId="{AD881EE2-65D1-4B16-8D67-F26F2DAEE927}" srcId="{C4F9C54D-F983-4AB3-8BE6-1E19EA54DABD}" destId="{D1B319B2-69DF-4817-B5E4-A3B96AD5E007}" srcOrd="1" destOrd="0" parTransId="{72B56704-ACD4-4C79-A175-915AEDD3AF7E}" sibTransId="{BF44FAB7-2FDF-4D54-A772-D96E845646A4}"/>
    <dgm:cxn modelId="{4710514A-670E-4BB8-AEF0-2BF590DE4220}" type="presOf" srcId="{FCA5316C-6230-4CC2-B00E-C27E90884D1E}" destId="{4FDC4522-20FA-400C-8690-F7D6F8A717CA}" srcOrd="0" destOrd="0" presId="urn:microsoft.com/office/officeart/2005/8/layout/hierarchy6"/>
    <dgm:cxn modelId="{70CC37A5-3E57-4425-961C-6C46D1A1F79C}" srcId="{C107D00E-52A9-4376-9BD1-0D942037FEA8}" destId="{D126FDBA-19D3-4BC8-8F06-FF1F92A5E4FB}" srcOrd="0" destOrd="0" parTransId="{488452C5-16B2-44D3-BB73-E338EEDA3369}" sibTransId="{9F1286AD-B89D-4FD0-8993-30C56A556596}"/>
    <dgm:cxn modelId="{F22A5D07-A8BE-4753-983C-CD1F6D21D0E5}" srcId="{DEC73F9F-CA96-40B6-8904-B2912EE5F611}" destId="{40C22F20-F24B-4968-80D9-A869BBABB016}" srcOrd="3" destOrd="0" parTransId="{58BD12AC-B9D0-43BF-8EB3-87A5437E355A}" sibTransId="{57093801-47FD-451D-AB5A-2610E9F81B5B}"/>
    <dgm:cxn modelId="{E3C27A6E-A560-473A-B6B1-773D6FD01051}" type="presOf" srcId="{F9B40C21-1EB9-4ACB-8C4E-8F2E26EBB631}" destId="{2751E214-D0A6-45E3-B95E-575E5979804C}" srcOrd="0" destOrd="0" presId="urn:microsoft.com/office/officeart/2005/8/layout/hierarchy6"/>
    <dgm:cxn modelId="{74E7FCBA-B0F9-4E80-A932-AE3F1D8B5BFA}" type="presOf" srcId="{58E9906E-A6BB-42E7-929C-FDDCCA751897}" destId="{BCBA8153-5034-42C3-8AAF-41FC4A63267F}" srcOrd="0" destOrd="0" presId="urn:microsoft.com/office/officeart/2005/8/layout/hierarchy6"/>
    <dgm:cxn modelId="{87C0C008-32A8-4962-864E-8BCD852ED842}" srcId="{D093F032-34B8-4591-B51F-6DD0982A0450}" destId="{C107D00E-52A9-4376-9BD1-0D942037FEA8}" srcOrd="0" destOrd="0" parTransId="{B20FC618-70B0-407D-B977-8825BEDAB657}" sibTransId="{DEA4B21D-B477-4F2F-9700-818465B70FBE}"/>
    <dgm:cxn modelId="{CA1A398F-761C-429D-84D6-A56556C4523D}" type="presOf" srcId="{B20FC618-70B0-407D-B977-8825BEDAB657}" destId="{807D96C9-EE84-4356-9471-A296B5C82A32}" srcOrd="0" destOrd="0" presId="urn:microsoft.com/office/officeart/2005/8/layout/hierarchy6"/>
    <dgm:cxn modelId="{B523E79F-0EE8-43DD-A0F0-BB14F40CA758}" type="presOf" srcId="{2EF54F5C-57A7-40FD-B056-87E549B9BFAD}" destId="{DE26EA00-7803-41BE-9DB9-1AE5522289D5}" srcOrd="0" destOrd="0" presId="urn:microsoft.com/office/officeart/2005/8/layout/hierarchy6"/>
    <dgm:cxn modelId="{E73EA2AF-2E7F-47FD-889E-413467052D68}" srcId="{2EF54F5C-57A7-40FD-B056-87E549B9BFAD}" destId="{58E9906E-A6BB-42E7-929C-FDDCCA751897}" srcOrd="0" destOrd="0" parTransId="{F9B40C21-1EB9-4ACB-8C4E-8F2E26EBB631}" sibTransId="{2918E7E4-7E75-4F46-9FE6-4A3391B6BDE1}"/>
    <dgm:cxn modelId="{4CCA2028-7D73-4B8F-8446-458FE1AD69FA}" srcId="{EF0C7E74-7DA2-4AF2-8427-8F9E63D9C80A}" destId="{9E74FF28-7EB9-41BA-8D17-EAB4B7D83194}" srcOrd="0" destOrd="0" parTransId="{F09B2DC9-E2B7-407F-8BE5-96ABA38A6C9E}" sibTransId="{30A0E469-BF50-47E2-9251-3AC7F0A24BA7}"/>
    <dgm:cxn modelId="{8E6950DD-35B0-43FA-9BFF-7D91313A4B35}" srcId="{D093F032-34B8-4591-B51F-6DD0982A0450}" destId="{EF0C7E74-7DA2-4AF2-8427-8F9E63D9C80A}" srcOrd="2" destOrd="0" parTransId="{89BEF5E0-9B51-4882-9ED5-E9FB31D240E6}" sibTransId="{B78910AA-B98C-4B04-AA0F-4435EBA32C47}"/>
    <dgm:cxn modelId="{99E84440-39D0-4BE3-B836-EAD36C5B8BFD}" type="presParOf" srcId="{18DDBAA6-D9FC-4C1D-889C-883C2E09A5E7}" destId="{F6127FC9-7BDE-4D13-854D-36038F03AACE}" srcOrd="0" destOrd="0" presId="urn:microsoft.com/office/officeart/2005/8/layout/hierarchy6"/>
    <dgm:cxn modelId="{6B083FED-9F95-466C-8AB7-21F4FBE3596F}" type="presParOf" srcId="{F6127FC9-7BDE-4D13-854D-36038F03AACE}" destId="{C1EE076C-E158-417B-B395-770BE6ED0715}" srcOrd="0" destOrd="0" presId="urn:microsoft.com/office/officeart/2005/8/layout/hierarchy6"/>
    <dgm:cxn modelId="{D599CA2A-5C7B-4F3C-9632-2C46DFE95280}" type="presParOf" srcId="{F6127FC9-7BDE-4D13-854D-36038F03AACE}" destId="{A4165333-B7B9-4C6D-B5B6-2350CB642574}" srcOrd="1" destOrd="0" presId="urn:microsoft.com/office/officeart/2005/8/layout/hierarchy6"/>
    <dgm:cxn modelId="{32582D9C-6587-4966-BC88-D28E0D6085C5}" type="presParOf" srcId="{A4165333-B7B9-4C6D-B5B6-2350CB642574}" destId="{B09953A3-74A2-4C44-991C-89D65E5B9AC8}" srcOrd="0" destOrd="0" presId="urn:microsoft.com/office/officeart/2005/8/layout/hierarchy6"/>
    <dgm:cxn modelId="{9F789FCE-1292-4CA0-9878-485E83590EB5}" type="presParOf" srcId="{B09953A3-74A2-4C44-991C-89D65E5B9AC8}" destId="{085D58AD-6854-4916-AD5A-F57ABC287886}" srcOrd="0" destOrd="0" presId="urn:microsoft.com/office/officeart/2005/8/layout/hierarchy6"/>
    <dgm:cxn modelId="{1AA96DAD-35AB-466A-A576-025367A08301}" type="presParOf" srcId="{B09953A3-74A2-4C44-991C-89D65E5B9AC8}" destId="{D1C75F95-702F-41A5-979E-E98C99F784B4}" srcOrd="1" destOrd="0" presId="urn:microsoft.com/office/officeart/2005/8/layout/hierarchy6"/>
    <dgm:cxn modelId="{22B92E26-D05B-45CE-AD9F-51ED28543CCC}" type="presParOf" srcId="{D1C75F95-702F-41A5-979E-E98C99F784B4}" destId="{4FDC4522-20FA-400C-8690-F7D6F8A717CA}" srcOrd="0" destOrd="0" presId="urn:microsoft.com/office/officeart/2005/8/layout/hierarchy6"/>
    <dgm:cxn modelId="{323A3A0B-8411-48D8-B5E6-13670BDA28D1}" type="presParOf" srcId="{D1C75F95-702F-41A5-979E-E98C99F784B4}" destId="{4F4DBF2B-9316-4155-921F-2EA17587BE12}" srcOrd="1" destOrd="0" presId="urn:microsoft.com/office/officeart/2005/8/layout/hierarchy6"/>
    <dgm:cxn modelId="{05F12D6E-889F-436D-930E-AEE29CB8E0A7}" type="presParOf" srcId="{4F4DBF2B-9316-4155-921F-2EA17587BE12}" destId="{7B6AB196-9872-4B79-963D-5840B2C426A1}" srcOrd="0" destOrd="0" presId="urn:microsoft.com/office/officeart/2005/8/layout/hierarchy6"/>
    <dgm:cxn modelId="{BB3EB213-C13D-4471-A65C-CA010B4E6D81}" type="presParOf" srcId="{4F4DBF2B-9316-4155-921F-2EA17587BE12}" destId="{B357EA4A-7916-4B35-B43B-D0B6C7E42D14}" srcOrd="1" destOrd="0" presId="urn:microsoft.com/office/officeart/2005/8/layout/hierarchy6"/>
    <dgm:cxn modelId="{F8ACAD55-3535-4AF5-9A45-F78001969E62}" type="presParOf" srcId="{B357EA4A-7916-4B35-B43B-D0B6C7E42D14}" destId="{807D96C9-EE84-4356-9471-A296B5C82A32}" srcOrd="0" destOrd="0" presId="urn:microsoft.com/office/officeart/2005/8/layout/hierarchy6"/>
    <dgm:cxn modelId="{B1B8A00B-159A-4035-BCCB-11915CD3189C}" type="presParOf" srcId="{B357EA4A-7916-4B35-B43B-D0B6C7E42D14}" destId="{16B8E951-2694-469E-93A4-E2DCA7DBA26E}" srcOrd="1" destOrd="0" presId="urn:microsoft.com/office/officeart/2005/8/layout/hierarchy6"/>
    <dgm:cxn modelId="{4D67F3B0-8A9B-4D7D-A62D-B21634E60A62}" type="presParOf" srcId="{16B8E951-2694-469E-93A4-E2DCA7DBA26E}" destId="{C052454D-64E3-47F3-AFB9-3B891039649B}" srcOrd="0" destOrd="0" presId="urn:microsoft.com/office/officeart/2005/8/layout/hierarchy6"/>
    <dgm:cxn modelId="{5AD4E18E-1460-4D6F-876E-F00E18342B10}" type="presParOf" srcId="{16B8E951-2694-469E-93A4-E2DCA7DBA26E}" destId="{92353A59-9E90-43C5-AF48-E6F42A2F05D2}" srcOrd="1" destOrd="0" presId="urn:microsoft.com/office/officeart/2005/8/layout/hierarchy6"/>
    <dgm:cxn modelId="{D98ADB94-956B-49F2-B34C-4192270301AD}" type="presParOf" srcId="{92353A59-9E90-43C5-AF48-E6F42A2F05D2}" destId="{EEF2FE0E-96A1-408C-A76F-9E058223B162}" srcOrd="0" destOrd="0" presId="urn:microsoft.com/office/officeart/2005/8/layout/hierarchy6"/>
    <dgm:cxn modelId="{95D4DEE7-E7F3-4175-AE3E-B77157DAAE06}" type="presParOf" srcId="{92353A59-9E90-43C5-AF48-E6F42A2F05D2}" destId="{1205D609-8501-46E6-B49B-7B3BF8B36F17}" srcOrd="1" destOrd="0" presId="urn:microsoft.com/office/officeart/2005/8/layout/hierarchy6"/>
    <dgm:cxn modelId="{AD42F5D3-22A2-465D-9C5B-EA3038F77B80}" type="presParOf" srcId="{1205D609-8501-46E6-B49B-7B3BF8B36F17}" destId="{286E922E-A178-430F-B00A-8829623DE6C8}" srcOrd="0" destOrd="0" presId="urn:microsoft.com/office/officeart/2005/8/layout/hierarchy6"/>
    <dgm:cxn modelId="{D787021A-804C-440E-9573-3E466DF033AB}" type="presParOf" srcId="{1205D609-8501-46E6-B49B-7B3BF8B36F17}" destId="{991A2EC2-FCC9-4B79-B861-F58401C93556}" srcOrd="1" destOrd="0" presId="urn:microsoft.com/office/officeart/2005/8/layout/hierarchy6"/>
    <dgm:cxn modelId="{5D188421-FE64-443C-B66E-2073F3B7E01F}" type="presParOf" srcId="{B357EA4A-7916-4B35-B43B-D0B6C7E42D14}" destId="{89A19EEA-7CF2-4457-B0C7-0702BBF5434B}" srcOrd="2" destOrd="0" presId="urn:microsoft.com/office/officeart/2005/8/layout/hierarchy6"/>
    <dgm:cxn modelId="{47CE9B78-1679-46C5-B3BD-5FC204264ED1}" type="presParOf" srcId="{B357EA4A-7916-4B35-B43B-D0B6C7E42D14}" destId="{9CF50727-F1E9-41E1-8E2B-7E2AA3C6383C}" srcOrd="3" destOrd="0" presId="urn:microsoft.com/office/officeart/2005/8/layout/hierarchy6"/>
    <dgm:cxn modelId="{C01304FC-3AFF-4B4A-B3FF-FF9657640C8D}" type="presParOf" srcId="{9CF50727-F1E9-41E1-8E2B-7E2AA3C6383C}" destId="{DE26EA00-7803-41BE-9DB9-1AE5522289D5}" srcOrd="0" destOrd="0" presId="urn:microsoft.com/office/officeart/2005/8/layout/hierarchy6"/>
    <dgm:cxn modelId="{D18858F2-57B1-4824-9343-120986903696}" type="presParOf" srcId="{9CF50727-F1E9-41E1-8E2B-7E2AA3C6383C}" destId="{929B8B2A-400B-46FE-A94C-9D486AEE7393}" srcOrd="1" destOrd="0" presId="urn:microsoft.com/office/officeart/2005/8/layout/hierarchy6"/>
    <dgm:cxn modelId="{9E223CB6-121C-4CDF-A063-9F7A2FBC3DCF}" type="presParOf" srcId="{929B8B2A-400B-46FE-A94C-9D486AEE7393}" destId="{2751E214-D0A6-45E3-B95E-575E5979804C}" srcOrd="0" destOrd="0" presId="urn:microsoft.com/office/officeart/2005/8/layout/hierarchy6"/>
    <dgm:cxn modelId="{687F3175-7084-417F-A953-C5369C292BDB}" type="presParOf" srcId="{929B8B2A-400B-46FE-A94C-9D486AEE7393}" destId="{9A7C6391-C7A7-4B1E-BA94-8FE25330B920}" srcOrd="1" destOrd="0" presId="urn:microsoft.com/office/officeart/2005/8/layout/hierarchy6"/>
    <dgm:cxn modelId="{751D9361-A70A-4453-849D-574046A0F281}" type="presParOf" srcId="{9A7C6391-C7A7-4B1E-BA94-8FE25330B920}" destId="{BCBA8153-5034-42C3-8AAF-41FC4A63267F}" srcOrd="0" destOrd="0" presId="urn:microsoft.com/office/officeart/2005/8/layout/hierarchy6"/>
    <dgm:cxn modelId="{B93A40E4-1466-47AF-B111-64BC5808C172}" type="presParOf" srcId="{9A7C6391-C7A7-4B1E-BA94-8FE25330B920}" destId="{F1D45183-B4EF-4897-A350-6EB06D0951BF}" srcOrd="1" destOrd="0" presId="urn:microsoft.com/office/officeart/2005/8/layout/hierarchy6"/>
    <dgm:cxn modelId="{FB8D8685-E033-4574-948E-64EBED2E8B5F}" type="presParOf" srcId="{B357EA4A-7916-4B35-B43B-D0B6C7E42D14}" destId="{3F640016-DAFE-4E96-B919-4E1737655AAC}" srcOrd="4" destOrd="0" presId="urn:microsoft.com/office/officeart/2005/8/layout/hierarchy6"/>
    <dgm:cxn modelId="{1B17CEFC-5B5A-456A-887F-2FC836846AE7}" type="presParOf" srcId="{B357EA4A-7916-4B35-B43B-D0B6C7E42D14}" destId="{7F435C88-DE65-453A-B937-4BDFF69B4909}" srcOrd="5" destOrd="0" presId="urn:microsoft.com/office/officeart/2005/8/layout/hierarchy6"/>
    <dgm:cxn modelId="{12A619B5-23DE-4D42-BBB6-803EADC9CFAB}" type="presParOf" srcId="{7F435C88-DE65-453A-B937-4BDFF69B4909}" destId="{83F4A69B-E368-41C9-8C51-A0669E173280}" srcOrd="0" destOrd="0" presId="urn:microsoft.com/office/officeart/2005/8/layout/hierarchy6"/>
    <dgm:cxn modelId="{5AB6F133-996F-4515-BC7B-1F3518085656}" type="presParOf" srcId="{7F435C88-DE65-453A-B937-4BDFF69B4909}" destId="{6595DA99-4D78-4187-B77C-5C5BFC571653}" srcOrd="1" destOrd="0" presId="urn:microsoft.com/office/officeart/2005/8/layout/hierarchy6"/>
    <dgm:cxn modelId="{A66213C4-CC45-44C7-83C9-2D2062A39993}" type="presParOf" srcId="{6595DA99-4D78-4187-B77C-5C5BFC571653}" destId="{C2FEE8AA-C947-4865-99E8-4A4D88C48715}" srcOrd="0" destOrd="0" presId="urn:microsoft.com/office/officeart/2005/8/layout/hierarchy6"/>
    <dgm:cxn modelId="{D2D5B71F-2AD5-4313-A470-6EC7A537FEF3}" type="presParOf" srcId="{6595DA99-4D78-4187-B77C-5C5BFC571653}" destId="{D4272409-5F54-4B6A-AA8E-066CF4FCE34C}" srcOrd="1" destOrd="0" presId="urn:microsoft.com/office/officeart/2005/8/layout/hierarchy6"/>
    <dgm:cxn modelId="{883C4356-B57C-4541-A8FD-594FA866322E}" type="presParOf" srcId="{D4272409-5F54-4B6A-AA8E-066CF4FCE34C}" destId="{2AEA09D3-60B3-4723-91C0-7F57FFC45C2C}" srcOrd="0" destOrd="0" presId="urn:microsoft.com/office/officeart/2005/8/layout/hierarchy6"/>
    <dgm:cxn modelId="{F3131B71-0F71-4ED0-B7C1-CBF1C60E3D18}" type="presParOf" srcId="{D4272409-5F54-4B6A-AA8E-066CF4FCE34C}" destId="{A9E37127-B7B1-456F-8467-23C9E8B2103B}" srcOrd="1" destOrd="0" presId="urn:microsoft.com/office/officeart/2005/8/layout/hierarchy6"/>
    <dgm:cxn modelId="{1E2094B2-5ACF-4E7F-9BC2-BF6C121A9964}" type="presParOf" srcId="{6595DA99-4D78-4187-B77C-5C5BFC571653}" destId="{FA71F7D7-3047-45F9-B451-CD02A5A1C11A}" srcOrd="2" destOrd="0" presId="urn:microsoft.com/office/officeart/2005/8/layout/hierarchy6"/>
    <dgm:cxn modelId="{93F1184A-A851-4D40-8DF8-8CA3CDE9D7C1}" type="presParOf" srcId="{6595DA99-4D78-4187-B77C-5C5BFC571653}" destId="{01C2E32F-DB57-4519-A67F-6E63F0DF785E}" srcOrd="3" destOrd="0" presId="urn:microsoft.com/office/officeart/2005/8/layout/hierarchy6"/>
    <dgm:cxn modelId="{8D25B38B-E173-4E8D-BB31-D3FDC009C61A}" type="presParOf" srcId="{01C2E32F-DB57-4519-A67F-6E63F0DF785E}" destId="{30B92FE2-D250-4898-BC12-9D63253357CA}" srcOrd="0" destOrd="0" presId="urn:microsoft.com/office/officeart/2005/8/layout/hierarchy6"/>
    <dgm:cxn modelId="{DC01C604-3DCC-418D-99A3-A25B0D4413E0}" type="presParOf" srcId="{01C2E32F-DB57-4519-A67F-6E63F0DF785E}" destId="{A4213051-A08C-489D-93B1-34B7DCD3A694}" srcOrd="1" destOrd="0" presId="urn:microsoft.com/office/officeart/2005/8/layout/hierarchy6"/>
    <dgm:cxn modelId="{136C6D5E-D458-410A-A055-65B363CEF0B5}" type="presParOf" srcId="{D1C75F95-702F-41A5-979E-E98C99F784B4}" destId="{9DDF8AE6-1E96-431A-8F0B-9688EC193EC3}" srcOrd="2" destOrd="0" presId="urn:microsoft.com/office/officeart/2005/8/layout/hierarchy6"/>
    <dgm:cxn modelId="{5035BFFE-7BC5-4D54-87DE-AFCA086FBE02}" type="presParOf" srcId="{D1C75F95-702F-41A5-979E-E98C99F784B4}" destId="{A8AB5B11-E71B-48CE-BD95-60CDFAF53516}" srcOrd="3" destOrd="0" presId="urn:microsoft.com/office/officeart/2005/8/layout/hierarchy6"/>
    <dgm:cxn modelId="{FD5BB140-FF16-4FC1-8E08-C8996C848D22}" type="presParOf" srcId="{A8AB5B11-E71B-48CE-BD95-60CDFAF53516}" destId="{57090464-0691-4231-A5D6-B59EF66F8DCB}" srcOrd="0" destOrd="0" presId="urn:microsoft.com/office/officeart/2005/8/layout/hierarchy6"/>
    <dgm:cxn modelId="{A9890550-E42C-4CD6-8D61-D4BA01ED07FB}" type="presParOf" srcId="{A8AB5B11-E71B-48CE-BD95-60CDFAF53516}" destId="{B312855E-8E86-476A-9B48-740E6A79E226}" srcOrd="1" destOrd="0" presId="urn:microsoft.com/office/officeart/2005/8/layout/hierarchy6"/>
    <dgm:cxn modelId="{6D60840A-963D-4D0F-B025-FE071C7C6550}" type="presParOf" srcId="{18DDBAA6-D9FC-4C1D-889C-883C2E09A5E7}" destId="{E0069409-362E-44BD-ABBC-8D4FE70702B5}" srcOrd="1" destOrd="0" presId="urn:microsoft.com/office/officeart/2005/8/layout/hierarchy6"/>
    <dgm:cxn modelId="{18FCB62F-6E34-497E-963E-9B82952748CD}" type="presParOf" srcId="{E0069409-362E-44BD-ABBC-8D4FE70702B5}" destId="{E32D90E9-8CA3-4608-851B-BD5B73DA8549}" srcOrd="0" destOrd="0" presId="urn:microsoft.com/office/officeart/2005/8/layout/hierarchy6"/>
    <dgm:cxn modelId="{1787CC50-D60B-4615-8C69-3DEF52F5C1B1}" type="presParOf" srcId="{E32D90E9-8CA3-4608-851B-BD5B73DA8549}" destId="{CA55803D-B15C-4BED-844F-F317F2AC830B}" srcOrd="0" destOrd="0" presId="urn:microsoft.com/office/officeart/2005/8/layout/hierarchy6"/>
    <dgm:cxn modelId="{C2E4954C-3772-4ECF-973A-122DA54381F6}" type="presParOf" srcId="{E32D90E9-8CA3-4608-851B-BD5B73DA8549}" destId="{8A5F9F3E-07E2-44A8-9D78-D168125F7485}" srcOrd="1" destOrd="0" presId="urn:microsoft.com/office/officeart/2005/8/layout/hierarchy6"/>
    <dgm:cxn modelId="{7FC51207-D75E-41A8-BDE0-63BD46D83339}" type="presParOf" srcId="{E0069409-362E-44BD-ABBC-8D4FE70702B5}" destId="{1A2F2725-B589-4573-8BCC-D51793D518C7}" srcOrd="1" destOrd="0" presId="urn:microsoft.com/office/officeart/2005/8/layout/hierarchy6"/>
    <dgm:cxn modelId="{27C034B0-0D1D-4663-A73E-46F850BD3153}" type="presParOf" srcId="{1A2F2725-B589-4573-8BCC-D51793D518C7}" destId="{339DFBA6-FC8A-48F3-9D6D-06F75A866898}" srcOrd="0" destOrd="0" presId="urn:microsoft.com/office/officeart/2005/8/layout/hierarchy6"/>
    <dgm:cxn modelId="{80620CB4-45CD-43D1-863C-587AE47BA829}" type="presParOf" srcId="{E0069409-362E-44BD-ABBC-8D4FE70702B5}" destId="{E2454655-9FCD-4530-BD22-8E9D0EE0D07D}" srcOrd="2" destOrd="0" presId="urn:microsoft.com/office/officeart/2005/8/layout/hierarchy6"/>
    <dgm:cxn modelId="{A61BC575-6304-47B6-90FF-45CD7CC97B72}" type="presParOf" srcId="{E2454655-9FCD-4530-BD22-8E9D0EE0D07D}" destId="{57A5BB4B-8B16-4BB5-8BF0-7D9FEC6A4735}" srcOrd="0" destOrd="0" presId="urn:microsoft.com/office/officeart/2005/8/layout/hierarchy6"/>
    <dgm:cxn modelId="{C89E0949-13BF-42BC-B7DB-5296BA7C657F}" type="presParOf" srcId="{E2454655-9FCD-4530-BD22-8E9D0EE0D07D}" destId="{2A3AA98D-D2CD-40E1-A6F9-C48827C5F60B}" srcOrd="1" destOrd="0" presId="urn:microsoft.com/office/officeart/2005/8/layout/hierarchy6"/>
    <dgm:cxn modelId="{E4B663DE-3386-4561-B2DB-0BB6C668FAE4}" type="presParOf" srcId="{E0069409-362E-44BD-ABBC-8D4FE70702B5}" destId="{50BADC05-9C1E-4106-8E16-D0F9D779505E}" srcOrd="3" destOrd="0" presId="urn:microsoft.com/office/officeart/2005/8/layout/hierarchy6"/>
    <dgm:cxn modelId="{2052B357-7BAC-458F-A59C-0182B70679AF}" type="presParOf" srcId="{50BADC05-9C1E-4106-8E16-D0F9D779505E}" destId="{48BBA1C5-273E-415B-91A9-19D4EF49965D}" srcOrd="0" destOrd="0" presId="urn:microsoft.com/office/officeart/2005/8/layout/hierarchy6"/>
    <dgm:cxn modelId="{F80D20B3-F056-4214-A7B1-3D2B9666B778}" type="presParOf" srcId="{E0069409-362E-44BD-ABBC-8D4FE70702B5}" destId="{C0D97030-0854-4905-B704-8C886BA1CB12}" srcOrd="4" destOrd="0" presId="urn:microsoft.com/office/officeart/2005/8/layout/hierarchy6"/>
    <dgm:cxn modelId="{79595FEF-1D31-4F56-82C7-888606616515}" type="presParOf" srcId="{C0D97030-0854-4905-B704-8C886BA1CB12}" destId="{1DFB2611-0FC9-4C9E-B661-D57F58C5199E}" srcOrd="0" destOrd="0" presId="urn:microsoft.com/office/officeart/2005/8/layout/hierarchy6"/>
    <dgm:cxn modelId="{94B61EA6-384C-43DF-A980-A80194C55732}" type="presParOf" srcId="{C0D97030-0854-4905-B704-8C886BA1CB12}" destId="{47090EC1-B649-4668-9349-93FB78670D51}" srcOrd="1" destOrd="0" presId="urn:microsoft.com/office/officeart/2005/8/layout/hierarchy6"/>
    <dgm:cxn modelId="{D73B286D-6FCA-4810-ADB4-93B07B6513C6}" type="presParOf" srcId="{E0069409-362E-44BD-ABBC-8D4FE70702B5}" destId="{A127D854-2EBA-4916-B256-2684B620F758}" srcOrd="5" destOrd="0" presId="urn:microsoft.com/office/officeart/2005/8/layout/hierarchy6"/>
    <dgm:cxn modelId="{69FABF23-84A5-4243-84A8-BA116FA2EC27}" type="presParOf" srcId="{A127D854-2EBA-4916-B256-2684B620F758}" destId="{50DAEA74-675A-4635-8FB0-5875DF921020}" srcOrd="0" destOrd="0" presId="urn:microsoft.com/office/officeart/2005/8/layout/hierarchy6"/>
    <dgm:cxn modelId="{E785D242-54D9-44EE-B10C-9300B1E748F1}" type="presParOf" srcId="{E0069409-362E-44BD-ABBC-8D4FE70702B5}" destId="{FC256045-76B5-4D31-BA92-90F7A24DEB36}" srcOrd="6" destOrd="0" presId="urn:microsoft.com/office/officeart/2005/8/layout/hierarchy6"/>
    <dgm:cxn modelId="{F17FA359-7D72-4AE0-B48D-C43313F1ACF3}" type="presParOf" srcId="{FC256045-76B5-4D31-BA92-90F7A24DEB36}" destId="{612CA914-9A0A-4EE8-BAC9-9C4B2421A17D}" srcOrd="0" destOrd="0" presId="urn:microsoft.com/office/officeart/2005/8/layout/hierarchy6"/>
    <dgm:cxn modelId="{2B283974-03E1-4A64-9684-CF32421D659A}" type="presParOf" srcId="{FC256045-76B5-4D31-BA92-90F7A24DEB36}" destId="{B7A87942-784E-47D5-8759-568184AACD7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3D6A53-EC59-42BE-8F4D-5F858C33B25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A94492-11F2-4D88-B4F9-401224BF5188}">
      <dgm:prSet phldrT="[Texto]" phldr="0"/>
      <dgm:spPr/>
      <dgm:t>
        <a:bodyPr/>
        <a:lstStyle/>
        <a:p>
          <a:pPr rtl="0"/>
          <a:r>
            <a:rPr lang="es-ES" dirty="0">
              <a:latin typeface="Calibri"/>
            </a:rPr>
            <a:t>Permitir</a:t>
          </a:r>
          <a:endParaRPr lang="es-ES" dirty="0"/>
        </a:p>
      </dgm:t>
    </dgm:pt>
    <dgm:pt modelId="{D0816824-1EFC-4F8A-85B0-C7909E7E69E1}" type="parTrans" cxnId="{DD15F25D-517F-46E8-86DE-B380C1657A56}">
      <dgm:prSet/>
      <dgm:spPr/>
      <dgm:t>
        <a:bodyPr/>
        <a:lstStyle/>
        <a:p>
          <a:endParaRPr lang="es-ES"/>
        </a:p>
      </dgm:t>
    </dgm:pt>
    <dgm:pt modelId="{264AA2BE-536A-4A58-BC53-221619F6E788}" type="sibTrans" cxnId="{DD15F25D-517F-46E8-86DE-B380C1657A56}">
      <dgm:prSet/>
      <dgm:spPr/>
      <dgm:t>
        <a:bodyPr/>
        <a:lstStyle/>
        <a:p>
          <a:endParaRPr lang="es-ES"/>
        </a:p>
      </dgm:t>
    </dgm:pt>
    <dgm:pt modelId="{5CCCCC68-75F2-46D6-934A-B8242FF03929}">
      <dgm:prSet phldrT="[Texto]" phldr="0"/>
      <dgm:spPr/>
      <dgm:t>
        <a:bodyPr/>
        <a:lstStyle/>
        <a:p>
          <a:pPr rtl="0"/>
          <a:r>
            <a:rPr lang="es-ES" dirty="0" err="1">
              <a:latin typeface="Calibri"/>
            </a:rPr>
            <a:t>Pods</a:t>
          </a:r>
          <a:r>
            <a:rPr lang="es-ES" dirty="0">
              <a:latin typeface="Calibri"/>
            </a:rPr>
            <a:t> con </a:t>
          </a:r>
          <a:r>
            <a:rPr lang="es-ES" dirty="0" err="1">
              <a:latin typeface="Calibri"/>
            </a:rPr>
            <a:t>Label</a:t>
          </a:r>
          <a:r>
            <a:rPr lang="es-ES" dirty="0">
              <a:latin typeface="Calibri"/>
            </a:rPr>
            <a:t> X en </a:t>
          </a:r>
          <a:r>
            <a:rPr lang="es-ES" dirty="0" err="1">
              <a:latin typeface="Calibri"/>
            </a:rPr>
            <a:t>Namespace</a:t>
          </a:r>
          <a:r>
            <a:rPr lang="es-ES" dirty="0">
              <a:latin typeface="Calibri"/>
            </a:rPr>
            <a:t> Y del cluster Z</a:t>
          </a:r>
          <a:endParaRPr lang="es-ES" dirty="0"/>
        </a:p>
      </dgm:t>
    </dgm:pt>
    <dgm:pt modelId="{4E0E870C-7AAF-41CE-9535-AE8C9A898EA6}" type="parTrans" cxnId="{8E73AF8A-371C-4E4C-ABAD-DF59900D4308}">
      <dgm:prSet/>
      <dgm:spPr/>
      <dgm:t>
        <a:bodyPr/>
        <a:lstStyle/>
        <a:p>
          <a:endParaRPr lang="es-ES"/>
        </a:p>
      </dgm:t>
    </dgm:pt>
    <dgm:pt modelId="{5AC9DFFA-DF0E-4A62-A38A-D8CF26DF9B0D}" type="sibTrans" cxnId="{8E73AF8A-371C-4E4C-ABAD-DF59900D4308}">
      <dgm:prSet/>
      <dgm:spPr/>
      <dgm:t>
        <a:bodyPr/>
        <a:lstStyle/>
        <a:p>
          <a:endParaRPr lang="es-ES"/>
        </a:p>
      </dgm:t>
    </dgm:pt>
    <dgm:pt modelId="{45895140-5F83-411F-BE64-9938CCBBE203}">
      <dgm:prSet phldrT="[Texto]" phldr="0"/>
      <dgm:spPr/>
      <dgm:t>
        <a:bodyPr/>
        <a:lstStyle/>
        <a:p>
          <a:pPr rtl="0"/>
          <a:r>
            <a:rPr lang="es-ES" dirty="0">
              <a:latin typeface="Calibri"/>
            </a:rPr>
            <a:t>Servidor</a:t>
          </a:r>
          <a:endParaRPr lang="es-ES" dirty="0"/>
        </a:p>
      </dgm:t>
    </dgm:pt>
    <dgm:pt modelId="{DEA7AC01-6635-4F09-AE49-56DEA183F943}" type="parTrans" cxnId="{DF7DE63E-0C9D-4040-8E93-EF4A407FDFDC}">
      <dgm:prSet/>
      <dgm:spPr/>
      <dgm:t>
        <a:bodyPr/>
        <a:lstStyle/>
        <a:p>
          <a:endParaRPr lang="es-ES"/>
        </a:p>
      </dgm:t>
    </dgm:pt>
    <dgm:pt modelId="{9D3668EC-3E22-4A1B-BC47-C16348A28C9B}" type="sibTrans" cxnId="{DF7DE63E-0C9D-4040-8E93-EF4A407FDFDC}">
      <dgm:prSet/>
      <dgm:spPr/>
      <dgm:t>
        <a:bodyPr/>
        <a:lstStyle/>
        <a:p>
          <a:endParaRPr lang="es-ES"/>
        </a:p>
      </dgm:t>
    </dgm:pt>
    <dgm:pt modelId="{39C20E6E-E64D-4134-B581-78126063A774}" type="pres">
      <dgm:prSet presAssocID="{203D6A53-EC59-42BE-8F4D-5F858C33B25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37F639-22B7-4900-8762-ED4D1934C53A}" type="pres">
      <dgm:prSet presAssocID="{F5A94492-11F2-4D88-B4F9-401224BF5188}" presName="roof" presStyleLbl="dkBgShp" presStyleIdx="0" presStyleCnt="2"/>
      <dgm:spPr/>
      <dgm:t>
        <a:bodyPr/>
        <a:lstStyle/>
        <a:p>
          <a:endParaRPr lang="es-ES"/>
        </a:p>
      </dgm:t>
    </dgm:pt>
    <dgm:pt modelId="{0C57929D-402C-4E16-BDBF-10FEADB8C54D}" type="pres">
      <dgm:prSet presAssocID="{F5A94492-11F2-4D88-B4F9-401224BF5188}" presName="pillars" presStyleCnt="0"/>
      <dgm:spPr/>
    </dgm:pt>
    <dgm:pt modelId="{34AFD2FA-30B2-4BD4-B3EB-D3B93C8585B1}" type="pres">
      <dgm:prSet presAssocID="{F5A94492-11F2-4D88-B4F9-401224BF5188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D85C7D-B312-4B43-BD33-3B8EA79B4E4A}" type="pres">
      <dgm:prSet presAssocID="{45895140-5F83-411F-BE64-9938CCBBE203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06F028-F91A-4CB5-8B30-56AD3E42EF2E}" type="pres">
      <dgm:prSet presAssocID="{F5A94492-11F2-4D88-B4F9-401224BF5188}" presName="base" presStyleLbl="dkBgShp" presStyleIdx="1" presStyleCnt="2"/>
      <dgm:spPr/>
    </dgm:pt>
  </dgm:ptLst>
  <dgm:cxnLst>
    <dgm:cxn modelId="{DD15F25D-517F-46E8-86DE-B380C1657A56}" srcId="{203D6A53-EC59-42BE-8F4D-5F858C33B254}" destId="{F5A94492-11F2-4D88-B4F9-401224BF5188}" srcOrd="0" destOrd="0" parTransId="{D0816824-1EFC-4F8A-85B0-C7909E7E69E1}" sibTransId="{264AA2BE-536A-4A58-BC53-221619F6E788}"/>
    <dgm:cxn modelId="{803B5013-2B78-409D-B299-82566B568389}" type="presOf" srcId="{45895140-5F83-411F-BE64-9938CCBBE203}" destId="{D9D85C7D-B312-4B43-BD33-3B8EA79B4E4A}" srcOrd="0" destOrd="0" presId="urn:microsoft.com/office/officeart/2005/8/layout/hList3"/>
    <dgm:cxn modelId="{DF7DE63E-0C9D-4040-8E93-EF4A407FDFDC}" srcId="{F5A94492-11F2-4D88-B4F9-401224BF5188}" destId="{45895140-5F83-411F-BE64-9938CCBBE203}" srcOrd="1" destOrd="0" parTransId="{DEA7AC01-6635-4F09-AE49-56DEA183F943}" sibTransId="{9D3668EC-3E22-4A1B-BC47-C16348A28C9B}"/>
    <dgm:cxn modelId="{7503489D-B8EF-4FCC-8D0F-49FE7B52A2BD}" type="presOf" srcId="{F5A94492-11F2-4D88-B4F9-401224BF5188}" destId="{B737F639-22B7-4900-8762-ED4D1934C53A}" srcOrd="0" destOrd="0" presId="urn:microsoft.com/office/officeart/2005/8/layout/hList3"/>
    <dgm:cxn modelId="{681729AA-F352-4775-8E8E-F0AE22DE657F}" type="presOf" srcId="{5CCCCC68-75F2-46D6-934A-B8242FF03929}" destId="{34AFD2FA-30B2-4BD4-B3EB-D3B93C8585B1}" srcOrd="0" destOrd="0" presId="urn:microsoft.com/office/officeart/2005/8/layout/hList3"/>
    <dgm:cxn modelId="{88A0181C-C213-4C34-8EE4-D78B841CB25B}" type="presOf" srcId="{203D6A53-EC59-42BE-8F4D-5F858C33B254}" destId="{39C20E6E-E64D-4134-B581-78126063A774}" srcOrd="0" destOrd="0" presId="urn:microsoft.com/office/officeart/2005/8/layout/hList3"/>
    <dgm:cxn modelId="{8E73AF8A-371C-4E4C-ABAD-DF59900D4308}" srcId="{F5A94492-11F2-4D88-B4F9-401224BF5188}" destId="{5CCCCC68-75F2-46D6-934A-B8242FF03929}" srcOrd="0" destOrd="0" parTransId="{4E0E870C-7AAF-41CE-9535-AE8C9A898EA6}" sibTransId="{5AC9DFFA-DF0E-4A62-A38A-D8CF26DF9B0D}"/>
    <dgm:cxn modelId="{C9B897C0-571A-47FE-9AFA-897B22F6DC80}" type="presParOf" srcId="{39C20E6E-E64D-4134-B581-78126063A774}" destId="{B737F639-22B7-4900-8762-ED4D1934C53A}" srcOrd="0" destOrd="0" presId="urn:microsoft.com/office/officeart/2005/8/layout/hList3"/>
    <dgm:cxn modelId="{7D5DBC72-6833-4A99-8E23-E51F357C2C23}" type="presParOf" srcId="{39C20E6E-E64D-4134-B581-78126063A774}" destId="{0C57929D-402C-4E16-BDBF-10FEADB8C54D}" srcOrd="1" destOrd="0" presId="urn:microsoft.com/office/officeart/2005/8/layout/hList3"/>
    <dgm:cxn modelId="{13DC486D-5B5A-47A8-B12E-9E30760E195B}" type="presParOf" srcId="{0C57929D-402C-4E16-BDBF-10FEADB8C54D}" destId="{34AFD2FA-30B2-4BD4-B3EB-D3B93C8585B1}" srcOrd="0" destOrd="0" presId="urn:microsoft.com/office/officeart/2005/8/layout/hList3"/>
    <dgm:cxn modelId="{3E06B3CE-E46C-4C65-A359-77DF2CEF8B43}" type="presParOf" srcId="{0C57929D-402C-4E16-BDBF-10FEADB8C54D}" destId="{D9D85C7D-B312-4B43-BD33-3B8EA79B4E4A}" srcOrd="1" destOrd="0" presId="urn:microsoft.com/office/officeart/2005/8/layout/hList3"/>
    <dgm:cxn modelId="{978548F9-EF99-4597-9D9E-313AF31CEC33}" type="presParOf" srcId="{39C20E6E-E64D-4134-B581-78126063A774}" destId="{1506F028-F91A-4CB5-8B30-56AD3E42EF2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3D6A53-EC59-42BE-8F4D-5F858C33B25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A94492-11F2-4D88-B4F9-401224BF5188}">
      <dgm:prSet phldrT="[Texto]" phldr="0"/>
      <dgm:spPr/>
      <dgm:t>
        <a:bodyPr/>
        <a:lstStyle/>
        <a:p>
          <a:pPr rtl="0"/>
          <a:r>
            <a:rPr lang="es-ES" dirty="0">
              <a:latin typeface="Calibri"/>
            </a:rPr>
            <a:t>Permitir</a:t>
          </a:r>
          <a:endParaRPr lang="es-ES" dirty="0"/>
        </a:p>
      </dgm:t>
    </dgm:pt>
    <dgm:pt modelId="{D0816824-1EFC-4F8A-85B0-C7909E7E69E1}" type="parTrans" cxnId="{DD15F25D-517F-46E8-86DE-B380C1657A56}">
      <dgm:prSet/>
      <dgm:spPr/>
      <dgm:t>
        <a:bodyPr/>
        <a:lstStyle/>
        <a:p>
          <a:endParaRPr lang="es-ES"/>
        </a:p>
      </dgm:t>
    </dgm:pt>
    <dgm:pt modelId="{264AA2BE-536A-4A58-BC53-221619F6E788}" type="sibTrans" cxnId="{DD15F25D-517F-46E8-86DE-B380C1657A56}">
      <dgm:prSet/>
      <dgm:spPr/>
      <dgm:t>
        <a:bodyPr/>
        <a:lstStyle/>
        <a:p>
          <a:endParaRPr lang="es-ES"/>
        </a:p>
      </dgm:t>
    </dgm:pt>
    <dgm:pt modelId="{45895140-5F83-411F-BE64-9938CCBBE203}">
      <dgm:prSet phldrT="[Texto]" phldr="0"/>
      <dgm:spPr/>
      <dgm:t>
        <a:bodyPr/>
        <a:lstStyle/>
        <a:p>
          <a:pPr rtl="0"/>
          <a:r>
            <a:rPr lang="es-ES" dirty="0">
              <a:latin typeface="Calibri"/>
            </a:rPr>
            <a:t>Red IP de </a:t>
          </a:r>
          <a:r>
            <a:rPr lang="es-ES" dirty="0" err="1">
              <a:latin typeface="Calibri"/>
            </a:rPr>
            <a:t>Pods</a:t>
          </a:r>
          <a:r>
            <a:rPr lang="es-ES" dirty="0">
              <a:latin typeface="Calibri"/>
            </a:rPr>
            <a:t> del </a:t>
          </a:r>
          <a:r>
            <a:rPr lang="es-ES" dirty="0" err="1">
              <a:latin typeface="Calibri"/>
            </a:rPr>
            <a:t>Cluster</a:t>
          </a:r>
          <a:r>
            <a:rPr lang="es-ES" dirty="0">
              <a:latin typeface="Calibri"/>
            </a:rPr>
            <a:t> Z</a:t>
          </a:r>
        </a:p>
      </dgm:t>
    </dgm:pt>
    <dgm:pt modelId="{DEA7AC01-6635-4F09-AE49-56DEA183F943}" type="parTrans" cxnId="{DF7DE63E-0C9D-4040-8E93-EF4A407FDFDC}">
      <dgm:prSet/>
      <dgm:spPr/>
      <dgm:t>
        <a:bodyPr/>
        <a:lstStyle/>
        <a:p>
          <a:endParaRPr lang="es-ES"/>
        </a:p>
      </dgm:t>
    </dgm:pt>
    <dgm:pt modelId="{9D3668EC-3E22-4A1B-BC47-C16348A28C9B}" type="sibTrans" cxnId="{DF7DE63E-0C9D-4040-8E93-EF4A407FDFDC}">
      <dgm:prSet/>
      <dgm:spPr/>
      <dgm:t>
        <a:bodyPr/>
        <a:lstStyle/>
        <a:p>
          <a:endParaRPr lang="es-ES"/>
        </a:p>
      </dgm:t>
    </dgm:pt>
    <dgm:pt modelId="{D49D07E4-82AC-4924-8831-06797F6E4415}">
      <dgm:prSet phldr="0"/>
      <dgm:spPr/>
      <dgm:t>
        <a:bodyPr/>
        <a:lstStyle/>
        <a:p>
          <a:pPr rtl="0"/>
          <a:r>
            <a:rPr lang="es-ES" dirty="0">
              <a:latin typeface="Calibri"/>
            </a:rPr>
            <a:t>Servidor        </a:t>
          </a:r>
          <a:endParaRPr lang="es-ES" dirty="0"/>
        </a:p>
      </dgm:t>
    </dgm:pt>
    <dgm:pt modelId="{A662E020-0463-48DC-9760-EEE649879EFB}" type="parTrans" cxnId="{180AFF61-1487-4B93-9227-6B2AB375D19B}">
      <dgm:prSet/>
      <dgm:spPr/>
      <dgm:t>
        <a:bodyPr/>
        <a:lstStyle/>
        <a:p>
          <a:endParaRPr lang="es-ES"/>
        </a:p>
      </dgm:t>
    </dgm:pt>
    <dgm:pt modelId="{D34BCBC2-2F56-4238-9E69-EEF95B324981}" type="sibTrans" cxnId="{180AFF61-1487-4B93-9227-6B2AB375D19B}">
      <dgm:prSet/>
      <dgm:spPr/>
      <dgm:t>
        <a:bodyPr/>
        <a:lstStyle/>
        <a:p>
          <a:endParaRPr lang="es-ES"/>
        </a:p>
      </dgm:t>
    </dgm:pt>
    <dgm:pt modelId="{39C20E6E-E64D-4134-B581-78126063A774}" type="pres">
      <dgm:prSet presAssocID="{203D6A53-EC59-42BE-8F4D-5F858C33B25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37F639-22B7-4900-8762-ED4D1934C53A}" type="pres">
      <dgm:prSet presAssocID="{F5A94492-11F2-4D88-B4F9-401224BF5188}" presName="roof" presStyleLbl="dkBgShp" presStyleIdx="0" presStyleCnt="2"/>
      <dgm:spPr/>
      <dgm:t>
        <a:bodyPr/>
        <a:lstStyle/>
        <a:p>
          <a:endParaRPr lang="es-ES"/>
        </a:p>
      </dgm:t>
    </dgm:pt>
    <dgm:pt modelId="{0C57929D-402C-4E16-BDBF-10FEADB8C54D}" type="pres">
      <dgm:prSet presAssocID="{F5A94492-11F2-4D88-B4F9-401224BF5188}" presName="pillars" presStyleCnt="0"/>
      <dgm:spPr/>
    </dgm:pt>
    <dgm:pt modelId="{34AFD2FA-30B2-4BD4-B3EB-D3B93C8585B1}" type="pres">
      <dgm:prSet presAssocID="{F5A94492-11F2-4D88-B4F9-401224BF5188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6C8821-A6A0-4CF6-827A-2FB635D639B3}" type="pres">
      <dgm:prSet presAssocID="{D49D07E4-82AC-4924-8831-06797F6E4415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06F028-F91A-4CB5-8B30-56AD3E42EF2E}" type="pres">
      <dgm:prSet presAssocID="{F5A94492-11F2-4D88-B4F9-401224BF5188}" presName="base" presStyleLbl="dkBgShp" presStyleIdx="1" presStyleCnt="2"/>
      <dgm:spPr/>
    </dgm:pt>
  </dgm:ptLst>
  <dgm:cxnLst>
    <dgm:cxn modelId="{DD15F25D-517F-46E8-86DE-B380C1657A56}" srcId="{203D6A53-EC59-42BE-8F4D-5F858C33B254}" destId="{F5A94492-11F2-4D88-B4F9-401224BF5188}" srcOrd="0" destOrd="0" parTransId="{D0816824-1EFC-4F8A-85B0-C7909E7E69E1}" sibTransId="{264AA2BE-536A-4A58-BC53-221619F6E788}"/>
    <dgm:cxn modelId="{DF7DE63E-0C9D-4040-8E93-EF4A407FDFDC}" srcId="{F5A94492-11F2-4D88-B4F9-401224BF5188}" destId="{45895140-5F83-411F-BE64-9938CCBBE203}" srcOrd="0" destOrd="0" parTransId="{DEA7AC01-6635-4F09-AE49-56DEA183F943}" sibTransId="{9D3668EC-3E22-4A1B-BC47-C16348A28C9B}"/>
    <dgm:cxn modelId="{AE28FB8D-F35B-4210-ADFE-492046AF9896}" type="presOf" srcId="{45895140-5F83-411F-BE64-9938CCBBE203}" destId="{34AFD2FA-30B2-4BD4-B3EB-D3B93C8585B1}" srcOrd="0" destOrd="0" presId="urn:microsoft.com/office/officeart/2005/8/layout/hList3"/>
    <dgm:cxn modelId="{5A0F85F6-8FDF-4230-B80F-24FD8806035F}" type="presOf" srcId="{D49D07E4-82AC-4924-8831-06797F6E4415}" destId="{746C8821-A6A0-4CF6-827A-2FB635D639B3}" srcOrd="0" destOrd="0" presId="urn:microsoft.com/office/officeart/2005/8/layout/hList3"/>
    <dgm:cxn modelId="{180AFF61-1487-4B93-9227-6B2AB375D19B}" srcId="{F5A94492-11F2-4D88-B4F9-401224BF5188}" destId="{D49D07E4-82AC-4924-8831-06797F6E4415}" srcOrd="1" destOrd="0" parTransId="{A662E020-0463-48DC-9760-EEE649879EFB}" sibTransId="{D34BCBC2-2F56-4238-9E69-EEF95B324981}"/>
    <dgm:cxn modelId="{88A0181C-C213-4C34-8EE4-D78B841CB25B}" type="presOf" srcId="{203D6A53-EC59-42BE-8F4D-5F858C33B254}" destId="{39C20E6E-E64D-4134-B581-78126063A774}" srcOrd="0" destOrd="0" presId="urn:microsoft.com/office/officeart/2005/8/layout/hList3"/>
    <dgm:cxn modelId="{B19A1F9D-B0F1-4769-A871-0A4DB5F05C27}" type="presOf" srcId="{F5A94492-11F2-4D88-B4F9-401224BF5188}" destId="{B737F639-22B7-4900-8762-ED4D1934C53A}" srcOrd="0" destOrd="0" presId="urn:microsoft.com/office/officeart/2005/8/layout/hList3"/>
    <dgm:cxn modelId="{8CF72FED-7039-4279-B4D6-830E91AF13BF}" type="presParOf" srcId="{39C20E6E-E64D-4134-B581-78126063A774}" destId="{B737F639-22B7-4900-8762-ED4D1934C53A}" srcOrd="0" destOrd="0" presId="urn:microsoft.com/office/officeart/2005/8/layout/hList3"/>
    <dgm:cxn modelId="{383620CA-B0D8-476F-8BFF-F523E4B611D6}" type="presParOf" srcId="{39C20E6E-E64D-4134-B581-78126063A774}" destId="{0C57929D-402C-4E16-BDBF-10FEADB8C54D}" srcOrd="1" destOrd="0" presId="urn:microsoft.com/office/officeart/2005/8/layout/hList3"/>
    <dgm:cxn modelId="{0F8F5034-A481-4E33-B283-85FA4F8079B1}" type="presParOf" srcId="{0C57929D-402C-4E16-BDBF-10FEADB8C54D}" destId="{34AFD2FA-30B2-4BD4-B3EB-D3B93C8585B1}" srcOrd="0" destOrd="0" presId="urn:microsoft.com/office/officeart/2005/8/layout/hList3"/>
    <dgm:cxn modelId="{54353D97-6AFC-4171-ACB2-9BA95F6D2E65}" type="presParOf" srcId="{0C57929D-402C-4E16-BDBF-10FEADB8C54D}" destId="{746C8821-A6A0-4CF6-827A-2FB635D639B3}" srcOrd="1" destOrd="0" presId="urn:microsoft.com/office/officeart/2005/8/layout/hList3"/>
    <dgm:cxn modelId="{80B5DD66-9CCF-46B6-8856-CF4E02097F7B}" type="presParOf" srcId="{39C20E6E-E64D-4134-B581-78126063A774}" destId="{1506F028-F91A-4CB5-8B30-56AD3E42EF2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3D6A53-EC59-42BE-8F4D-5F858C33B25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A94492-11F2-4D88-B4F9-401224BF5188}">
      <dgm:prSet phldrT="[Texto]" phldr="0"/>
      <dgm:spPr/>
      <dgm:t>
        <a:bodyPr/>
        <a:lstStyle/>
        <a:p>
          <a:pPr rtl="0"/>
          <a:r>
            <a:rPr lang="es-ES" dirty="0">
              <a:latin typeface="Calibri"/>
            </a:rPr>
            <a:t>Permitir</a:t>
          </a:r>
          <a:endParaRPr lang="es-ES" dirty="0"/>
        </a:p>
      </dgm:t>
    </dgm:pt>
    <dgm:pt modelId="{D0816824-1EFC-4F8A-85B0-C7909E7E69E1}" type="parTrans" cxnId="{DD15F25D-517F-46E8-86DE-B380C1657A56}">
      <dgm:prSet/>
      <dgm:spPr/>
      <dgm:t>
        <a:bodyPr/>
        <a:lstStyle/>
        <a:p>
          <a:endParaRPr lang="es-ES"/>
        </a:p>
      </dgm:t>
    </dgm:pt>
    <dgm:pt modelId="{264AA2BE-536A-4A58-BC53-221619F6E788}" type="sibTrans" cxnId="{DD15F25D-517F-46E8-86DE-B380C1657A56}">
      <dgm:prSet/>
      <dgm:spPr/>
      <dgm:t>
        <a:bodyPr/>
        <a:lstStyle/>
        <a:p>
          <a:endParaRPr lang="es-ES"/>
        </a:p>
      </dgm:t>
    </dgm:pt>
    <dgm:pt modelId="{5CCCCC68-75F2-46D6-934A-B8242FF03929}">
      <dgm:prSet phldrT="[Texto]" phldr="0"/>
      <dgm:spPr/>
      <dgm:t>
        <a:bodyPr/>
        <a:lstStyle/>
        <a:p>
          <a:r>
            <a:rPr lang="es-ES" dirty="0">
              <a:latin typeface="Calibri"/>
            </a:rPr>
            <a:t>Service con Name X en </a:t>
          </a:r>
          <a:r>
            <a:rPr lang="es-ES" dirty="0" err="1">
              <a:latin typeface="Calibri"/>
            </a:rPr>
            <a:t>Namespace</a:t>
          </a:r>
          <a:r>
            <a:rPr lang="es-ES" dirty="0">
              <a:latin typeface="Calibri"/>
            </a:rPr>
            <a:t> Y del cluster Z</a:t>
          </a:r>
          <a:endParaRPr lang="es-ES" dirty="0"/>
        </a:p>
      </dgm:t>
    </dgm:pt>
    <dgm:pt modelId="{4E0E870C-7AAF-41CE-9535-AE8C9A898EA6}" type="parTrans" cxnId="{8E73AF8A-371C-4E4C-ABAD-DF59900D4308}">
      <dgm:prSet/>
      <dgm:spPr/>
      <dgm:t>
        <a:bodyPr/>
        <a:lstStyle/>
        <a:p>
          <a:endParaRPr lang="es-ES"/>
        </a:p>
      </dgm:t>
    </dgm:pt>
    <dgm:pt modelId="{5AC9DFFA-DF0E-4A62-A38A-D8CF26DF9B0D}" type="sibTrans" cxnId="{8E73AF8A-371C-4E4C-ABAD-DF59900D4308}">
      <dgm:prSet/>
      <dgm:spPr/>
      <dgm:t>
        <a:bodyPr/>
        <a:lstStyle/>
        <a:p>
          <a:endParaRPr lang="es-ES"/>
        </a:p>
      </dgm:t>
    </dgm:pt>
    <dgm:pt modelId="{D5B5FA42-A2ED-4B16-B9A6-E420B4C94B92}">
      <dgm:prSet phldr="0"/>
      <dgm:spPr/>
      <dgm:t>
        <a:bodyPr/>
        <a:lstStyle/>
        <a:p>
          <a:pPr rtl="0"/>
          <a:r>
            <a:rPr lang="es-ES" dirty="0">
              <a:latin typeface="Calibri"/>
            </a:rPr>
            <a:t>PC</a:t>
          </a:r>
        </a:p>
      </dgm:t>
    </dgm:pt>
    <dgm:pt modelId="{D6A5130C-C778-4C43-B277-16D4ADDA3B78}" type="parTrans" cxnId="{8350E072-B0E6-41B0-A688-BE37D7A9949B}">
      <dgm:prSet/>
      <dgm:spPr/>
    </dgm:pt>
    <dgm:pt modelId="{544A2EE6-20A5-4EB2-9AA7-4B71167F4C72}" type="sibTrans" cxnId="{8350E072-B0E6-41B0-A688-BE37D7A9949B}">
      <dgm:prSet/>
      <dgm:spPr/>
    </dgm:pt>
    <dgm:pt modelId="{39C20E6E-E64D-4134-B581-78126063A774}" type="pres">
      <dgm:prSet presAssocID="{203D6A53-EC59-42BE-8F4D-5F858C33B25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37F639-22B7-4900-8762-ED4D1934C53A}" type="pres">
      <dgm:prSet presAssocID="{F5A94492-11F2-4D88-B4F9-401224BF5188}" presName="roof" presStyleLbl="dkBgShp" presStyleIdx="0" presStyleCnt="2"/>
      <dgm:spPr/>
      <dgm:t>
        <a:bodyPr/>
        <a:lstStyle/>
        <a:p>
          <a:endParaRPr lang="es-ES"/>
        </a:p>
      </dgm:t>
    </dgm:pt>
    <dgm:pt modelId="{0C57929D-402C-4E16-BDBF-10FEADB8C54D}" type="pres">
      <dgm:prSet presAssocID="{F5A94492-11F2-4D88-B4F9-401224BF5188}" presName="pillars" presStyleCnt="0"/>
      <dgm:spPr/>
    </dgm:pt>
    <dgm:pt modelId="{34AFD2FA-30B2-4BD4-B3EB-D3B93C8585B1}" type="pres">
      <dgm:prSet presAssocID="{F5A94492-11F2-4D88-B4F9-401224BF5188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C49DC3-3533-4357-8808-E5497CE3EFA0}" type="pres">
      <dgm:prSet presAssocID="{5CCCCC68-75F2-46D6-934A-B8242FF03929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06F028-F91A-4CB5-8B30-56AD3E42EF2E}" type="pres">
      <dgm:prSet presAssocID="{F5A94492-11F2-4D88-B4F9-401224BF5188}" presName="base" presStyleLbl="dkBgShp" presStyleIdx="1" presStyleCnt="2"/>
      <dgm:spPr/>
    </dgm:pt>
  </dgm:ptLst>
  <dgm:cxnLst>
    <dgm:cxn modelId="{DD15F25D-517F-46E8-86DE-B380C1657A56}" srcId="{203D6A53-EC59-42BE-8F4D-5F858C33B254}" destId="{F5A94492-11F2-4D88-B4F9-401224BF5188}" srcOrd="0" destOrd="0" parTransId="{D0816824-1EFC-4F8A-85B0-C7909E7E69E1}" sibTransId="{264AA2BE-536A-4A58-BC53-221619F6E788}"/>
    <dgm:cxn modelId="{0B31E7CE-2758-4EED-8419-C890D50F76E9}" type="presOf" srcId="{D5B5FA42-A2ED-4B16-B9A6-E420B4C94B92}" destId="{34AFD2FA-30B2-4BD4-B3EB-D3B93C8585B1}" srcOrd="0" destOrd="0" presId="urn:microsoft.com/office/officeart/2005/8/layout/hList3"/>
    <dgm:cxn modelId="{19D3EADD-A084-45FE-B649-9FF7951C996A}" type="presOf" srcId="{F5A94492-11F2-4D88-B4F9-401224BF5188}" destId="{B737F639-22B7-4900-8762-ED4D1934C53A}" srcOrd="0" destOrd="0" presId="urn:microsoft.com/office/officeart/2005/8/layout/hList3"/>
    <dgm:cxn modelId="{88A0181C-C213-4C34-8EE4-D78B841CB25B}" type="presOf" srcId="{203D6A53-EC59-42BE-8F4D-5F858C33B254}" destId="{39C20E6E-E64D-4134-B581-78126063A774}" srcOrd="0" destOrd="0" presId="urn:microsoft.com/office/officeart/2005/8/layout/hList3"/>
    <dgm:cxn modelId="{8350E072-B0E6-41B0-A688-BE37D7A9949B}" srcId="{F5A94492-11F2-4D88-B4F9-401224BF5188}" destId="{D5B5FA42-A2ED-4B16-B9A6-E420B4C94B92}" srcOrd="0" destOrd="0" parTransId="{D6A5130C-C778-4C43-B277-16D4ADDA3B78}" sibTransId="{544A2EE6-20A5-4EB2-9AA7-4B71167F4C72}"/>
    <dgm:cxn modelId="{8E73AF8A-371C-4E4C-ABAD-DF59900D4308}" srcId="{F5A94492-11F2-4D88-B4F9-401224BF5188}" destId="{5CCCCC68-75F2-46D6-934A-B8242FF03929}" srcOrd="1" destOrd="0" parTransId="{4E0E870C-7AAF-41CE-9535-AE8C9A898EA6}" sibTransId="{5AC9DFFA-DF0E-4A62-A38A-D8CF26DF9B0D}"/>
    <dgm:cxn modelId="{21B759A1-DD24-469D-9179-D48D4262116F}" type="presOf" srcId="{5CCCCC68-75F2-46D6-934A-B8242FF03929}" destId="{16C49DC3-3533-4357-8808-E5497CE3EFA0}" srcOrd="0" destOrd="0" presId="urn:microsoft.com/office/officeart/2005/8/layout/hList3"/>
    <dgm:cxn modelId="{4D9AF61D-C57F-4A99-A755-61D1E6023EA0}" type="presParOf" srcId="{39C20E6E-E64D-4134-B581-78126063A774}" destId="{B737F639-22B7-4900-8762-ED4D1934C53A}" srcOrd="0" destOrd="0" presId="urn:microsoft.com/office/officeart/2005/8/layout/hList3"/>
    <dgm:cxn modelId="{3D8B8FC4-52FF-49EB-87BA-B4BDF5D2646B}" type="presParOf" srcId="{39C20E6E-E64D-4134-B581-78126063A774}" destId="{0C57929D-402C-4E16-BDBF-10FEADB8C54D}" srcOrd="1" destOrd="0" presId="urn:microsoft.com/office/officeart/2005/8/layout/hList3"/>
    <dgm:cxn modelId="{1574C62F-252F-486F-A77A-C87D94E786F2}" type="presParOf" srcId="{0C57929D-402C-4E16-BDBF-10FEADB8C54D}" destId="{34AFD2FA-30B2-4BD4-B3EB-D3B93C8585B1}" srcOrd="0" destOrd="0" presId="urn:microsoft.com/office/officeart/2005/8/layout/hList3"/>
    <dgm:cxn modelId="{EB5C969F-6D95-4508-BED8-1634B9D2AC1E}" type="presParOf" srcId="{0C57929D-402C-4E16-BDBF-10FEADB8C54D}" destId="{16C49DC3-3533-4357-8808-E5497CE3EFA0}" srcOrd="1" destOrd="0" presId="urn:microsoft.com/office/officeart/2005/8/layout/hList3"/>
    <dgm:cxn modelId="{C5136807-208B-4987-8D24-D3D2EFBA32E8}" type="presParOf" srcId="{39C20E6E-E64D-4134-B581-78126063A774}" destId="{1506F028-F91A-4CB5-8B30-56AD3E42EF2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CA914-9A0A-4EE8-BAC9-9C4B2421A17D}">
      <dsp:nvSpPr>
        <dsp:cNvPr id="0" name=""/>
        <dsp:cNvSpPr/>
      </dsp:nvSpPr>
      <dsp:spPr>
        <a:xfrm>
          <a:off x="0" y="3929891"/>
          <a:ext cx="8642350" cy="106679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 dirty="0"/>
        </a:p>
      </dsp:txBody>
      <dsp:txXfrm>
        <a:off x="0" y="3929891"/>
        <a:ext cx="2592705" cy="1066793"/>
      </dsp:txXfrm>
    </dsp:sp>
    <dsp:sp modelId="{1DFB2611-0FC9-4C9E-B661-D57F58C5199E}">
      <dsp:nvSpPr>
        <dsp:cNvPr id="0" name=""/>
        <dsp:cNvSpPr/>
      </dsp:nvSpPr>
      <dsp:spPr>
        <a:xfrm>
          <a:off x="0" y="2872362"/>
          <a:ext cx="8642350" cy="95876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400" kern="1200" dirty="0"/>
        </a:p>
      </dsp:txBody>
      <dsp:txXfrm>
        <a:off x="0" y="2872362"/>
        <a:ext cx="2592705" cy="958760"/>
      </dsp:txXfrm>
    </dsp:sp>
    <dsp:sp modelId="{57A5BB4B-8B16-4BB5-8BF0-7D9FEC6A4735}">
      <dsp:nvSpPr>
        <dsp:cNvPr id="0" name=""/>
        <dsp:cNvSpPr/>
      </dsp:nvSpPr>
      <dsp:spPr>
        <a:xfrm>
          <a:off x="0" y="1727615"/>
          <a:ext cx="8642350" cy="102627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500" kern="1200" dirty="0"/>
        </a:p>
      </dsp:txBody>
      <dsp:txXfrm>
        <a:off x="0" y="1727615"/>
        <a:ext cx="2592705" cy="1026276"/>
      </dsp:txXfrm>
    </dsp:sp>
    <dsp:sp modelId="{CA55803D-B15C-4BED-844F-F317F2AC830B}">
      <dsp:nvSpPr>
        <dsp:cNvPr id="0" name=""/>
        <dsp:cNvSpPr/>
      </dsp:nvSpPr>
      <dsp:spPr>
        <a:xfrm>
          <a:off x="0" y="759251"/>
          <a:ext cx="8642350" cy="85419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 dirty="0"/>
        </a:p>
      </dsp:txBody>
      <dsp:txXfrm>
        <a:off x="0" y="759251"/>
        <a:ext cx="2592705" cy="854198"/>
      </dsp:txXfrm>
    </dsp:sp>
    <dsp:sp modelId="{085D58AD-6854-4916-AD5A-F57ABC287886}">
      <dsp:nvSpPr>
        <dsp:cNvPr id="0" name=""/>
        <dsp:cNvSpPr/>
      </dsp:nvSpPr>
      <dsp:spPr>
        <a:xfrm>
          <a:off x="5321375" y="839147"/>
          <a:ext cx="1198450" cy="72920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Ink Free" panose="03080402000500000000" pitchFamily="66" charset="0"/>
            </a:rPr>
            <a:t>VGTIC</a:t>
          </a:r>
          <a:endParaRPr lang="es-ES" sz="1700" b="1" kern="1200" dirty="0">
            <a:latin typeface="Ink Free" panose="03080402000500000000" pitchFamily="66" charset="0"/>
          </a:endParaRPr>
        </a:p>
      </dsp:txBody>
      <dsp:txXfrm>
        <a:off x="5342733" y="860505"/>
        <a:ext cx="1155734" cy="686493"/>
      </dsp:txXfrm>
    </dsp:sp>
    <dsp:sp modelId="{4FDC4522-20FA-400C-8690-F7D6F8A717CA}">
      <dsp:nvSpPr>
        <dsp:cNvPr id="0" name=""/>
        <dsp:cNvSpPr/>
      </dsp:nvSpPr>
      <dsp:spPr>
        <a:xfrm>
          <a:off x="5141607" y="1568357"/>
          <a:ext cx="778993" cy="319586"/>
        </a:xfrm>
        <a:custGeom>
          <a:avLst/>
          <a:gdLst/>
          <a:ahLst/>
          <a:cxnLst/>
          <a:rect l="0" t="0" r="0" b="0"/>
          <a:pathLst>
            <a:path>
              <a:moveTo>
                <a:pt x="778993" y="0"/>
              </a:moveTo>
              <a:lnTo>
                <a:pt x="778993" y="159793"/>
              </a:lnTo>
              <a:lnTo>
                <a:pt x="0" y="159793"/>
              </a:lnTo>
              <a:lnTo>
                <a:pt x="0" y="3195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AB196-9872-4B79-963D-5840B2C426A1}">
      <dsp:nvSpPr>
        <dsp:cNvPr id="0" name=""/>
        <dsp:cNvSpPr/>
      </dsp:nvSpPr>
      <dsp:spPr>
        <a:xfrm>
          <a:off x="4542382" y="1887944"/>
          <a:ext cx="1198450" cy="72920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latin typeface="Ink Free" panose="03080402000500000000" pitchFamily="66" charset="0"/>
            </a:rPr>
            <a:t>Explotación</a:t>
          </a:r>
          <a:endParaRPr lang="es-ES" sz="1700" b="1" kern="1200" dirty="0">
            <a:latin typeface="Ink Free" panose="03080402000500000000" pitchFamily="66" charset="0"/>
          </a:endParaRPr>
        </a:p>
      </dsp:txBody>
      <dsp:txXfrm>
        <a:off x="4563740" y="1909302"/>
        <a:ext cx="1155734" cy="686493"/>
      </dsp:txXfrm>
    </dsp:sp>
    <dsp:sp modelId="{807D96C9-EE84-4356-9471-A296B5C82A32}">
      <dsp:nvSpPr>
        <dsp:cNvPr id="0" name=""/>
        <dsp:cNvSpPr/>
      </dsp:nvSpPr>
      <dsp:spPr>
        <a:xfrm>
          <a:off x="3194124" y="2617153"/>
          <a:ext cx="1947482" cy="319586"/>
        </a:xfrm>
        <a:custGeom>
          <a:avLst/>
          <a:gdLst/>
          <a:ahLst/>
          <a:cxnLst/>
          <a:rect l="0" t="0" r="0" b="0"/>
          <a:pathLst>
            <a:path>
              <a:moveTo>
                <a:pt x="1947482" y="0"/>
              </a:moveTo>
              <a:lnTo>
                <a:pt x="1947482" y="159793"/>
              </a:lnTo>
              <a:lnTo>
                <a:pt x="0" y="159793"/>
              </a:lnTo>
              <a:lnTo>
                <a:pt x="0" y="319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2454D-64E3-47F3-AFB9-3B891039649B}">
      <dsp:nvSpPr>
        <dsp:cNvPr id="0" name=""/>
        <dsp:cNvSpPr/>
      </dsp:nvSpPr>
      <dsp:spPr>
        <a:xfrm>
          <a:off x="2594899" y="2936740"/>
          <a:ext cx="1198450" cy="79896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618300" y="2960141"/>
        <a:ext cx="1151648" cy="752165"/>
      </dsp:txXfrm>
    </dsp:sp>
    <dsp:sp modelId="{EEF2FE0E-96A1-408C-A76F-9E058223B162}">
      <dsp:nvSpPr>
        <dsp:cNvPr id="0" name=""/>
        <dsp:cNvSpPr/>
      </dsp:nvSpPr>
      <dsp:spPr>
        <a:xfrm>
          <a:off x="3148404" y="3735707"/>
          <a:ext cx="91440" cy="319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E922E-A178-430F-B00A-8829623DE6C8}">
      <dsp:nvSpPr>
        <dsp:cNvPr id="0" name=""/>
        <dsp:cNvSpPr/>
      </dsp:nvSpPr>
      <dsp:spPr>
        <a:xfrm>
          <a:off x="2594899" y="4055294"/>
          <a:ext cx="1198450" cy="79896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Ink Free" panose="03080402000500000000" pitchFamily="66" charset="0"/>
            </a:rPr>
            <a:t>Christian Pinedo </a:t>
          </a:r>
          <a:r>
            <a:rPr lang="es-ES" sz="1800" b="1" kern="1200" dirty="0" err="1" smtClean="0">
              <a:latin typeface="Ink Free" panose="03080402000500000000" pitchFamily="66" charset="0"/>
            </a:rPr>
            <a:t>Zamalloa</a:t>
          </a:r>
          <a:endParaRPr lang="es-ES" sz="1800" b="1" kern="1200" dirty="0">
            <a:latin typeface="Ink Free" panose="03080402000500000000" pitchFamily="66" charset="0"/>
          </a:endParaRPr>
        </a:p>
      </dsp:txBody>
      <dsp:txXfrm>
        <a:off x="2618300" y="4078695"/>
        <a:ext cx="1151648" cy="752165"/>
      </dsp:txXfrm>
    </dsp:sp>
    <dsp:sp modelId="{89A19EEA-7CF2-4457-B0C7-0702BBF5434B}">
      <dsp:nvSpPr>
        <dsp:cNvPr id="0" name=""/>
        <dsp:cNvSpPr/>
      </dsp:nvSpPr>
      <dsp:spPr>
        <a:xfrm>
          <a:off x="4752110" y="2617153"/>
          <a:ext cx="389496" cy="319586"/>
        </a:xfrm>
        <a:custGeom>
          <a:avLst/>
          <a:gdLst/>
          <a:ahLst/>
          <a:cxnLst/>
          <a:rect l="0" t="0" r="0" b="0"/>
          <a:pathLst>
            <a:path>
              <a:moveTo>
                <a:pt x="389496" y="0"/>
              </a:moveTo>
              <a:lnTo>
                <a:pt x="389496" y="159793"/>
              </a:lnTo>
              <a:lnTo>
                <a:pt x="0" y="159793"/>
              </a:lnTo>
              <a:lnTo>
                <a:pt x="0" y="319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6EA00-7803-41BE-9DB9-1AE5522289D5}">
      <dsp:nvSpPr>
        <dsp:cNvPr id="0" name=""/>
        <dsp:cNvSpPr/>
      </dsp:nvSpPr>
      <dsp:spPr>
        <a:xfrm>
          <a:off x="4152885" y="2936740"/>
          <a:ext cx="1198450" cy="79896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…</a:t>
          </a:r>
          <a:endParaRPr lang="es-ES" sz="1700" kern="1200" dirty="0"/>
        </a:p>
      </dsp:txBody>
      <dsp:txXfrm>
        <a:off x="4176286" y="2960141"/>
        <a:ext cx="1151648" cy="752165"/>
      </dsp:txXfrm>
    </dsp:sp>
    <dsp:sp modelId="{2751E214-D0A6-45E3-B95E-575E5979804C}">
      <dsp:nvSpPr>
        <dsp:cNvPr id="0" name=""/>
        <dsp:cNvSpPr/>
      </dsp:nvSpPr>
      <dsp:spPr>
        <a:xfrm>
          <a:off x="4706390" y="3735707"/>
          <a:ext cx="91440" cy="3195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A8153-5034-42C3-8AAF-41FC4A63267F}">
      <dsp:nvSpPr>
        <dsp:cNvPr id="0" name=""/>
        <dsp:cNvSpPr/>
      </dsp:nvSpPr>
      <dsp:spPr>
        <a:xfrm>
          <a:off x="4152885" y="4055294"/>
          <a:ext cx="1198450" cy="79896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…</a:t>
          </a:r>
          <a:endParaRPr lang="es-ES" sz="1700" kern="1200" dirty="0"/>
        </a:p>
      </dsp:txBody>
      <dsp:txXfrm>
        <a:off x="4176286" y="4078695"/>
        <a:ext cx="1151648" cy="752165"/>
      </dsp:txXfrm>
    </dsp:sp>
    <dsp:sp modelId="{3F640016-DAFE-4E96-B919-4E1737655AAC}">
      <dsp:nvSpPr>
        <dsp:cNvPr id="0" name=""/>
        <dsp:cNvSpPr/>
      </dsp:nvSpPr>
      <dsp:spPr>
        <a:xfrm>
          <a:off x="5141607" y="2617153"/>
          <a:ext cx="1947482" cy="31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793"/>
              </a:lnTo>
              <a:lnTo>
                <a:pt x="1947482" y="159793"/>
              </a:lnTo>
              <a:lnTo>
                <a:pt x="1947482" y="319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4A69B-E368-41C9-8C51-A0669E173280}">
      <dsp:nvSpPr>
        <dsp:cNvPr id="0" name=""/>
        <dsp:cNvSpPr/>
      </dsp:nvSpPr>
      <dsp:spPr>
        <a:xfrm>
          <a:off x="6489864" y="2936740"/>
          <a:ext cx="1198450" cy="79896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6513265" y="2960141"/>
        <a:ext cx="1151648" cy="752165"/>
      </dsp:txXfrm>
    </dsp:sp>
    <dsp:sp modelId="{C2FEE8AA-C947-4865-99E8-4A4D88C48715}">
      <dsp:nvSpPr>
        <dsp:cNvPr id="0" name=""/>
        <dsp:cNvSpPr/>
      </dsp:nvSpPr>
      <dsp:spPr>
        <a:xfrm>
          <a:off x="6310097" y="3735707"/>
          <a:ext cx="778993" cy="319586"/>
        </a:xfrm>
        <a:custGeom>
          <a:avLst/>
          <a:gdLst/>
          <a:ahLst/>
          <a:cxnLst/>
          <a:rect l="0" t="0" r="0" b="0"/>
          <a:pathLst>
            <a:path>
              <a:moveTo>
                <a:pt x="778993" y="0"/>
              </a:moveTo>
              <a:lnTo>
                <a:pt x="778993" y="159793"/>
              </a:lnTo>
              <a:lnTo>
                <a:pt x="0" y="159793"/>
              </a:lnTo>
              <a:lnTo>
                <a:pt x="0" y="319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A09D3-60B3-4723-91C0-7F57FFC45C2C}">
      <dsp:nvSpPr>
        <dsp:cNvPr id="0" name=""/>
        <dsp:cNvSpPr/>
      </dsp:nvSpPr>
      <dsp:spPr>
        <a:xfrm>
          <a:off x="5710871" y="4055294"/>
          <a:ext cx="1198450" cy="79896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Ink Free" panose="03080402000500000000" pitchFamily="66" charset="0"/>
            </a:rPr>
            <a:t>Aitor Renobales Irusta</a:t>
          </a:r>
          <a:endParaRPr lang="es-ES" sz="1800" b="1" kern="1200" dirty="0">
            <a:latin typeface="Ink Free" panose="03080402000500000000" pitchFamily="66" charset="0"/>
          </a:endParaRPr>
        </a:p>
      </dsp:txBody>
      <dsp:txXfrm>
        <a:off x="5734272" y="4078695"/>
        <a:ext cx="1151648" cy="752165"/>
      </dsp:txXfrm>
    </dsp:sp>
    <dsp:sp modelId="{FA71F7D7-3047-45F9-B451-CD02A5A1C11A}">
      <dsp:nvSpPr>
        <dsp:cNvPr id="0" name=""/>
        <dsp:cNvSpPr/>
      </dsp:nvSpPr>
      <dsp:spPr>
        <a:xfrm>
          <a:off x="7089090" y="3735707"/>
          <a:ext cx="778993" cy="31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793"/>
              </a:lnTo>
              <a:lnTo>
                <a:pt x="778993" y="159793"/>
              </a:lnTo>
              <a:lnTo>
                <a:pt x="778993" y="319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92FE2-D250-4898-BC12-9D63253357CA}">
      <dsp:nvSpPr>
        <dsp:cNvPr id="0" name=""/>
        <dsp:cNvSpPr/>
      </dsp:nvSpPr>
      <dsp:spPr>
        <a:xfrm>
          <a:off x="7268857" y="4055294"/>
          <a:ext cx="1198450" cy="79896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…</a:t>
          </a:r>
          <a:endParaRPr lang="es-ES" sz="1700" kern="1200" dirty="0"/>
        </a:p>
      </dsp:txBody>
      <dsp:txXfrm>
        <a:off x="7292258" y="4078695"/>
        <a:ext cx="1151648" cy="752165"/>
      </dsp:txXfrm>
    </dsp:sp>
    <dsp:sp modelId="{9DDF8AE6-1E96-431A-8F0B-9688EC193EC3}">
      <dsp:nvSpPr>
        <dsp:cNvPr id="0" name=""/>
        <dsp:cNvSpPr/>
      </dsp:nvSpPr>
      <dsp:spPr>
        <a:xfrm>
          <a:off x="5920600" y="1568357"/>
          <a:ext cx="778993" cy="31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793"/>
              </a:lnTo>
              <a:lnTo>
                <a:pt x="778993" y="159793"/>
              </a:lnTo>
              <a:lnTo>
                <a:pt x="778993" y="3195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90464-0691-4231-A5D6-B59EF66F8DCB}">
      <dsp:nvSpPr>
        <dsp:cNvPr id="0" name=""/>
        <dsp:cNvSpPr/>
      </dsp:nvSpPr>
      <dsp:spPr>
        <a:xfrm>
          <a:off x="6100368" y="1887944"/>
          <a:ext cx="1198450" cy="72920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…</a:t>
          </a:r>
          <a:endParaRPr lang="es-ES" sz="1700" kern="1200" dirty="0"/>
        </a:p>
      </dsp:txBody>
      <dsp:txXfrm>
        <a:off x="6121726" y="1909302"/>
        <a:ext cx="1155734" cy="686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7F639-22B7-4900-8762-ED4D1934C53A}">
      <dsp:nvSpPr>
        <dsp:cNvPr id="0" name=""/>
        <dsp:cNvSpPr/>
      </dsp:nvSpPr>
      <dsp:spPr>
        <a:xfrm>
          <a:off x="0" y="0"/>
          <a:ext cx="1372401" cy="29954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latin typeface="Calibri"/>
            </a:rPr>
            <a:t>Permitir</a:t>
          </a:r>
          <a:endParaRPr lang="es-ES" sz="1300" kern="1200" dirty="0"/>
        </a:p>
      </dsp:txBody>
      <dsp:txXfrm>
        <a:off x="0" y="0"/>
        <a:ext cx="1372401" cy="299541"/>
      </dsp:txXfrm>
    </dsp:sp>
    <dsp:sp modelId="{34AFD2FA-30B2-4BD4-B3EB-D3B93C8585B1}">
      <dsp:nvSpPr>
        <dsp:cNvPr id="0" name=""/>
        <dsp:cNvSpPr/>
      </dsp:nvSpPr>
      <dsp:spPr>
        <a:xfrm>
          <a:off x="0" y="299541"/>
          <a:ext cx="686200" cy="629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err="1">
              <a:latin typeface="Calibri"/>
            </a:rPr>
            <a:t>Pods</a:t>
          </a:r>
          <a:r>
            <a:rPr lang="es-ES" sz="800" kern="1200" dirty="0">
              <a:latin typeface="Calibri"/>
            </a:rPr>
            <a:t> con </a:t>
          </a:r>
          <a:r>
            <a:rPr lang="es-ES" sz="800" kern="1200" dirty="0" err="1">
              <a:latin typeface="Calibri"/>
            </a:rPr>
            <a:t>Label</a:t>
          </a:r>
          <a:r>
            <a:rPr lang="es-ES" sz="800" kern="1200" dirty="0">
              <a:latin typeface="Calibri"/>
            </a:rPr>
            <a:t> X en </a:t>
          </a:r>
          <a:r>
            <a:rPr lang="es-ES" sz="800" kern="1200" dirty="0" err="1">
              <a:latin typeface="Calibri"/>
            </a:rPr>
            <a:t>Namespace</a:t>
          </a:r>
          <a:r>
            <a:rPr lang="es-ES" sz="800" kern="1200" dirty="0">
              <a:latin typeface="Calibri"/>
            </a:rPr>
            <a:t> Y del cluster Z</a:t>
          </a:r>
          <a:endParaRPr lang="es-ES" sz="800" kern="1200" dirty="0"/>
        </a:p>
      </dsp:txBody>
      <dsp:txXfrm>
        <a:off x="0" y="299541"/>
        <a:ext cx="686200" cy="629037"/>
      </dsp:txXfrm>
    </dsp:sp>
    <dsp:sp modelId="{D9D85C7D-B312-4B43-BD33-3B8EA79B4E4A}">
      <dsp:nvSpPr>
        <dsp:cNvPr id="0" name=""/>
        <dsp:cNvSpPr/>
      </dsp:nvSpPr>
      <dsp:spPr>
        <a:xfrm>
          <a:off x="686200" y="299541"/>
          <a:ext cx="686200" cy="629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>
              <a:latin typeface="Calibri"/>
            </a:rPr>
            <a:t>Servidor</a:t>
          </a:r>
          <a:endParaRPr lang="es-ES" sz="800" kern="1200" dirty="0"/>
        </a:p>
      </dsp:txBody>
      <dsp:txXfrm>
        <a:off x="686200" y="299541"/>
        <a:ext cx="686200" cy="629037"/>
      </dsp:txXfrm>
    </dsp:sp>
    <dsp:sp modelId="{1506F028-F91A-4CB5-8B30-56AD3E42EF2E}">
      <dsp:nvSpPr>
        <dsp:cNvPr id="0" name=""/>
        <dsp:cNvSpPr/>
      </dsp:nvSpPr>
      <dsp:spPr>
        <a:xfrm>
          <a:off x="0" y="928578"/>
          <a:ext cx="1372401" cy="698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7F639-22B7-4900-8762-ED4D1934C53A}">
      <dsp:nvSpPr>
        <dsp:cNvPr id="0" name=""/>
        <dsp:cNvSpPr/>
      </dsp:nvSpPr>
      <dsp:spPr>
        <a:xfrm>
          <a:off x="0" y="0"/>
          <a:ext cx="1372401" cy="29954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latin typeface="Calibri"/>
            </a:rPr>
            <a:t>Permitir</a:t>
          </a:r>
          <a:endParaRPr lang="es-ES" sz="1300" kern="1200" dirty="0"/>
        </a:p>
      </dsp:txBody>
      <dsp:txXfrm>
        <a:off x="0" y="0"/>
        <a:ext cx="1372401" cy="299541"/>
      </dsp:txXfrm>
    </dsp:sp>
    <dsp:sp modelId="{34AFD2FA-30B2-4BD4-B3EB-D3B93C8585B1}">
      <dsp:nvSpPr>
        <dsp:cNvPr id="0" name=""/>
        <dsp:cNvSpPr/>
      </dsp:nvSpPr>
      <dsp:spPr>
        <a:xfrm>
          <a:off x="0" y="299541"/>
          <a:ext cx="686200" cy="629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>
              <a:latin typeface="Calibri"/>
            </a:rPr>
            <a:t>Red IP de </a:t>
          </a:r>
          <a:r>
            <a:rPr lang="es-ES" sz="900" kern="1200" dirty="0" err="1">
              <a:latin typeface="Calibri"/>
            </a:rPr>
            <a:t>Pods</a:t>
          </a:r>
          <a:r>
            <a:rPr lang="es-ES" sz="900" kern="1200" dirty="0">
              <a:latin typeface="Calibri"/>
            </a:rPr>
            <a:t> del </a:t>
          </a:r>
          <a:r>
            <a:rPr lang="es-ES" sz="900" kern="1200" dirty="0" err="1">
              <a:latin typeface="Calibri"/>
            </a:rPr>
            <a:t>Cluster</a:t>
          </a:r>
          <a:r>
            <a:rPr lang="es-ES" sz="900" kern="1200" dirty="0">
              <a:latin typeface="Calibri"/>
            </a:rPr>
            <a:t> Z</a:t>
          </a:r>
        </a:p>
      </dsp:txBody>
      <dsp:txXfrm>
        <a:off x="0" y="299541"/>
        <a:ext cx="686200" cy="629037"/>
      </dsp:txXfrm>
    </dsp:sp>
    <dsp:sp modelId="{746C8821-A6A0-4CF6-827A-2FB635D639B3}">
      <dsp:nvSpPr>
        <dsp:cNvPr id="0" name=""/>
        <dsp:cNvSpPr/>
      </dsp:nvSpPr>
      <dsp:spPr>
        <a:xfrm>
          <a:off x="686200" y="299541"/>
          <a:ext cx="686200" cy="629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>
              <a:latin typeface="Calibri"/>
            </a:rPr>
            <a:t>Servidor        </a:t>
          </a:r>
          <a:endParaRPr lang="es-ES" sz="900" kern="1200" dirty="0"/>
        </a:p>
      </dsp:txBody>
      <dsp:txXfrm>
        <a:off x="686200" y="299541"/>
        <a:ext cx="686200" cy="629037"/>
      </dsp:txXfrm>
    </dsp:sp>
    <dsp:sp modelId="{1506F028-F91A-4CB5-8B30-56AD3E42EF2E}">
      <dsp:nvSpPr>
        <dsp:cNvPr id="0" name=""/>
        <dsp:cNvSpPr/>
      </dsp:nvSpPr>
      <dsp:spPr>
        <a:xfrm>
          <a:off x="0" y="928578"/>
          <a:ext cx="1372401" cy="698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7F639-22B7-4900-8762-ED4D1934C53A}">
      <dsp:nvSpPr>
        <dsp:cNvPr id="0" name=""/>
        <dsp:cNvSpPr/>
      </dsp:nvSpPr>
      <dsp:spPr>
        <a:xfrm>
          <a:off x="0" y="0"/>
          <a:ext cx="1372401" cy="29954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>
              <a:latin typeface="Calibri"/>
            </a:rPr>
            <a:t>Permitir</a:t>
          </a:r>
          <a:endParaRPr lang="es-ES" sz="1300" kern="1200" dirty="0"/>
        </a:p>
      </dsp:txBody>
      <dsp:txXfrm>
        <a:off x="0" y="0"/>
        <a:ext cx="1372401" cy="299541"/>
      </dsp:txXfrm>
    </dsp:sp>
    <dsp:sp modelId="{34AFD2FA-30B2-4BD4-B3EB-D3B93C8585B1}">
      <dsp:nvSpPr>
        <dsp:cNvPr id="0" name=""/>
        <dsp:cNvSpPr/>
      </dsp:nvSpPr>
      <dsp:spPr>
        <a:xfrm>
          <a:off x="0" y="299541"/>
          <a:ext cx="686200" cy="629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>
              <a:latin typeface="Calibri"/>
            </a:rPr>
            <a:t>PC</a:t>
          </a:r>
        </a:p>
      </dsp:txBody>
      <dsp:txXfrm>
        <a:off x="0" y="299541"/>
        <a:ext cx="686200" cy="629037"/>
      </dsp:txXfrm>
    </dsp:sp>
    <dsp:sp modelId="{16C49DC3-3533-4357-8808-E5497CE3EFA0}">
      <dsp:nvSpPr>
        <dsp:cNvPr id="0" name=""/>
        <dsp:cNvSpPr/>
      </dsp:nvSpPr>
      <dsp:spPr>
        <a:xfrm>
          <a:off x="686200" y="299541"/>
          <a:ext cx="686200" cy="629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>
              <a:latin typeface="Calibri"/>
            </a:rPr>
            <a:t>Service con Name X en </a:t>
          </a:r>
          <a:r>
            <a:rPr lang="es-ES" sz="600" kern="1200" dirty="0" err="1">
              <a:latin typeface="Calibri"/>
            </a:rPr>
            <a:t>Namespace</a:t>
          </a:r>
          <a:r>
            <a:rPr lang="es-ES" sz="600" kern="1200" dirty="0">
              <a:latin typeface="Calibri"/>
            </a:rPr>
            <a:t> Y del cluster Z</a:t>
          </a:r>
          <a:endParaRPr lang="es-ES" sz="600" kern="1200" dirty="0"/>
        </a:p>
      </dsp:txBody>
      <dsp:txXfrm>
        <a:off x="686200" y="299541"/>
        <a:ext cx="686200" cy="629037"/>
      </dsp:txXfrm>
    </dsp:sp>
    <dsp:sp modelId="{1506F028-F91A-4CB5-8B30-56AD3E42EF2E}">
      <dsp:nvSpPr>
        <dsp:cNvPr id="0" name=""/>
        <dsp:cNvSpPr/>
      </dsp:nvSpPr>
      <dsp:spPr>
        <a:xfrm>
          <a:off x="0" y="928578"/>
          <a:ext cx="1372401" cy="698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B85B21-C84B-46DA-9202-00B43D32B6FC}" type="datetimeFigureOut">
              <a:rPr lang="es-ES"/>
              <a:pPr>
                <a:defRPr/>
              </a:pPr>
              <a:t>27/05/2024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F4C313-658D-40E0-B855-F27D80697D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90678D3-1499-4175-91E2-AFCE2811DF89}" type="datetimeFigureOut">
              <a:rPr lang="en-US" altLang="es-ES"/>
              <a:pPr>
                <a:defRPr/>
              </a:pPr>
              <a:t>5/27/2024</a:t>
            </a:fld>
            <a:endParaRPr lang="en-US" alt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 smtClean="0"/>
              <a:t>Haga clic para modificar el estilo de texto del patrón</a:t>
            </a:r>
          </a:p>
          <a:p>
            <a:pPr lvl="1"/>
            <a:r>
              <a:rPr lang="es-ES" altLang="es-ES" noProof="0" smtClean="0"/>
              <a:t>Segundo nivel</a:t>
            </a:r>
          </a:p>
          <a:p>
            <a:pPr lvl="2"/>
            <a:r>
              <a:rPr lang="es-ES" altLang="es-ES" noProof="0" smtClean="0"/>
              <a:t>Tercer nivel</a:t>
            </a:r>
          </a:p>
          <a:p>
            <a:pPr lvl="3"/>
            <a:r>
              <a:rPr lang="es-ES" altLang="es-ES" noProof="0" smtClean="0"/>
              <a:t>Cuarto nivel</a:t>
            </a:r>
          </a:p>
          <a:p>
            <a:pPr lvl="4"/>
            <a:r>
              <a:rPr lang="es-ES" altLang="es-ES" noProof="0" smtClean="0"/>
              <a:t>Quinto nivel</a:t>
            </a:r>
            <a:endParaRPr lang="en-US" altLang="es-E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921AA1-2C6E-4D95-9AC6-EDAC53B2CCE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34D08E-833C-4107-8F4A-F5AF854C0779}" type="slidenum">
              <a:rPr lang="en-US" altLang="es-ES" smtClean="0"/>
              <a:pPr>
                <a:spcBef>
                  <a:spcPct val="0"/>
                </a:spcBef>
              </a:pPr>
              <a:t>1</a:t>
            </a:fld>
            <a:endParaRPr lang="en-US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1AA1-2C6E-4D95-9AC6-EDAC53B2CCE7}" type="slidenum">
              <a:rPr lang="en-US" altLang="es-ES" smtClean="0"/>
              <a:pPr>
                <a:defRPr/>
              </a:pPr>
              <a:t>10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17790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1AA1-2C6E-4D95-9AC6-EDAC53B2CCE7}" type="slidenum">
              <a:rPr lang="en-US" altLang="es-ES" smtClean="0"/>
              <a:pPr>
                <a:defRPr/>
              </a:pPr>
              <a:t>11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931698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1AA1-2C6E-4D95-9AC6-EDAC53B2CCE7}" type="slidenum">
              <a:rPr lang="en-US" altLang="es-ES" smtClean="0"/>
              <a:pPr>
                <a:defRPr/>
              </a:pPr>
              <a:t>12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761682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1AA1-2C6E-4D95-9AC6-EDAC53B2CCE7}" type="slidenum">
              <a:rPr lang="en-US" altLang="es-ES" smtClean="0"/>
              <a:pPr>
                <a:defRPr/>
              </a:pPr>
              <a:t>13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39021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1AA1-2C6E-4D95-9AC6-EDAC53B2CCE7}" type="slidenum">
              <a:rPr lang="en-US" altLang="es-ES" smtClean="0"/>
              <a:pPr>
                <a:defRPr/>
              </a:pPr>
              <a:t>14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9548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Marcador de nota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es-ES" altLang="es-ES" dirty="0" smtClean="0"/>
          </a:p>
        </p:txBody>
      </p:sp>
      <p:sp>
        <p:nvSpPr>
          <p:cNvPr id="297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F358C91-FC5E-4308-AE86-8F21D4680F65}" type="slidenum">
              <a:rPr lang="en-US" altLang="es-ES" smtClean="0"/>
              <a:pPr/>
              <a:t>15</a:t>
            </a:fld>
            <a:endParaRPr lang="en-US" altLang="es-ES" smtClean="0"/>
          </a:p>
        </p:txBody>
      </p:sp>
    </p:spTree>
    <p:extLst>
      <p:ext uri="{BB962C8B-B14F-4D97-AF65-F5344CB8AC3E}">
        <p14:creationId xmlns:p14="http://schemas.microsoft.com/office/powerpoint/2010/main" val="1269609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ES" altLang="es-ES" dirty="0" err="1" smtClean="0"/>
              <a:t>PoC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gitLab</a:t>
            </a:r>
            <a:endParaRPr lang="es-ES" altLang="es-ES" dirty="0" smtClean="0"/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2021T2 Inicio, 2021T4 la damos por finalizada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Aporta conocimiento, pero no cumple los objetivos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Objetivos:</a:t>
            </a:r>
          </a:p>
          <a:p>
            <a:pPr marL="628650" lvl="1" indent="-171450">
              <a:buFontTx/>
              <a:buChar char="-"/>
              <a:defRPr/>
            </a:pPr>
            <a:r>
              <a:rPr lang="es-ES" altLang="es-ES" dirty="0" smtClean="0"/>
              <a:t>Pros/</a:t>
            </a:r>
            <a:r>
              <a:rPr lang="es-ES" altLang="es-ES" dirty="0" err="1" smtClean="0"/>
              <a:t>cons</a:t>
            </a:r>
            <a:r>
              <a:rPr lang="es-ES" altLang="es-ES" dirty="0" smtClean="0"/>
              <a:t> en el uso de </a:t>
            </a:r>
            <a:r>
              <a:rPr lang="es-ES" altLang="es-ES" dirty="0" err="1" smtClean="0"/>
              <a:t>gitLab</a:t>
            </a:r>
            <a:r>
              <a:rPr lang="es-ES" altLang="es-ES" dirty="0" smtClean="0"/>
              <a:t> Runners vs Jenkins (conocido por UPV/EHU)</a:t>
            </a:r>
          </a:p>
          <a:p>
            <a:pPr marL="628650" lvl="1" indent="-171450">
              <a:buFontTx/>
              <a:buChar char="-"/>
              <a:defRPr/>
            </a:pPr>
            <a:r>
              <a:rPr lang="es-ES" altLang="es-ES" dirty="0" err="1" smtClean="0"/>
              <a:t>gitLab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Packer</a:t>
            </a:r>
            <a:r>
              <a:rPr lang="es-ES" altLang="es-ES" dirty="0" smtClean="0"/>
              <a:t> vs </a:t>
            </a:r>
            <a:r>
              <a:rPr lang="es-ES" altLang="es-ES" dirty="0" err="1" smtClean="0"/>
              <a:t>Nexus</a:t>
            </a:r>
            <a:endParaRPr lang="es-ES" altLang="es-ES" dirty="0" smtClean="0"/>
          </a:p>
          <a:p>
            <a:pPr marL="628650" lvl="1" indent="-171450">
              <a:buFontTx/>
              <a:buChar char="-"/>
              <a:defRPr/>
            </a:pPr>
            <a:r>
              <a:rPr lang="es-ES" altLang="es-ES" dirty="0" err="1" smtClean="0"/>
              <a:t>gitLab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Reistry</a:t>
            </a:r>
            <a:r>
              <a:rPr lang="es-ES" altLang="es-ES" dirty="0" smtClean="0"/>
              <a:t> vs </a:t>
            </a:r>
            <a:r>
              <a:rPr lang="es-ES" altLang="es-ES" dirty="0" err="1" smtClean="0"/>
              <a:t>Nexus</a:t>
            </a:r>
            <a:endParaRPr lang="es-ES" altLang="es-ES" dirty="0" smtClean="0"/>
          </a:p>
          <a:p>
            <a:pPr marL="628650" lvl="1" indent="-171450">
              <a:buFontTx/>
              <a:buChar char="-"/>
              <a:defRPr/>
            </a:pPr>
            <a:r>
              <a:rPr lang="es-ES" altLang="es-ES" dirty="0" smtClean="0"/>
              <a:t>Incluir en el pipeline los cambios de modelo de datos “</a:t>
            </a:r>
            <a:r>
              <a:rPr lang="es-ES" altLang="es-ES" dirty="0" err="1" smtClean="0"/>
              <a:t>flyway</a:t>
            </a:r>
            <a:r>
              <a:rPr lang="es-ES" altLang="es-ES" dirty="0" smtClean="0"/>
              <a:t>”</a:t>
            </a:r>
          </a:p>
          <a:p>
            <a:pPr marL="628650" lvl="1" indent="-171450">
              <a:buFontTx/>
              <a:buChar char="-"/>
              <a:defRPr/>
            </a:pPr>
            <a:r>
              <a:rPr lang="es-ES" altLang="es-ES" dirty="0" smtClean="0"/>
              <a:t>QA con </a:t>
            </a:r>
            <a:r>
              <a:rPr lang="es-ES" altLang="es-ES" dirty="0" err="1" smtClean="0"/>
              <a:t>Selenium</a:t>
            </a:r>
            <a:endParaRPr lang="es-ES" altLang="es-ES" dirty="0" smtClean="0"/>
          </a:p>
          <a:p>
            <a:pPr marL="628650" lvl="1" indent="-171450">
              <a:buFontTx/>
              <a:buChar char="-"/>
              <a:defRPr/>
            </a:pPr>
            <a:r>
              <a:rPr lang="es-ES" altLang="es-ES" dirty="0" smtClean="0"/>
              <a:t>Seguridad con </a:t>
            </a:r>
            <a:r>
              <a:rPr lang="es-ES" altLang="es-ES" dirty="0" err="1" smtClean="0"/>
              <a:t>SonarQube</a:t>
            </a:r>
            <a:endParaRPr lang="es-ES" altLang="es-ES" dirty="0" smtClean="0"/>
          </a:p>
          <a:p>
            <a:pPr marL="628650" lvl="1" indent="-171450">
              <a:buFontTx/>
              <a:buChar char="-"/>
              <a:defRPr/>
            </a:pPr>
            <a:r>
              <a:rPr lang="es-ES" altLang="es-ES" dirty="0" smtClean="0"/>
              <a:t>Integración con la pila ELK</a:t>
            </a:r>
          </a:p>
          <a:p>
            <a:pPr marL="628650" lvl="1" indent="-171450">
              <a:buFontTx/>
              <a:buChar char="-"/>
              <a:defRPr/>
            </a:pPr>
            <a:r>
              <a:rPr lang="es-ES" altLang="es-ES" dirty="0" err="1" smtClean="0"/>
              <a:t>Deploy</a:t>
            </a:r>
            <a:r>
              <a:rPr lang="es-ES" altLang="es-ES" dirty="0" smtClean="0"/>
              <a:t> del </a:t>
            </a:r>
            <a:r>
              <a:rPr lang="es-ES" altLang="es-ES" dirty="0" err="1" smtClean="0"/>
              <a:t>cluster</a:t>
            </a:r>
            <a:r>
              <a:rPr lang="es-ES" altLang="es-ES" dirty="0" smtClean="0"/>
              <a:t> k8s con </a:t>
            </a:r>
            <a:r>
              <a:rPr lang="es-ES" altLang="es-ES" dirty="0" err="1" smtClean="0"/>
              <a:t>Ansible</a:t>
            </a:r>
            <a:endParaRPr lang="es-ES" altLang="es-ES" dirty="0" smtClean="0"/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No es funcional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Excesivamente ambiciosa y compleja para la madurez de UPV/EHU de ese momento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El equipo contratado abandona la empresa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Falta de integración de la </a:t>
            </a:r>
            <a:r>
              <a:rPr lang="es-ES" altLang="es-ES" dirty="0" err="1" smtClean="0"/>
              <a:t>PoC</a:t>
            </a:r>
            <a:r>
              <a:rPr lang="es-ES" altLang="es-ES" dirty="0" smtClean="0"/>
              <a:t> con UPV/EHU: los certificados de </a:t>
            </a:r>
            <a:r>
              <a:rPr lang="es-ES" altLang="es-ES" dirty="0" err="1" smtClean="0"/>
              <a:t>ehuCA</a:t>
            </a:r>
            <a:r>
              <a:rPr lang="es-ES" altLang="es-ES" dirty="0" smtClean="0"/>
              <a:t> son un problema recurrente en la </a:t>
            </a:r>
            <a:r>
              <a:rPr lang="es-ES" altLang="es-ES" dirty="0" err="1" smtClean="0"/>
              <a:t>PoC</a:t>
            </a:r>
            <a:endParaRPr lang="es-ES" altLang="es-ES" dirty="0" smtClean="0"/>
          </a:p>
          <a:p>
            <a:pPr marL="171450" indent="-171450">
              <a:buFontTx/>
              <a:buChar char="-"/>
              <a:defRPr/>
            </a:pPr>
            <a:r>
              <a:rPr lang="es-ES" altLang="es-ES" dirty="0" err="1" smtClean="0"/>
              <a:t>Gitlab-ci.yaml</a:t>
            </a:r>
            <a:r>
              <a:rPr lang="es-ES" altLang="es-ES" dirty="0" smtClean="0"/>
              <a:t> con </a:t>
            </a:r>
            <a:r>
              <a:rPr lang="es-ES" altLang="es-ES" dirty="0" err="1" smtClean="0"/>
              <a:t>templates</a:t>
            </a:r>
            <a:r>
              <a:rPr lang="es-ES" altLang="es-ES" dirty="0" smtClean="0"/>
              <a:t> y dependencias excesivas</a:t>
            </a:r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6E5429D-51F7-4929-83E1-B55035B02CCD}" type="slidenum">
              <a:rPr lang="en-US" altLang="es-ES" smtClean="0"/>
              <a:pPr/>
              <a:t>16</a:t>
            </a:fld>
            <a:endParaRPr lang="en-US" altLang="es-ES" smtClean="0"/>
          </a:p>
        </p:txBody>
      </p:sp>
    </p:spTree>
    <p:extLst>
      <p:ext uri="{BB962C8B-B14F-4D97-AF65-F5344CB8AC3E}">
        <p14:creationId xmlns:p14="http://schemas.microsoft.com/office/powerpoint/2010/main" val="3326057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ci/</a:t>
            </a:r>
            <a:r>
              <a:rPr lang="es-ES" dirty="0" err="1" smtClean="0"/>
              <a:t>dev</a:t>
            </a:r>
            <a:endParaRPr lang="es-ES" dirty="0" smtClean="0"/>
          </a:p>
          <a:p>
            <a:pPr marL="171450" indent="-171450">
              <a:buFontTx/>
              <a:buChar char="-"/>
              <a:defRPr/>
            </a:pPr>
            <a:r>
              <a:rPr lang="es-ES" dirty="0" smtClean="0"/>
              <a:t>Estrategia </a:t>
            </a:r>
            <a:r>
              <a:rPr lang="es-ES" dirty="0" err="1" smtClean="0"/>
              <a:t>gitFlow</a:t>
            </a:r>
            <a:endParaRPr lang="es-ES" dirty="0" smtClean="0"/>
          </a:p>
          <a:p>
            <a:pPr marL="171450" indent="-171450">
              <a:buFontTx/>
              <a:buChar char="-"/>
              <a:defRPr/>
            </a:pPr>
            <a:r>
              <a:rPr lang="es-ES" dirty="0" smtClean="0"/>
              <a:t>IDE. Recomendados eclipse, </a:t>
            </a:r>
            <a:r>
              <a:rPr lang="es-ES" dirty="0" err="1" smtClean="0"/>
              <a:t>VisualStudio</a:t>
            </a:r>
            <a:r>
              <a:rPr lang="es-ES" dirty="0" smtClean="0"/>
              <a:t>. No son obligatorios</a:t>
            </a:r>
          </a:p>
          <a:p>
            <a:pPr marL="171450" indent="-171450">
              <a:buFontTx/>
              <a:buChar char="-"/>
              <a:defRPr/>
            </a:pPr>
            <a:endParaRPr lang="es-ES" dirty="0" smtClean="0"/>
          </a:p>
          <a:p>
            <a:pPr>
              <a:defRPr/>
            </a:pPr>
            <a:r>
              <a:rPr lang="es-ES" dirty="0" smtClean="0"/>
              <a:t>ci</a:t>
            </a:r>
          </a:p>
          <a:p>
            <a:pPr marL="171450" indent="-171450">
              <a:buFontTx/>
              <a:buChar char="-"/>
              <a:defRPr/>
            </a:pPr>
            <a:r>
              <a:rPr lang="es-ES" dirty="0" err="1" smtClean="0"/>
              <a:t>gitLab</a:t>
            </a:r>
            <a:r>
              <a:rPr lang="es-ES" dirty="0" smtClean="0"/>
              <a:t>:</a:t>
            </a:r>
            <a:r>
              <a:rPr lang="es-ES" baseline="0" dirty="0" smtClean="0"/>
              <a:t> punto único de verdad (SPOT/SSOT)</a:t>
            </a:r>
            <a:endParaRPr lang="es-ES" dirty="0" smtClean="0"/>
          </a:p>
          <a:p>
            <a:pPr marL="171450" indent="-171450">
              <a:buFontTx/>
              <a:buChar char="-"/>
              <a:defRPr/>
            </a:pPr>
            <a:r>
              <a:rPr lang="es-ES" dirty="0" smtClean="0"/>
              <a:t>Jenkins y librerías </a:t>
            </a:r>
            <a:r>
              <a:rPr lang="es-ES" dirty="0" err="1" smtClean="0"/>
              <a:t>groovy</a:t>
            </a:r>
            <a:r>
              <a:rPr lang="es-ES" dirty="0" smtClean="0"/>
              <a:t> desarrolladas son el núcleo</a:t>
            </a:r>
          </a:p>
          <a:p>
            <a:pPr marL="171450" indent="-171450">
              <a:buFontTx/>
              <a:buChar char="-"/>
              <a:defRPr/>
            </a:pPr>
            <a:r>
              <a:rPr lang="es-ES" dirty="0" smtClean="0"/>
              <a:t>Jenkins  </a:t>
            </a:r>
          </a:p>
          <a:p>
            <a:pPr marL="628650" lvl="1" indent="-171450">
              <a:buFontTx/>
              <a:buChar char="-"/>
              <a:defRPr/>
            </a:pPr>
            <a:r>
              <a:rPr lang="es-ES" dirty="0" err="1" smtClean="0"/>
              <a:t>Gitlab</a:t>
            </a:r>
            <a:r>
              <a:rPr lang="es-ES" dirty="0" smtClean="0"/>
              <a:t> </a:t>
            </a:r>
            <a:r>
              <a:rPr lang="es-ES" dirty="0" err="1" smtClean="0"/>
              <a:t>Community</a:t>
            </a:r>
            <a:r>
              <a:rPr lang="es-ES" dirty="0" smtClean="0"/>
              <a:t> (free) Self-service</a:t>
            </a:r>
          </a:p>
          <a:p>
            <a:pPr marL="628650" lvl="1" indent="-171450">
              <a:buFontTx/>
              <a:buChar char="-"/>
              <a:defRPr/>
            </a:pPr>
            <a:r>
              <a:rPr lang="es-ES" dirty="0" smtClean="0"/>
              <a:t>Jenkins </a:t>
            </a:r>
            <a:r>
              <a:rPr lang="es-ES" dirty="0" err="1" smtClean="0"/>
              <a:t>configuration</a:t>
            </a:r>
            <a:r>
              <a:rPr lang="es-ES" dirty="0" smtClean="0"/>
              <a:t> as </a:t>
            </a:r>
            <a:r>
              <a:rPr lang="es-ES" dirty="0" err="1" smtClean="0"/>
              <a:t>code</a:t>
            </a:r>
            <a:endParaRPr lang="es-ES" dirty="0" smtClean="0"/>
          </a:p>
          <a:p>
            <a:pPr marL="171450" indent="-171450">
              <a:buFontTx/>
              <a:buChar char="-"/>
              <a:defRPr/>
            </a:pPr>
            <a:r>
              <a:rPr lang="es-ES" dirty="0" err="1" smtClean="0"/>
              <a:t>Plugins</a:t>
            </a:r>
            <a:r>
              <a:rPr lang="es-ES" dirty="0" smtClean="0"/>
              <a:t> Jenkins</a:t>
            </a:r>
          </a:p>
          <a:p>
            <a:pPr marL="742950" lvl="1" indent="-285750">
              <a:buFontTx/>
              <a:buChar char="-"/>
              <a:defRPr/>
            </a:pPr>
            <a:r>
              <a:rPr lang="es-ES" dirty="0" err="1" smtClean="0"/>
              <a:t>Configuration</a:t>
            </a:r>
            <a:r>
              <a:rPr lang="es-ES" dirty="0" smtClean="0"/>
              <a:t> as </a:t>
            </a:r>
            <a:r>
              <a:rPr lang="es-ES" dirty="0" err="1" smtClean="0"/>
              <a:t>Code</a:t>
            </a:r>
            <a:endParaRPr lang="es-ES" dirty="0" smtClean="0"/>
          </a:p>
          <a:p>
            <a:pPr marL="742950" lvl="1" indent="-285750">
              <a:buFontTx/>
              <a:buChar char="-"/>
              <a:defRPr/>
            </a:pPr>
            <a:r>
              <a:rPr lang="es-ES" dirty="0" err="1" smtClean="0"/>
              <a:t>Kubernetes</a:t>
            </a:r>
            <a:endParaRPr lang="es-ES" dirty="0" smtClean="0"/>
          </a:p>
          <a:p>
            <a:pPr marL="742950" lvl="1" indent="-285750">
              <a:buFontTx/>
              <a:buChar char="-"/>
              <a:defRPr/>
            </a:pPr>
            <a:r>
              <a:rPr lang="es-ES" dirty="0" smtClean="0"/>
              <a:t>LDAP</a:t>
            </a:r>
          </a:p>
          <a:p>
            <a:pPr marL="742950" lvl="1" indent="-285750">
              <a:buFontTx/>
              <a:buChar char="-"/>
              <a:defRPr/>
            </a:pPr>
            <a:r>
              <a:rPr lang="es-ES" dirty="0" err="1" smtClean="0"/>
              <a:t>wokflow</a:t>
            </a:r>
            <a:r>
              <a:rPr lang="es-ES" dirty="0" smtClean="0"/>
              <a:t>: </a:t>
            </a:r>
            <a:r>
              <a:rPr lang="es-ES" dirty="0" err="1" smtClean="0"/>
              <a:t>multibranch</a:t>
            </a:r>
            <a:endParaRPr lang="es-ES" dirty="0" smtClean="0"/>
          </a:p>
          <a:p>
            <a:pPr marL="742950" lvl="1" indent="-285750">
              <a:buFontTx/>
              <a:buChar char="-"/>
              <a:defRPr/>
            </a:pPr>
            <a:r>
              <a:rPr lang="es-ES" dirty="0" err="1" smtClean="0"/>
              <a:t>Git</a:t>
            </a:r>
            <a:endParaRPr lang="es-ES" dirty="0" smtClean="0"/>
          </a:p>
          <a:p>
            <a:pPr marL="742950" lvl="1" indent="-285750">
              <a:buFontTx/>
              <a:buChar char="-"/>
              <a:defRPr/>
            </a:pPr>
            <a:r>
              <a:rPr lang="es-ES" dirty="0" err="1" smtClean="0"/>
              <a:t>SonarQube</a:t>
            </a:r>
            <a:endParaRPr lang="es-ES" dirty="0" smtClean="0"/>
          </a:p>
          <a:p>
            <a:pPr marL="742950" lvl="1" indent="-285750">
              <a:buFontTx/>
              <a:buChar char="-"/>
              <a:defRPr/>
            </a:pPr>
            <a:r>
              <a:rPr lang="es-ES" dirty="0" err="1" smtClean="0"/>
              <a:t>junit</a:t>
            </a:r>
            <a:endParaRPr lang="es-ES" dirty="0" smtClean="0"/>
          </a:p>
          <a:p>
            <a:pPr marL="742950" lvl="1" indent="-285750">
              <a:buFontTx/>
              <a:buChar char="-"/>
              <a:defRPr/>
            </a:pPr>
            <a:r>
              <a:rPr lang="es-ES" dirty="0" err="1" smtClean="0"/>
              <a:t>Hasicorp-vault</a:t>
            </a:r>
            <a:endParaRPr lang="es-ES" dirty="0" smtClean="0"/>
          </a:p>
          <a:p>
            <a:pPr lvl="1">
              <a:defRPr/>
            </a:pPr>
            <a:endParaRPr lang="es-ES" dirty="0" smtClean="0"/>
          </a:p>
          <a:p>
            <a:pPr marL="285750" indent="-285750">
              <a:buFontTx/>
              <a:buChar char="-"/>
              <a:defRPr/>
            </a:pPr>
            <a:r>
              <a:rPr lang="es-ES" dirty="0" smtClean="0"/>
              <a:t>Agentes Jenkins:</a:t>
            </a:r>
          </a:p>
          <a:p>
            <a:pPr marL="742950" lvl="1" indent="-285750">
              <a:buFontTx/>
              <a:buChar char="-"/>
              <a:defRPr/>
            </a:pPr>
            <a:r>
              <a:rPr lang="es-ES" dirty="0" smtClean="0"/>
              <a:t>Propósito general: </a:t>
            </a:r>
            <a:r>
              <a:rPr lang="es-ES" dirty="0" err="1" smtClean="0"/>
              <a:t>git</a:t>
            </a:r>
            <a:endParaRPr lang="es-ES" dirty="0" smtClean="0"/>
          </a:p>
          <a:p>
            <a:pPr marL="742950" lvl="1" indent="-285750">
              <a:buFontTx/>
              <a:buChar char="-"/>
              <a:defRPr/>
            </a:pPr>
            <a:r>
              <a:rPr lang="es-ES" dirty="0" smtClean="0"/>
              <a:t>Compilación</a:t>
            </a:r>
          </a:p>
          <a:p>
            <a:pPr marL="742950" lvl="1" indent="-285750">
              <a:buFontTx/>
              <a:buChar char="-"/>
              <a:defRPr/>
            </a:pPr>
            <a:r>
              <a:rPr lang="es-ES" dirty="0" smtClean="0"/>
              <a:t>Pruebas: </a:t>
            </a:r>
            <a:r>
              <a:rPr lang="es-ES" dirty="0" err="1" smtClean="0"/>
              <a:t>jmeter</a:t>
            </a:r>
            <a:endParaRPr lang="es-ES" dirty="0" smtClean="0"/>
          </a:p>
          <a:p>
            <a:pPr marL="742950" lvl="1" indent="-285750">
              <a:buFontTx/>
              <a:buChar char="-"/>
              <a:defRPr/>
            </a:pPr>
            <a:r>
              <a:rPr lang="es-ES" dirty="0" smtClean="0"/>
              <a:t>Despliegue: </a:t>
            </a:r>
            <a:r>
              <a:rPr lang="es-ES" dirty="0" err="1" smtClean="0"/>
              <a:t>kubernetes</a:t>
            </a:r>
            <a:r>
              <a:rPr lang="es-ES" dirty="0" smtClean="0"/>
              <a:t>,  </a:t>
            </a:r>
            <a:r>
              <a:rPr lang="es-ES" dirty="0" err="1" smtClean="0"/>
              <a:t>kubernetes+helm</a:t>
            </a:r>
            <a:endParaRPr lang="es-ES" dirty="0" smtClean="0"/>
          </a:p>
          <a:p>
            <a:pPr marL="742950" lvl="1" indent="-285750">
              <a:buFontTx/>
              <a:buChar char="-"/>
              <a:defRPr/>
            </a:pPr>
            <a:r>
              <a:rPr lang="es-ES" dirty="0" smtClean="0"/>
              <a:t>Creación imágenes: </a:t>
            </a:r>
            <a:r>
              <a:rPr lang="es-ES" dirty="0" err="1" smtClean="0"/>
              <a:t>kaniko</a:t>
            </a:r>
            <a:endParaRPr lang="es-ES" dirty="0" smtClean="0"/>
          </a:p>
          <a:p>
            <a:pPr>
              <a:defRPr/>
            </a:pPr>
            <a:endParaRPr lang="es-ES" dirty="0" smtClean="0"/>
          </a:p>
          <a:p>
            <a:pPr marL="171450" indent="-171450">
              <a:buFontTx/>
              <a:buChar char="-"/>
              <a:defRPr/>
            </a:pPr>
            <a:r>
              <a:rPr lang="es-ES" dirty="0" smtClean="0"/>
              <a:t>Flujo</a:t>
            </a:r>
          </a:p>
          <a:p>
            <a:pPr marL="628650" lvl="1" indent="-171450">
              <a:buFontTx/>
              <a:buChar char="-"/>
              <a:defRPr/>
            </a:pPr>
            <a:r>
              <a:rPr lang="es-ES" dirty="0" err="1" smtClean="0"/>
              <a:t>Push</a:t>
            </a:r>
            <a:r>
              <a:rPr lang="es-ES" dirty="0" smtClean="0"/>
              <a:t> -&gt; dispara el </a:t>
            </a:r>
            <a:r>
              <a:rPr lang="es-ES" dirty="0" err="1" smtClean="0"/>
              <a:t>Build</a:t>
            </a:r>
            <a:endParaRPr lang="es-ES" dirty="0" smtClean="0"/>
          </a:p>
          <a:p>
            <a:pPr marL="628650" lvl="1" indent="-171450">
              <a:buFontTx/>
              <a:buChar char="-"/>
              <a:defRPr/>
            </a:pPr>
            <a:r>
              <a:rPr lang="es-ES" dirty="0" err="1" smtClean="0"/>
              <a:t>Build</a:t>
            </a:r>
            <a:r>
              <a:rPr lang="es-ES" dirty="0" smtClean="0"/>
              <a:t> -&gt; compila (Jenkins agentes), verifica (</a:t>
            </a:r>
            <a:r>
              <a:rPr lang="es-ES" dirty="0" err="1" smtClean="0"/>
              <a:t>SonarQube</a:t>
            </a:r>
            <a:r>
              <a:rPr lang="es-ES" dirty="0" smtClean="0"/>
              <a:t>) y genera imagen (Jenkins agente </a:t>
            </a:r>
            <a:r>
              <a:rPr lang="es-ES" dirty="0" err="1" smtClean="0"/>
              <a:t>kaniko</a:t>
            </a:r>
            <a:r>
              <a:rPr lang="es-ES" dirty="0" smtClean="0"/>
              <a:t>) que se almacena en </a:t>
            </a:r>
            <a:r>
              <a:rPr lang="es-ES" dirty="0" err="1" smtClean="0"/>
              <a:t>harbor</a:t>
            </a:r>
            <a:r>
              <a:rPr lang="es-ES" dirty="0" smtClean="0"/>
              <a:t> y lanza el Test</a:t>
            </a:r>
          </a:p>
          <a:p>
            <a:pPr marL="628650" lvl="1" indent="-171450">
              <a:buFontTx/>
              <a:buChar char="-"/>
              <a:defRPr/>
            </a:pPr>
            <a:r>
              <a:rPr lang="es-ES" dirty="0" smtClean="0"/>
              <a:t>Test -&gt; lanza los test unitarios (Jenkins agente </a:t>
            </a:r>
            <a:r>
              <a:rPr lang="es-ES" dirty="0" err="1" smtClean="0"/>
              <a:t>Junit</a:t>
            </a:r>
            <a:r>
              <a:rPr lang="es-ES" dirty="0" smtClean="0"/>
              <a:t>) y funcionales (Jenkins agente </a:t>
            </a:r>
            <a:r>
              <a:rPr lang="es-ES" dirty="0" err="1" smtClean="0"/>
              <a:t>selenium</a:t>
            </a:r>
            <a:r>
              <a:rPr lang="es-ES" dirty="0" smtClean="0"/>
              <a:t>). Pruebas de carga (Jenkins agente </a:t>
            </a:r>
            <a:r>
              <a:rPr lang="es-ES" dirty="0" err="1" smtClean="0"/>
              <a:t>Jmeter</a:t>
            </a:r>
            <a:r>
              <a:rPr lang="es-ES" dirty="0" smtClean="0"/>
              <a:t>) y lanza </a:t>
            </a:r>
            <a:r>
              <a:rPr lang="es-ES" dirty="0" err="1" smtClean="0"/>
              <a:t>Deploy</a:t>
            </a:r>
            <a:endParaRPr lang="es-ES" dirty="0" smtClean="0"/>
          </a:p>
          <a:p>
            <a:pPr marL="628650" lvl="1" indent="-171450">
              <a:buFontTx/>
              <a:buChar char="-"/>
              <a:defRPr/>
            </a:pPr>
            <a:r>
              <a:rPr lang="es-ES" dirty="0" err="1" smtClean="0"/>
              <a:t>Deploy</a:t>
            </a:r>
            <a:r>
              <a:rPr lang="es-ES" dirty="0" smtClean="0"/>
              <a:t> -&gt; </a:t>
            </a:r>
            <a:r>
              <a:rPr lang="es-ES" dirty="0" err="1" smtClean="0"/>
              <a:t>contruye</a:t>
            </a:r>
            <a:r>
              <a:rPr lang="es-ES" dirty="0" smtClean="0"/>
              <a:t> los objetos necesarios en </a:t>
            </a:r>
            <a:r>
              <a:rPr lang="es-ES" dirty="0" err="1" smtClean="0"/>
              <a:t>Rancher</a:t>
            </a:r>
            <a:r>
              <a:rPr lang="es-ES" dirty="0" smtClean="0"/>
              <a:t> usando configuración guardada en repo “*-</a:t>
            </a:r>
            <a:r>
              <a:rPr lang="es-ES" dirty="0" err="1" smtClean="0"/>
              <a:t>config</a:t>
            </a:r>
            <a:r>
              <a:rPr lang="es-ES" dirty="0" smtClean="0"/>
              <a:t>” y despliega en el entorno </a:t>
            </a:r>
            <a:r>
              <a:rPr lang="es-ES" dirty="0" err="1" smtClean="0"/>
              <a:t>dev</a:t>
            </a:r>
            <a:r>
              <a:rPr lang="es-ES" dirty="0" smtClean="0"/>
              <a:t>/</a:t>
            </a:r>
            <a:r>
              <a:rPr lang="es-ES" dirty="0" err="1" smtClean="0"/>
              <a:t>int</a:t>
            </a:r>
            <a:endParaRPr lang="es-ES" dirty="0" smtClean="0"/>
          </a:p>
          <a:p>
            <a:pPr marL="628650" lvl="1" indent="-171450">
              <a:buFontTx/>
              <a:buChar char="-"/>
              <a:defRPr/>
            </a:pPr>
            <a:r>
              <a:rPr lang="es-ES" dirty="0" err="1" smtClean="0"/>
              <a:t>Deploy</a:t>
            </a:r>
            <a:r>
              <a:rPr lang="es-ES" dirty="0" smtClean="0"/>
              <a:t> en pro se hará con autorización</a:t>
            </a:r>
          </a:p>
          <a:p>
            <a:pPr lvl="1">
              <a:defRPr/>
            </a:pPr>
            <a:endParaRPr lang="es-ES" dirty="0" smtClean="0"/>
          </a:p>
          <a:p>
            <a:pPr marL="171450" indent="-171450">
              <a:buFontTx/>
              <a:buChar char="-"/>
              <a:defRPr/>
            </a:pPr>
            <a:r>
              <a:rPr lang="es-ES" dirty="0" err="1" smtClean="0"/>
              <a:t>ArgoCD</a:t>
            </a:r>
            <a:r>
              <a:rPr lang="es-ES" dirty="0" smtClean="0"/>
              <a:t> despliega los componentes del pipeline</a:t>
            </a:r>
          </a:p>
          <a:p>
            <a:pPr marL="0" indent="0">
              <a:buFontTx/>
              <a:buNone/>
              <a:defRPr/>
            </a:pPr>
            <a:endParaRPr lang="es-ES" dirty="0" smtClean="0"/>
          </a:p>
          <a:p>
            <a:pPr>
              <a:defRPr/>
            </a:pPr>
            <a:endParaRPr lang="es-ES" dirty="0" smtClean="0"/>
          </a:p>
          <a:p>
            <a:pPr marL="171450" indent="-171450">
              <a:buFontTx/>
              <a:buChar char="-"/>
              <a:defRPr/>
            </a:pPr>
            <a:endParaRPr lang="es-ES" dirty="0"/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6E5429D-51F7-4929-83E1-B55035B02CCD}" type="slidenum">
              <a:rPr lang="en-US" altLang="es-ES" smtClean="0"/>
              <a:pPr/>
              <a:t>17</a:t>
            </a:fld>
            <a:endParaRPr lang="en-US" altLang="es-ES" smtClean="0"/>
          </a:p>
        </p:txBody>
      </p:sp>
    </p:spTree>
    <p:extLst>
      <p:ext uri="{BB962C8B-B14F-4D97-AF65-F5344CB8AC3E}">
        <p14:creationId xmlns:p14="http://schemas.microsoft.com/office/powerpoint/2010/main" val="2675108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es-ES" dirty="0" err="1" smtClean="0"/>
              <a:t>ArgoCD</a:t>
            </a:r>
            <a:endParaRPr lang="es-ES" dirty="0" smtClean="0"/>
          </a:p>
          <a:p>
            <a:pPr marL="171450" indent="-171450">
              <a:buFontTx/>
              <a:buChar char="-"/>
              <a:defRPr/>
            </a:pPr>
            <a:r>
              <a:rPr lang="es-ES" dirty="0" err="1" smtClean="0"/>
              <a:t>Vault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Hasicorp</a:t>
            </a:r>
            <a:endParaRPr lang="es-ES" dirty="0" smtClean="0"/>
          </a:p>
          <a:p>
            <a:pPr marL="171450" indent="-171450">
              <a:buFontTx/>
              <a:buChar char="-"/>
              <a:defRPr/>
            </a:pPr>
            <a:r>
              <a:rPr lang="es-ES" dirty="0" smtClean="0"/>
              <a:t>CMDB.</a:t>
            </a:r>
            <a:r>
              <a:rPr lang="es-ES" baseline="0" dirty="0" smtClean="0"/>
              <a:t> TBD</a:t>
            </a:r>
          </a:p>
          <a:p>
            <a:pPr marL="171450" indent="-171450">
              <a:buFontTx/>
              <a:buChar char="-"/>
              <a:defRPr/>
            </a:pPr>
            <a:r>
              <a:rPr lang="es-ES" baseline="0" dirty="0" err="1" smtClean="0"/>
              <a:t>Junit</a:t>
            </a:r>
            <a:endParaRPr lang="es-ES" baseline="0" smtClean="0"/>
          </a:p>
          <a:p>
            <a:pPr marL="171450" indent="-171450">
              <a:buFontTx/>
              <a:buChar char="-"/>
              <a:defRPr/>
            </a:pPr>
            <a:endParaRPr lang="es-ES" dirty="0" smtClean="0"/>
          </a:p>
          <a:p>
            <a:pPr marL="171450" indent="-171450">
              <a:buFontTx/>
              <a:buChar char="-"/>
              <a:defRPr/>
            </a:pPr>
            <a:endParaRPr lang="es-ES" dirty="0" smtClean="0"/>
          </a:p>
          <a:p>
            <a:pPr>
              <a:defRPr/>
            </a:pPr>
            <a:endParaRPr lang="es-ES" dirty="0" smtClean="0"/>
          </a:p>
          <a:p>
            <a:pPr marL="171450" indent="-171450">
              <a:buFontTx/>
              <a:buChar char="-"/>
              <a:defRPr/>
            </a:pPr>
            <a:endParaRPr lang="es-ES" dirty="0"/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6E5429D-51F7-4929-83E1-B55035B02CCD}" type="slidenum">
              <a:rPr lang="en-US" altLang="es-ES" smtClean="0"/>
              <a:pPr/>
              <a:t>18</a:t>
            </a:fld>
            <a:endParaRPr lang="en-US" altLang="es-ES" smtClean="0"/>
          </a:p>
        </p:txBody>
      </p:sp>
    </p:spTree>
    <p:extLst>
      <p:ext uri="{BB962C8B-B14F-4D97-AF65-F5344CB8AC3E}">
        <p14:creationId xmlns:p14="http://schemas.microsoft.com/office/powerpoint/2010/main" val="2679666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3B23C1-C00E-4194-8ACD-579428754AFA}" type="slidenum">
              <a:rPr lang="en-US" altLang="es-ES" smtClean="0"/>
              <a:pPr>
                <a:spcBef>
                  <a:spcPct val="0"/>
                </a:spcBef>
              </a:pPr>
              <a:t>19</a:t>
            </a:fld>
            <a:endParaRPr lang="en-U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1AA1-2C6E-4D95-9AC6-EDAC53B2CCE7}" type="slidenum">
              <a:rPr lang="en-US" altLang="es-ES" smtClean="0"/>
              <a:pPr>
                <a:defRPr/>
              </a:pPr>
              <a:t>2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37099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2458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03FFEBB-4299-4880-B2EA-503970652121}" type="slidenum">
              <a:rPr lang="en-US" altLang="es-ES" smtClean="0"/>
              <a:pPr/>
              <a:t>3</a:t>
            </a:fld>
            <a:endParaRPr lang="en-U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dirty="0" smtClean="0"/>
              <a:t>Organización </a:t>
            </a:r>
            <a:r>
              <a:rPr lang="es-ES" altLang="es-ES" dirty="0" err="1" smtClean="0"/>
              <a:t>departamentalizada</a:t>
            </a:r>
            <a:endParaRPr lang="es-ES" altLang="es-ES" dirty="0" smtClean="0"/>
          </a:p>
          <a:p>
            <a:r>
              <a:rPr lang="es-ES" altLang="es-ES" dirty="0" smtClean="0"/>
              <a:t>Establecer y potenciar la comunicación transversal</a:t>
            </a:r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61B4B71-E9DD-42A3-B908-6EF75FC42246}" type="slidenum">
              <a:rPr lang="en-US" altLang="es-ES" smtClean="0"/>
              <a:pPr/>
              <a:t>4</a:t>
            </a:fld>
            <a:endParaRPr lang="en-U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Marcador de nota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ES" altLang="es-ES" dirty="0" smtClean="0"/>
              <a:t>OTG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Grupo transversal de la VGTIC para identificar necesidades y conocimiento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Revisa tecnologías, identifica posibles caso de uso dentro de UPV/EHU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Disponibilidad parcial e intermitente, </a:t>
            </a:r>
            <a:r>
              <a:rPr lang="es-ES" altLang="es-ES" dirty="0" err="1" smtClean="0"/>
              <a:t>discontínuo</a:t>
            </a:r>
            <a:endParaRPr lang="es-ES" altLang="es-ES" dirty="0" smtClean="0"/>
          </a:p>
          <a:p>
            <a:pPr>
              <a:defRPr/>
            </a:pPr>
            <a:endParaRPr lang="es-ES" altLang="es-ES" dirty="0" smtClean="0"/>
          </a:p>
          <a:p>
            <a:pPr>
              <a:defRPr/>
            </a:pPr>
            <a:r>
              <a:rPr lang="es-ES" altLang="es-ES" dirty="0" err="1" smtClean="0"/>
              <a:t>PoC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gitLab</a:t>
            </a:r>
            <a:endParaRPr lang="es-ES" altLang="es-ES" dirty="0" smtClean="0"/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2021T2 Inicio, 2021T4 la damos por finalizada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Aporta conocimiento, pero no cumple los objetivos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No es funcional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Excesivamente ambiciosa y compleja para la madurez de UPV/EHU de ese momento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El equipo contratado abandona la empresa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Falta de integración de la </a:t>
            </a:r>
            <a:r>
              <a:rPr lang="es-ES" altLang="es-ES" dirty="0" err="1" smtClean="0"/>
              <a:t>PoC</a:t>
            </a:r>
            <a:r>
              <a:rPr lang="es-ES" altLang="es-ES" dirty="0" smtClean="0"/>
              <a:t> con UPV/EHU: los certificados de </a:t>
            </a:r>
            <a:r>
              <a:rPr lang="es-ES" altLang="es-ES" dirty="0" err="1" smtClean="0"/>
              <a:t>ehuCA</a:t>
            </a:r>
            <a:r>
              <a:rPr lang="es-ES" altLang="es-ES" dirty="0" smtClean="0"/>
              <a:t> son un problema recurrente en la </a:t>
            </a:r>
            <a:r>
              <a:rPr lang="es-ES" altLang="es-ES" dirty="0" err="1" smtClean="0"/>
              <a:t>PoC</a:t>
            </a:r>
            <a:endParaRPr lang="es-ES" altLang="es-ES" dirty="0" smtClean="0"/>
          </a:p>
          <a:p>
            <a:pPr marL="171450" indent="-171450">
              <a:buFontTx/>
              <a:buChar char="-"/>
              <a:defRPr/>
            </a:pPr>
            <a:r>
              <a:rPr lang="es-ES" altLang="es-ES" dirty="0" err="1" smtClean="0"/>
              <a:t>Gitlab-ci.yaml</a:t>
            </a:r>
            <a:r>
              <a:rPr lang="es-ES" altLang="es-ES" dirty="0" smtClean="0"/>
              <a:t> con </a:t>
            </a:r>
            <a:r>
              <a:rPr lang="es-ES" altLang="es-ES" dirty="0" err="1" smtClean="0"/>
              <a:t>templates</a:t>
            </a:r>
            <a:r>
              <a:rPr lang="es-ES" altLang="es-ES" dirty="0" smtClean="0"/>
              <a:t> y dependencias excesivas</a:t>
            </a:r>
          </a:p>
          <a:p>
            <a:pPr marL="171450" indent="-171450">
              <a:buFontTx/>
              <a:buChar char="-"/>
              <a:defRPr/>
            </a:pPr>
            <a:endParaRPr lang="es-ES" altLang="es-ES" dirty="0" smtClean="0"/>
          </a:p>
          <a:p>
            <a:pPr>
              <a:defRPr/>
            </a:pPr>
            <a:r>
              <a:rPr lang="es-ES" altLang="es-ES" dirty="0" smtClean="0"/>
              <a:t>Proyecto CI/CD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Diseñar un pipeline para 2 modelos de aplicaciones de UPV/EHU</a:t>
            </a:r>
          </a:p>
          <a:p>
            <a:pPr marL="628650" lvl="1" indent="-171450">
              <a:buFontTx/>
              <a:buChar char="-"/>
              <a:defRPr/>
            </a:pPr>
            <a:r>
              <a:rPr lang="es-ES" altLang="es-ES" dirty="0" smtClean="0"/>
              <a:t>Un desarrollo propio</a:t>
            </a:r>
          </a:p>
          <a:p>
            <a:pPr marL="628650" lvl="1" indent="-171450">
              <a:buFontTx/>
              <a:buChar char="-"/>
              <a:defRPr/>
            </a:pPr>
            <a:r>
              <a:rPr lang="es-ES" altLang="es-ES" dirty="0" smtClean="0"/>
              <a:t>Una aplicación adquirida (</a:t>
            </a:r>
            <a:r>
              <a:rPr lang="es-ES" altLang="es-ES" dirty="0" err="1" smtClean="0"/>
              <a:t>Portafirma</a:t>
            </a:r>
            <a:r>
              <a:rPr lang="es-ES" altLang="es-ES" dirty="0" smtClean="0"/>
              <a:t> del proveedor ¿¿??)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Define el “marco de trabajo” para el uso del CI/CD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Impulsa la puesta en marcha dela infraestructura. Lo vemos en “Contenedores”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Identifica las piezas clave a utilizar. Lo vemos en “CI/CD”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Es funcional parcialmente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Algunas piezas no acaban de convencer (librerías </a:t>
            </a:r>
            <a:r>
              <a:rPr lang="es-ES" altLang="es-ES" dirty="0" err="1" smtClean="0"/>
              <a:t>groovy</a:t>
            </a:r>
            <a:r>
              <a:rPr lang="es-ES" altLang="es-ES" dirty="0" smtClean="0"/>
              <a:t>), variables de entorno en </a:t>
            </a:r>
            <a:r>
              <a:rPr lang="es-ES" altLang="es-ES" dirty="0" err="1" smtClean="0"/>
              <a:t>configmaps</a:t>
            </a:r>
            <a:endParaRPr lang="es-ES" altLang="es-ES" dirty="0" smtClean="0"/>
          </a:p>
          <a:p>
            <a:pPr marL="171450" indent="-171450">
              <a:buFontTx/>
              <a:buChar char="-"/>
              <a:defRPr/>
            </a:pPr>
            <a:endParaRPr lang="es-ES" altLang="es-ES" dirty="0" smtClean="0"/>
          </a:p>
          <a:p>
            <a:pPr marL="0" indent="0">
              <a:buFontTx/>
              <a:buNone/>
              <a:defRPr/>
            </a:pPr>
            <a:r>
              <a:rPr lang="es-ES" altLang="es-ES" dirty="0" smtClean="0"/>
              <a:t>Proyecto </a:t>
            </a:r>
            <a:r>
              <a:rPr lang="es-ES" altLang="es-ES" dirty="0" err="1" smtClean="0"/>
              <a:t>Docentiaz</a:t>
            </a:r>
            <a:endParaRPr lang="es-ES" altLang="es-ES" dirty="0" smtClean="0"/>
          </a:p>
          <a:p>
            <a:pPr marL="171450" indent="-171450">
              <a:buFontTx/>
              <a:buChar char="-"/>
              <a:defRPr/>
            </a:pPr>
            <a:r>
              <a:rPr lang="es-ES" altLang="es-ES" dirty="0" smtClean="0"/>
              <a:t>Desarrollo</a:t>
            </a:r>
            <a:r>
              <a:rPr lang="es-ES" altLang="es-ES" baseline="0" dirty="0" smtClean="0"/>
              <a:t> propio EHU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baseline="0" dirty="0" smtClean="0"/>
              <a:t>Microservicios</a:t>
            </a:r>
          </a:p>
          <a:p>
            <a:pPr marL="171450" indent="-171450">
              <a:buFontTx/>
              <a:buChar char="-"/>
              <a:defRPr/>
            </a:pPr>
            <a:r>
              <a:rPr lang="es-ES" altLang="es-ES" baseline="0" dirty="0" smtClean="0"/>
              <a:t>Primera incorporación al pipeline</a:t>
            </a:r>
            <a:endParaRPr lang="es-ES" altLang="es-ES" dirty="0" smtClean="0"/>
          </a:p>
          <a:p>
            <a:pPr marL="171450" indent="-171450">
              <a:buFontTx/>
              <a:buChar char="-"/>
              <a:defRPr/>
            </a:pPr>
            <a:endParaRPr lang="es-ES" altLang="es-ES" dirty="0" smtClean="0"/>
          </a:p>
        </p:txBody>
      </p:sp>
      <p:sp>
        <p:nvSpPr>
          <p:cNvPr id="297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F358C91-FC5E-4308-AE86-8F21D4680F65}" type="slidenum">
              <a:rPr lang="en-US" altLang="es-ES" smtClean="0"/>
              <a:pPr/>
              <a:t>5</a:t>
            </a:fld>
            <a:endParaRPr lang="en-U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1AA1-2C6E-4D95-9AC6-EDAC53B2CCE7}" type="slidenum">
              <a:rPr lang="en-US" altLang="es-ES" smtClean="0"/>
              <a:pPr>
                <a:defRPr/>
              </a:pPr>
              <a:t>6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60774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1AA1-2C6E-4D95-9AC6-EDAC53B2CCE7}" type="slidenum">
              <a:rPr lang="en-US" altLang="es-ES" smtClean="0"/>
              <a:pPr>
                <a:defRPr/>
              </a:pPr>
              <a:t>7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605440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1AA1-2C6E-4D95-9AC6-EDAC53B2CCE7}" type="slidenum">
              <a:rPr lang="en-US" altLang="es-ES" smtClean="0"/>
              <a:pPr>
                <a:defRPr/>
              </a:pPr>
              <a:t>8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589040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1AA1-2C6E-4D95-9AC6-EDAC53B2CCE7}" type="slidenum">
              <a:rPr lang="en-US" altLang="es-ES" smtClean="0"/>
              <a:pPr>
                <a:defRPr/>
              </a:pPr>
              <a:t>9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14041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2 Grupo"/>
          <p:cNvGrpSpPr>
            <a:grpSpLocks/>
          </p:cNvGrpSpPr>
          <p:nvPr userDrawn="1"/>
        </p:nvGrpSpPr>
        <p:grpSpPr bwMode="auto">
          <a:xfrm>
            <a:off x="369888" y="1903413"/>
            <a:ext cx="5472112" cy="4464050"/>
            <a:chOff x="395536" y="1988840"/>
            <a:chExt cx="5472608" cy="4464495"/>
          </a:xfrm>
        </p:grpSpPr>
        <p:sp>
          <p:nvSpPr>
            <p:cNvPr id="6" name="13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4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5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16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19 CuadroTexto"/>
          <p:cNvSpPr txBox="1">
            <a:spLocks noChangeArrowheads="1"/>
          </p:cNvSpPr>
          <p:nvPr userDrawn="1"/>
        </p:nvSpPr>
        <p:spPr bwMode="auto">
          <a:xfrm>
            <a:off x="511175" y="6026150"/>
            <a:ext cx="1611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dirty="0" smtClean="0">
                <a:latin typeface="EHUSerif" charset="0"/>
                <a:cs typeface="EHUSerif" charset="0"/>
              </a:rPr>
              <a:t>www.ehu.eus</a:t>
            </a:r>
            <a:endParaRPr lang="en-US" sz="1200" b="1" dirty="0" smtClean="0">
              <a:latin typeface="EHUSerif" charset="0"/>
              <a:cs typeface="EHUSerif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 Título"/>
          <p:cNvSpPr>
            <a:spLocks noGrp="1"/>
          </p:cNvSpPr>
          <p:nvPr>
            <p:ph type="ctrTitle"/>
          </p:nvPr>
        </p:nvSpPr>
        <p:spPr>
          <a:xfrm>
            <a:off x="467543" y="2068015"/>
            <a:ext cx="5040561" cy="287315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F08A00"/>
                </a:solidFill>
                <a:latin typeface="EHUSans"/>
                <a:cs typeface="EHUSans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19" name="2 Subtítulo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432048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-23813" y="0"/>
            <a:ext cx="9167813" cy="6858000"/>
          </a:xfrm>
          <a:prstGeom prst="rect">
            <a:avLst/>
          </a:prstGeom>
          <a:solidFill>
            <a:srgbClr val="A4D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 userDrawn="1"/>
        </p:nvSpPr>
        <p:spPr>
          <a:xfrm>
            <a:off x="466725" y="333375"/>
            <a:ext cx="3744913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9 Rectángulo"/>
          <p:cNvSpPr/>
          <p:nvPr userDrawn="1"/>
        </p:nvSpPr>
        <p:spPr>
          <a:xfrm>
            <a:off x="369888" y="1903413"/>
            <a:ext cx="5641975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0 Rectángulo"/>
          <p:cNvSpPr/>
          <p:nvPr userDrawn="1"/>
        </p:nvSpPr>
        <p:spPr>
          <a:xfrm>
            <a:off x="441325" y="2695575"/>
            <a:ext cx="57150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1 Rectángulo"/>
          <p:cNvSpPr/>
          <p:nvPr userDrawn="1"/>
        </p:nvSpPr>
        <p:spPr>
          <a:xfrm>
            <a:off x="369888" y="2997200"/>
            <a:ext cx="6218237" cy="19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2 Rectángulo"/>
          <p:cNvSpPr/>
          <p:nvPr userDrawn="1"/>
        </p:nvSpPr>
        <p:spPr>
          <a:xfrm>
            <a:off x="369888" y="4868863"/>
            <a:ext cx="3770312" cy="149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3926" y="1996007"/>
            <a:ext cx="5040561" cy="28731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21A1BC"/>
                </a:solidFill>
                <a:latin typeface="EHUSans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055077"/>
            <a:ext cx="360040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259632" y="260648"/>
            <a:ext cx="2952328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539552" y="260648"/>
            <a:ext cx="936104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19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+ Sub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79300"/>
            <a:ext cx="8229600" cy="2405684"/>
          </a:xfrm>
        </p:spPr>
        <p:txBody>
          <a:bodyPr/>
          <a:lstStyle>
            <a:lvl1pPr>
              <a:defRPr>
                <a:solidFill>
                  <a:srgbClr val="5A519A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1008112"/>
          </a:xfrm>
        </p:spPr>
        <p:txBody>
          <a:bodyPr/>
          <a:lstStyle>
            <a:lvl1pPr>
              <a:lnSpc>
                <a:spcPts val="1800"/>
              </a:lnSpc>
              <a:defRPr/>
            </a:lvl1pPr>
            <a:lvl2pPr>
              <a:lnSpc>
                <a:spcPts val="1800"/>
              </a:lnSpc>
              <a:defRPr/>
            </a:lvl2pPr>
            <a:lvl3pPr>
              <a:lnSpc>
                <a:spcPts val="1800"/>
              </a:lnSpc>
              <a:defRPr/>
            </a:lvl3pPr>
            <a:lvl4pPr>
              <a:lnSpc>
                <a:spcPts val="1800"/>
              </a:lnSpc>
              <a:defRPr/>
            </a:lvl4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468313" y="4725144"/>
            <a:ext cx="8207375" cy="1656606"/>
          </a:xfrm>
        </p:spPr>
        <p:txBody>
          <a:bodyPr>
            <a:noAutofit/>
          </a:bodyPr>
          <a:lstStyle>
            <a:lvl1pPr marL="201613" indent="-201613">
              <a:buFont typeface="Arial" pitchFamily="34" charset="0"/>
              <a:buChar char="•"/>
              <a:defRPr sz="13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CB8D-8995-4830-A5EE-4EC199437C2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35435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79300"/>
            <a:ext cx="8229600" cy="2693715"/>
          </a:xfrm>
        </p:spPr>
        <p:txBody>
          <a:bodyPr/>
          <a:lstStyle>
            <a:lvl1pPr>
              <a:defRPr>
                <a:solidFill>
                  <a:srgbClr val="E63A4D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486740" y="3717032"/>
            <a:ext cx="8207375" cy="1944563"/>
          </a:xfrm>
        </p:spPr>
        <p:txBody>
          <a:bodyPr numCol="2">
            <a:noAutofit/>
          </a:bodyPr>
          <a:lstStyle>
            <a:lvl1pPr marL="0" indent="0">
              <a:buFont typeface="Arial" pitchFamily="34" charset="0"/>
              <a:buNone/>
              <a:defRPr sz="13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0C0A6-1E2A-4EC6-9479-DC1F9586C0A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66654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+ 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79301"/>
            <a:ext cx="8229600" cy="749499"/>
          </a:xfrm>
        </p:spPr>
        <p:txBody>
          <a:bodyPr/>
          <a:lstStyle>
            <a:lvl1pPr>
              <a:defRPr sz="2000">
                <a:solidFill>
                  <a:srgbClr val="02A4DA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468313" y="1772816"/>
            <a:ext cx="4176464" cy="4608512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itchFamily="34" charset="0"/>
              <a:buNone/>
              <a:defRPr sz="1000" b="0"/>
            </a:lvl1pPr>
            <a:lvl2pPr marL="742950" indent="-285750">
              <a:buFont typeface="Arial" pitchFamily="34" charset="0"/>
              <a:buChar char="•"/>
              <a:defRPr sz="1000"/>
            </a:lvl2pPr>
            <a:lvl3pPr marL="1200150" indent="-285750">
              <a:buFont typeface="Arial" pitchFamily="34" charset="0"/>
              <a:buChar char="•"/>
              <a:defRPr sz="1000"/>
            </a:lvl3pPr>
            <a:lvl4pPr marL="1657350" indent="-285750">
              <a:buFont typeface="Arial" pitchFamily="34" charset="0"/>
              <a:buChar char="•"/>
              <a:defRPr sz="1000"/>
            </a:lvl4pPr>
            <a:lvl5pPr marL="2114550" indent="-285750">
              <a:buFont typeface="Arial" pitchFamily="34" charset="0"/>
              <a:buChar char="•"/>
              <a:defRPr sz="1000"/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4860033" y="1772816"/>
            <a:ext cx="3784844" cy="4608512"/>
          </a:xfrm>
        </p:spPr>
        <p:txBody>
          <a:bodyPr rtlCol="0">
            <a:noAutofit/>
          </a:bodyPr>
          <a:lstStyle/>
          <a:p>
            <a:pPr lvl="0"/>
            <a:r>
              <a:rPr lang="es-ES_tradnl" noProof="0" dirty="0" err="1" smtClean="0"/>
              <a:t>Drag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picture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placeholder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or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click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icon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to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add</a:t>
            </a:r>
            <a:endParaRPr lang="en-US" noProof="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1133-9C5E-4B37-93E1-32E01F8A6E1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278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5517233"/>
            <a:ext cx="8219256" cy="792087"/>
          </a:xfrm>
        </p:spPr>
        <p:txBody>
          <a:bodyPr/>
          <a:lstStyle>
            <a:lvl1pPr>
              <a:defRPr sz="2800"/>
            </a:lvl1pPr>
            <a:lvl2pPr marL="3175" indent="0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52292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D32E-8C43-431E-8230-5A8BF38022B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39381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980728"/>
            <a:ext cx="4032448" cy="54006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8" name="3 Marcador de contenido"/>
          <p:cNvSpPr>
            <a:spLocks noGrp="1"/>
          </p:cNvSpPr>
          <p:nvPr>
            <p:ph sz="half" idx="13"/>
          </p:nvPr>
        </p:nvSpPr>
        <p:spPr>
          <a:xfrm>
            <a:off x="4644008" y="980728"/>
            <a:ext cx="4032448" cy="54006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814D0-70B4-427A-80A5-01F3823FF84A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64643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5733256"/>
            <a:ext cx="2807543" cy="648072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itchFamily="34" charset="0"/>
              <a:buNone/>
              <a:defRPr sz="13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54578-2534-497D-BD2A-4485C2032F1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29785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348881"/>
            <a:ext cx="8219256" cy="2376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4869160"/>
            <a:ext cx="8219256" cy="1257003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BD79-9BBA-4656-97D9-0CAC77183F3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7868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4 Grupo"/>
          <p:cNvGrpSpPr>
            <a:grpSpLocks/>
          </p:cNvGrpSpPr>
          <p:nvPr userDrawn="1"/>
        </p:nvGrpSpPr>
        <p:grpSpPr bwMode="auto">
          <a:xfrm>
            <a:off x="422275" y="1916113"/>
            <a:ext cx="4403725" cy="3652837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434510"/>
              <a:ext cx="4039842" cy="124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906"/>
              <a:ext cx="3788568" cy="117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7678"/>
              <a:ext cx="2376642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68313" y="5157788"/>
            <a:ext cx="160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smtClean="0">
                <a:latin typeface="EHUSerif" charset="0"/>
                <a:cs typeface="EHUSerif" charset="0"/>
              </a:rPr>
              <a:t>www.ehu.es</a:t>
            </a:r>
            <a:endParaRPr lang="en-US" sz="1200" b="1" smtClean="0">
              <a:latin typeface="EHUSans" charset="0"/>
              <a:cs typeface="EHUSans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71162" y="4053530"/>
            <a:ext cx="3524774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3" y="2068015"/>
            <a:ext cx="4104457" cy="2081065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F08A00"/>
                </a:solidFill>
                <a:latin typeface="EHUSans"/>
                <a:cs typeface="EHUSans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9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4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3 Grupo"/>
          <p:cNvGrpSpPr>
            <a:grpSpLocks/>
          </p:cNvGrpSpPr>
          <p:nvPr userDrawn="1"/>
        </p:nvGrpSpPr>
        <p:grpSpPr bwMode="auto">
          <a:xfrm>
            <a:off x="369888" y="1903413"/>
            <a:ext cx="5472112" cy="4464050"/>
            <a:chOff x="395536" y="1988840"/>
            <a:chExt cx="5472608" cy="4464495"/>
          </a:xfrm>
        </p:grpSpPr>
        <p:sp>
          <p:nvSpPr>
            <p:cNvPr id="6" name="9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0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1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12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3 CuadroTexto"/>
          <p:cNvSpPr txBox="1">
            <a:spLocks noChangeArrowheads="1"/>
          </p:cNvSpPr>
          <p:nvPr userDrawn="1"/>
        </p:nvSpPr>
        <p:spPr bwMode="auto">
          <a:xfrm>
            <a:off x="511175" y="6026150"/>
            <a:ext cx="1611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smtClean="0">
                <a:latin typeface="EHUSerif" charset="0"/>
                <a:cs typeface="EHUSerif" charset="0"/>
              </a:rPr>
              <a:t>www.ehu.es</a:t>
            </a:r>
            <a:endParaRPr lang="en-US" sz="1200" b="1" smtClean="0">
              <a:latin typeface="EHUSans" charset="0"/>
              <a:cs typeface="EHUSans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3" y="2068015"/>
            <a:ext cx="5040561" cy="287315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lang="es-ES" sz="4000" b="1" kern="1200" baseline="0" dirty="0" smtClean="0">
                <a:solidFill>
                  <a:srgbClr val="96C147"/>
                </a:solidFill>
                <a:latin typeface="EHUSans"/>
                <a:ea typeface="+mj-ea"/>
                <a:cs typeface="EHUSans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432048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9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4 Grupo"/>
          <p:cNvGrpSpPr>
            <a:grpSpLocks/>
          </p:cNvGrpSpPr>
          <p:nvPr userDrawn="1"/>
        </p:nvGrpSpPr>
        <p:grpSpPr bwMode="auto">
          <a:xfrm>
            <a:off x="422275" y="2068513"/>
            <a:ext cx="4149725" cy="3440112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5594" y="1793019"/>
              <a:ext cx="3780789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011" y="2434484"/>
              <a:ext cx="4039507" cy="1246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627"/>
              <a:ext cx="3788726" cy="117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6955"/>
              <a:ext cx="2376088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68313" y="5157788"/>
            <a:ext cx="160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smtClean="0">
                <a:latin typeface="EHUSerif" charset="0"/>
                <a:cs typeface="EHUSerif" charset="0"/>
              </a:rPr>
              <a:t>www.ehu.es</a:t>
            </a:r>
            <a:endParaRPr lang="en-US" sz="1200" b="1" smtClean="0">
              <a:latin typeface="EHUSans" charset="0"/>
              <a:cs typeface="EHUSans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71162" y="4053530"/>
            <a:ext cx="3524774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839" y="2352145"/>
            <a:ext cx="4032449" cy="1505001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96C147"/>
                </a:solidFill>
                <a:latin typeface="EHUSans"/>
                <a:cs typeface="EHUSans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5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4 Grupo"/>
          <p:cNvGrpSpPr>
            <a:grpSpLocks/>
          </p:cNvGrpSpPr>
          <p:nvPr userDrawn="1"/>
        </p:nvGrpSpPr>
        <p:grpSpPr bwMode="auto">
          <a:xfrm>
            <a:off x="422275" y="2068513"/>
            <a:ext cx="4149725" cy="3440112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5594" y="1793019"/>
              <a:ext cx="3780789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011" y="2434484"/>
              <a:ext cx="4039507" cy="1246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627"/>
              <a:ext cx="3788726" cy="117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6955"/>
              <a:ext cx="2376088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68313" y="5157788"/>
            <a:ext cx="160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smtClean="0">
                <a:latin typeface="EHUSerif" charset="0"/>
                <a:cs typeface="EHUSerif" charset="0"/>
              </a:rPr>
              <a:t>www.ehu.es</a:t>
            </a:r>
            <a:endParaRPr lang="en-US" sz="1200" b="1" smtClean="0">
              <a:latin typeface="EHUSans" charset="0"/>
              <a:cs typeface="EHUSans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71162" y="4053530"/>
            <a:ext cx="3524774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1836" y="2311804"/>
            <a:ext cx="3968156" cy="1621252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00A3DA"/>
                </a:solidFill>
                <a:latin typeface="EHUSans"/>
                <a:cs typeface="EHUSans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8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13 Grupo"/>
          <p:cNvGrpSpPr>
            <a:grpSpLocks/>
          </p:cNvGrpSpPr>
          <p:nvPr userDrawn="1"/>
        </p:nvGrpSpPr>
        <p:grpSpPr bwMode="auto">
          <a:xfrm>
            <a:off x="369888" y="1903413"/>
            <a:ext cx="5472112" cy="4464050"/>
            <a:chOff x="395536" y="1988840"/>
            <a:chExt cx="5472608" cy="4464495"/>
          </a:xfrm>
        </p:grpSpPr>
        <p:sp>
          <p:nvSpPr>
            <p:cNvPr id="6" name="9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10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11 Rectángulo"/>
            <p:cNvSpPr/>
            <p:nvPr userDrawn="1"/>
          </p:nvSpPr>
          <p:spPr>
            <a:xfrm>
              <a:off x="395536" y="3833699"/>
              <a:ext cx="5328133" cy="1179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12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3 CuadroTexto"/>
          <p:cNvSpPr txBox="1">
            <a:spLocks noChangeArrowheads="1"/>
          </p:cNvSpPr>
          <p:nvPr userDrawn="1"/>
        </p:nvSpPr>
        <p:spPr bwMode="auto">
          <a:xfrm>
            <a:off x="511175" y="6026150"/>
            <a:ext cx="1611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1200" b="1" smtClean="0">
                <a:latin typeface="EHUSerif" charset="0"/>
                <a:cs typeface="EHUSerif" charset="0"/>
              </a:rPr>
              <a:t>www.ehu.es</a:t>
            </a:r>
            <a:endParaRPr lang="en-US" sz="1200" b="1" smtClean="0">
              <a:latin typeface="EHUSans" charset="0"/>
              <a:cs typeface="EHUSans" charset="0"/>
            </a:endParaRPr>
          </a:p>
        </p:txBody>
      </p:sp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4763"/>
            <a:ext cx="2120900" cy="130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7506" y="2119098"/>
            <a:ext cx="5534654" cy="19579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en-US" sz="4000" b="1" kern="1200" baseline="0" dirty="0">
                <a:solidFill>
                  <a:srgbClr val="00A3DA"/>
                </a:solidFill>
                <a:latin typeface="EHUSans"/>
                <a:ea typeface="+mj-ea"/>
                <a:cs typeface="EHUSans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013176"/>
            <a:ext cx="432048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3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96C147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1013085" y="1988841"/>
            <a:ext cx="8130916" cy="129614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626350" algn="r"/>
              </a:tabLst>
              <a:defRPr sz="16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4"/>
          </p:nvPr>
        </p:nvSpPr>
        <p:spPr>
          <a:xfrm>
            <a:off x="457200" y="1556792"/>
            <a:ext cx="86868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02A4DA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5"/>
          </p:nvPr>
        </p:nvSpPr>
        <p:spPr>
          <a:xfrm>
            <a:off x="1013085" y="3861048"/>
            <a:ext cx="8130915" cy="57606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716838" algn="r"/>
              </a:tabLst>
              <a:defRPr sz="16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</p:txBody>
      </p:sp>
      <p:sp>
        <p:nvSpPr>
          <p:cNvPr id="12" name="2 Marcador de contenido"/>
          <p:cNvSpPr>
            <a:spLocks noGrp="1"/>
          </p:cNvSpPr>
          <p:nvPr>
            <p:ph idx="16"/>
          </p:nvPr>
        </p:nvSpPr>
        <p:spPr>
          <a:xfrm>
            <a:off x="493712" y="3429000"/>
            <a:ext cx="86868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5A519A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3" name="7 Marcador de texto"/>
          <p:cNvSpPr>
            <a:spLocks noGrp="1"/>
          </p:cNvSpPr>
          <p:nvPr>
            <p:ph type="body" sz="quarter" idx="17"/>
          </p:nvPr>
        </p:nvSpPr>
        <p:spPr>
          <a:xfrm>
            <a:off x="1013085" y="4941168"/>
            <a:ext cx="8130915" cy="1296144"/>
          </a:xfrm>
        </p:spPr>
        <p:txBody>
          <a:bodyPr>
            <a:noAutofit/>
          </a:bodyPr>
          <a:lstStyle>
            <a:lvl1pPr marL="0" indent="0">
              <a:buFont typeface="Arial" pitchFamily="34" charset="0"/>
              <a:buNone/>
              <a:tabLst>
                <a:tab pos="7716838" algn="r"/>
              </a:tabLst>
              <a:defRPr sz="1600" b="0"/>
            </a:lvl1pPr>
            <a:lvl2pPr marL="742950" indent="-285750">
              <a:buFont typeface="Arial" pitchFamily="34" charset="0"/>
              <a:buChar char="•"/>
              <a:defRPr sz="1300"/>
            </a:lvl2pPr>
            <a:lvl3pPr marL="1200150" indent="-285750">
              <a:buFont typeface="Arial" pitchFamily="34" charset="0"/>
              <a:buChar char="•"/>
              <a:defRPr sz="1300"/>
            </a:lvl3pPr>
            <a:lvl4pPr marL="1657350" indent="-285750">
              <a:buFont typeface="Arial" pitchFamily="34" charset="0"/>
              <a:buChar char="•"/>
              <a:defRPr sz="1300"/>
            </a:lvl4pPr>
            <a:lvl5pPr marL="2114550" indent="-28575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</p:txBody>
      </p:sp>
      <p:sp>
        <p:nvSpPr>
          <p:cNvPr id="14" name="2 Marcador de contenido"/>
          <p:cNvSpPr>
            <a:spLocks noGrp="1"/>
          </p:cNvSpPr>
          <p:nvPr>
            <p:ph idx="18"/>
          </p:nvPr>
        </p:nvSpPr>
        <p:spPr>
          <a:xfrm>
            <a:off x="467544" y="4509120"/>
            <a:ext cx="8686800" cy="432048"/>
          </a:xfrm>
        </p:spPr>
        <p:txBody>
          <a:bodyPr anchor="ctr"/>
          <a:lstStyle>
            <a:lvl1pPr>
              <a:tabLst>
                <a:tab pos="8250238" algn="r"/>
              </a:tabLst>
              <a:defRPr sz="1600">
                <a:solidFill>
                  <a:srgbClr val="E63A4D"/>
                </a:solidFill>
              </a:defRPr>
            </a:lvl1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5 Marcador de número de diapositiva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8F05-C4BE-4800-9036-0C16FB6815F6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3244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-15875" y="-25400"/>
            <a:ext cx="9159875" cy="6883400"/>
          </a:xfrm>
          <a:prstGeom prst="rect">
            <a:avLst/>
          </a:prstGeom>
          <a:solidFill>
            <a:srgbClr val="BCB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Rectángulo"/>
          <p:cNvSpPr/>
          <p:nvPr userDrawn="1"/>
        </p:nvSpPr>
        <p:spPr>
          <a:xfrm>
            <a:off x="369888" y="1903413"/>
            <a:ext cx="3625850" cy="94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0 Rectángulo"/>
          <p:cNvSpPr/>
          <p:nvPr userDrawn="1"/>
        </p:nvSpPr>
        <p:spPr>
          <a:xfrm>
            <a:off x="441325" y="2695575"/>
            <a:ext cx="3843338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1 Rectángulo"/>
          <p:cNvSpPr/>
          <p:nvPr userDrawn="1"/>
        </p:nvSpPr>
        <p:spPr>
          <a:xfrm>
            <a:off x="358775" y="2997200"/>
            <a:ext cx="4198938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Rectángulo"/>
          <p:cNvSpPr/>
          <p:nvPr userDrawn="1"/>
        </p:nvSpPr>
        <p:spPr>
          <a:xfrm>
            <a:off x="369888" y="4365625"/>
            <a:ext cx="3625850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0575" y="2132856"/>
            <a:ext cx="3749377" cy="22322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5A519A"/>
                </a:solidFill>
                <a:latin typeface="EHUSans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5414" y="4365105"/>
            <a:ext cx="3274498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467544" y="320698"/>
            <a:ext cx="936104" cy="371998"/>
          </a:xfrm>
          <a:prstGeom prst="rect">
            <a:avLst/>
          </a:prstGeom>
          <a:solidFill>
            <a:schemeClr val="bg1"/>
          </a:solidFill>
        </p:spPr>
        <p:txBody>
          <a:bodyPr lIns="72000" tIns="108000" rIns="72000" bIns="108000" anchor="ctr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403648" y="320698"/>
            <a:ext cx="2740100" cy="371998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108000" rIns="36000" bIns="108000" anchor="ctr">
            <a:sp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94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0" y="0"/>
            <a:ext cx="9161463" cy="6858000"/>
          </a:xfrm>
          <a:prstGeom prst="rect">
            <a:avLst/>
          </a:prstGeom>
          <a:solidFill>
            <a:srgbClr val="F7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 userDrawn="1"/>
        </p:nvSpPr>
        <p:spPr>
          <a:xfrm>
            <a:off x="466725" y="333375"/>
            <a:ext cx="3744913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9 Rectángulo"/>
          <p:cNvSpPr/>
          <p:nvPr userDrawn="1"/>
        </p:nvSpPr>
        <p:spPr>
          <a:xfrm>
            <a:off x="369888" y="1903413"/>
            <a:ext cx="5138737" cy="935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0 Rectángulo"/>
          <p:cNvSpPr/>
          <p:nvPr userDrawn="1"/>
        </p:nvSpPr>
        <p:spPr>
          <a:xfrm>
            <a:off x="441325" y="2695575"/>
            <a:ext cx="48514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1 Rectángulo"/>
          <p:cNvSpPr/>
          <p:nvPr userDrawn="1"/>
        </p:nvSpPr>
        <p:spPr>
          <a:xfrm>
            <a:off x="369888" y="3748088"/>
            <a:ext cx="4392612" cy="1179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2 Rectángulo"/>
          <p:cNvSpPr/>
          <p:nvPr userDrawn="1"/>
        </p:nvSpPr>
        <p:spPr>
          <a:xfrm>
            <a:off x="369888" y="4392613"/>
            <a:ext cx="4692650" cy="177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3" y="2068015"/>
            <a:ext cx="4896545" cy="2945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baseline="0" dirty="0">
                <a:solidFill>
                  <a:srgbClr val="E63A4D"/>
                </a:solidFill>
                <a:latin typeface="EHUSans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127085"/>
            <a:ext cx="4320480" cy="10382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259632" y="260648"/>
            <a:ext cx="2952328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539552" y="260648"/>
            <a:ext cx="936104" cy="35981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an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09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texto"/>
          <p:cNvSpPr txBox="1">
            <a:spLocks/>
          </p:cNvSpPr>
          <p:nvPr/>
        </p:nvSpPr>
        <p:spPr>
          <a:xfrm>
            <a:off x="468313" y="333375"/>
            <a:ext cx="935037" cy="3587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1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latin typeface="EHUSans"/>
              </a:rPr>
              <a:t>UPV / EHU I</a:t>
            </a:r>
          </a:p>
        </p:txBody>
      </p:sp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879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205038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505200" y="64738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58888" y="4000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EHUSan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42088" y="4048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1">
                <a:latin typeface="EHUSans" panose="02000503050000020004" pitchFamily="50"/>
              </a:defRPr>
            </a:lvl1pPr>
          </a:lstStyle>
          <a:p>
            <a:pPr>
              <a:defRPr/>
            </a:pPr>
            <a:fld id="{754FBCAE-ED40-4775-B922-05B7E1348DD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  <p:sldLayoutId id="2147484090" r:id="rId1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EHUSans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chemeClr val="tx1"/>
          </a:solidFill>
          <a:latin typeface="EHUSans"/>
          <a:ea typeface="MS PGothic" panose="020B0600070205080204" pitchFamily="34" charset="-128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chemeClr val="tx1"/>
          </a:solidFill>
          <a:latin typeface="EHUSans"/>
          <a:ea typeface="MS PGothic" panose="020B0600070205080204" pitchFamily="34" charset="-128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EHUSans"/>
          <a:ea typeface="MS PGothic" panose="020B0600070205080204" pitchFamily="34" charset="-128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b="1" kern="1200">
          <a:solidFill>
            <a:schemeClr val="tx1"/>
          </a:solidFill>
          <a:latin typeface="EHUSans"/>
          <a:ea typeface="MS PGothic" panose="020B0600070205080204" pitchFamily="34" charset="-128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b="1" kern="1200">
          <a:solidFill>
            <a:schemeClr val="tx1"/>
          </a:solidFill>
          <a:latin typeface="EHUSans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openxmlformats.org/officeDocument/2006/relationships/image" Target="../media/image24.jpe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5" Type="http://schemas.openxmlformats.org/officeDocument/2006/relationships/image" Target="../media/image24.jpeg"/><Relationship Id="rId15" Type="http://schemas.openxmlformats.org/officeDocument/2006/relationships/image" Target="../media/image32.png"/><Relationship Id="rId10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.pinedo@ehu.eu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5 Título"/>
          <p:cNvSpPr>
            <a:spLocks noGrp="1"/>
          </p:cNvSpPr>
          <p:nvPr>
            <p:ph type="ctrTitle"/>
          </p:nvPr>
        </p:nvSpPr>
        <p:spPr>
          <a:xfrm>
            <a:off x="477838" y="2119313"/>
            <a:ext cx="5389562" cy="20304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spc="100" smtClean="0"/>
              <a:t>Alegrías </a:t>
            </a:r>
            <a:r>
              <a:rPr lang="es-ES" b="0" spc="100"/>
              <a:t>y </a:t>
            </a:r>
            <a:r>
              <a:rPr lang="es-ES" b="0" spc="100" smtClean="0"/>
              <a:t>penurias</a:t>
            </a:r>
            <a:br>
              <a:rPr lang="es-ES" b="0" spc="100" smtClean="0"/>
            </a:br>
            <a:r>
              <a:rPr lang="es-ES" b="0" spc="100" smtClean="0"/>
              <a:t>en </a:t>
            </a:r>
            <a:r>
              <a:rPr lang="es-ES" b="0" spc="100"/>
              <a:t>la adopción </a:t>
            </a:r>
            <a:r>
              <a:rPr lang="es-ES" b="0" spc="100" smtClean="0"/>
              <a:t>de</a:t>
            </a:r>
            <a:br>
              <a:rPr lang="es-ES" b="0" spc="100" smtClean="0"/>
            </a:br>
            <a:r>
              <a:rPr lang="es-ES" b="0" spc="100" smtClean="0"/>
              <a:t>CI/CD </a:t>
            </a:r>
            <a:r>
              <a:rPr lang="es-ES" b="0" spc="100"/>
              <a:t>y </a:t>
            </a:r>
            <a:r>
              <a:rPr lang="es-ES" b="0" spc="100" err="1" smtClean="0"/>
              <a:t>Kubernetes</a:t>
            </a:r>
            <a:r>
              <a:rPr lang="es-ES" b="0" spc="100" smtClean="0"/>
              <a:t> </a:t>
            </a:r>
            <a:br>
              <a:rPr lang="es-ES" b="0" spc="100" smtClean="0"/>
            </a:br>
            <a:r>
              <a:rPr lang="es-ES" b="0" spc="100" smtClean="0"/>
              <a:t>en </a:t>
            </a:r>
            <a:r>
              <a:rPr lang="es-ES" b="0" spc="100"/>
              <a:t>la </a:t>
            </a:r>
            <a:r>
              <a:rPr lang="es-ES" b="0" spc="100" smtClean="0"/>
              <a:t>UPV/EHU</a:t>
            </a:r>
            <a:endParaRPr altLang="es-ES" sz="2800" spc="100" smtClean="0">
              <a:latin typeface="EHUSans" panose="02000503050000020004" pitchFamily="50"/>
              <a:ea typeface="EHUSans" panose="02000503050000020004" pitchFamily="50"/>
              <a:cs typeface="EHUSans" panose="02000503050000020004" pitchFamily="50"/>
            </a:endParaRPr>
          </a:p>
        </p:txBody>
      </p:sp>
      <p:pic>
        <p:nvPicPr>
          <p:cNvPr id="20483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81525"/>
            <a:ext cx="223202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82878856-65A3-76C7-CD6F-55B75AAB3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84784"/>
            <a:ext cx="5204297" cy="45916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253F572-0D57-BED1-797A-B3BD62AE46F8}"/>
              </a:ext>
            </a:extLst>
          </p:cNvPr>
          <p:cNvSpPr txBox="1"/>
          <p:nvPr/>
        </p:nvSpPr>
        <p:spPr>
          <a:xfrm>
            <a:off x="5148064" y="1568585"/>
            <a:ext cx="388843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err="1">
                <a:latin typeface="EHUSans"/>
                <a:ea typeface="MS PGothic"/>
                <a:cs typeface="Calibri"/>
              </a:rPr>
              <a:t>Rancher</a:t>
            </a:r>
            <a:r>
              <a:rPr lang="es-ES" dirty="0">
                <a:latin typeface="EHUSans"/>
                <a:ea typeface="MS PGothic"/>
                <a:cs typeface="Calibri"/>
              </a:rPr>
              <a:t>:</a:t>
            </a:r>
            <a:endParaRPr lang="es-ES" dirty="0">
              <a:latin typeface="EHUSans"/>
              <a:cs typeface="Calibri" pitchFamily="34" charset="0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dirty="0">
                <a:latin typeface="EHUSans"/>
                <a:ea typeface="MS PGothic"/>
                <a:cs typeface="Calibri"/>
              </a:rPr>
              <a:t>Gestión de clústeres </a:t>
            </a:r>
            <a:r>
              <a:rPr lang="es-ES" dirty="0" err="1">
                <a:latin typeface="EHUSans"/>
                <a:ea typeface="MS PGothic"/>
                <a:cs typeface="Calibri"/>
              </a:rPr>
              <a:t>Kubernetes</a:t>
            </a:r>
            <a:r>
              <a:rPr lang="es-ES" dirty="0">
                <a:latin typeface="EHUSans"/>
                <a:ea typeface="MS PGothic"/>
                <a:cs typeface="Calibri"/>
              </a:rPr>
              <a:t> RKE2 provisionados en </a:t>
            </a:r>
            <a:r>
              <a:rPr lang="es-ES" dirty="0" err="1">
                <a:latin typeface="EHUSans"/>
                <a:ea typeface="MS PGothic"/>
                <a:cs typeface="Calibri"/>
              </a:rPr>
              <a:t>vSphere</a:t>
            </a:r>
            <a:endParaRPr lang="es-ES" dirty="0">
              <a:latin typeface="EHUSans"/>
              <a:ea typeface="MS PGothic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dirty="0">
                <a:latin typeface="EHUSans"/>
                <a:ea typeface="MS PGothic"/>
                <a:cs typeface="Calibri"/>
              </a:rPr>
              <a:t>Gestión de </a:t>
            </a:r>
            <a:r>
              <a:rPr lang="es-ES" dirty="0" smtClean="0">
                <a:latin typeface="EHUSans"/>
                <a:ea typeface="MS PGothic"/>
                <a:cs typeface="Calibri"/>
              </a:rPr>
              <a:t>usuarios</a:t>
            </a:r>
          </a:p>
          <a:p>
            <a:pPr marL="742950" lvl="1" indent="-285750">
              <a:buFont typeface="Courier New"/>
              <a:buChar char="o"/>
            </a:pPr>
            <a:endParaRPr lang="es-ES" dirty="0">
              <a:latin typeface="EHUSans"/>
              <a:ea typeface="MS PGothic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EHUSans"/>
                <a:ea typeface="MS PGothic"/>
                <a:cs typeface="Calibri"/>
              </a:rPr>
              <a:t>5 clústeres </a:t>
            </a:r>
            <a:r>
              <a:rPr lang="es-ES" dirty="0" err="1">
                <a:latin typeface="EHUSans"/>
                <a:ea typeface="MS PGothic"/>
                <a:cs typeface="Calibri"/>
              </a:rPr>
              <a:t>Kubernetes</a:t>
            </a:r>
            <a:r>
              <a:rPr lang="es-ES" dirty="0">
                <a:latin typeface="EHUSans"/>
                <a:ea typeface="MS PGothic"/>
                <a:cs typeface="Calibri"/>
              </a:rPr>
              <a:t> RKE2:</a:t>
            </a:r>
            <a:endParaRPr lang="es-ES" dirty="0">
              <a:cs typeface="Calibri" pitchFamily="34" charset="0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dirty="0">
                <a:latin typeface="EHUSans"/>
                <a:ea typeface="MS PGothic"/>
                <a:cs typeface="Calibri"/>
              </a:rPr>
              <a:t>2 clústeres auxiliares</a:t>
            </a:r>
            <a:endParaRPr lang="es-ES" dirty="0">
              <a:latin typeface="EHUSans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dirty="0">
                <a:latin typeface="EHUSans"/>
                <a:ea typeface="MS PGothic"/>
                <a:cs typeface="Calibri"/>
              </a:rPr>
              <a:t>1 clúster de pruebas</a:t>
            </a:r>
          </a:p>
          <a:p>
            <a:pPr marL="742950" lvl="1" indent="-285750">
              <a:buFont typeface="Courier New"/>
              <a:buChar char="o"/>
            </a:pPr>
            <a:r>
              <a:rPr lang="es-ES" dirty="0">
                <a:latin typeface="EHUSans"/>
                <a:ea typeface="MS PGothic"/>
                <a:cs typeface="Calibri"/>
              </a:rPr>
              <a:t>2 clústeres de </a:t>
            </a:r>
            <a:r>
              <a:rPr lang="es-ES" dirty="0" smtClean="0">
                <a:latin typeface="EHUSans"/>
                <a:ea typeface="MS PGothic"/>
                <a:cs typeface="Calibri"/>
              </a:rPr>
              <a:t>despliegues</a:t>
            </a:r>
          </a:p>
          <a:p>
            <a:pPr marL="742950" lvl="1" indent="-285750">
              <a:buFont typeface="Courier New"/>
              <a:buChar char="o"/>
            </a:pPr>
            <a:endParaRPr lang="es-ES" dirty="0">
              <a:latin typeface="EHUSans"/>
              <a:ea typeface="MS PGothic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strike="sngStrike" dirty="0">
                <a:latin typeface="EHUSans"/>
                <a:ea typeface="MS PGothic"/>
                <a:cs typeface="Calibri"/>
              </a:rPr>
              <a:t>CSI </a:t>
            </a:r>
            <a:r>
              <a:rPr lang="es-ES" strike="sngStrike" dirty="0" err="1">
                <a:latin typeface="EHUSans"/>
                <a:ea typeface="MS PGothic"/>
                <a:cs typeface="Calibri"/>
              </a:rPr>
              <a:t>vSphere</a:t>
            </a:r>
            <a:r>
              <a:rPr lang="es-ES" dirty="0">
                <a:latin typeface="EHUSans"/>
                <a:ea typeface="MS PGothic"/>
                <a:cs typeface="Calibri"/>
              </a:rPr>
              <a:t> </a:t>
            </a:r>
            <a:r>
              <a:rPr lang="es-ES" dirty="0" err="1" smtClean="0">
                <a:latin typeface="EHUSans"/>
                <a:ea typeface="MS PGothic"/>
                <a:cs typeface="Calibri"/>
              </a:rPr>
              <a:t>Longhorn</a:t>
            </a:r>
            <a:endParaRPr lang="es-ES" dirty="0" smtClean="0">
              <a:latin typeface="EHUSans"/>
              <a:ea typeface="MS PGothic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ES" dirty="0">
              <a:latin typeface="EHUSans"/>
              <a:ea typeface="MS PGothic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EHUSans"/>
                <a:ea typeface="MS PGothic"/>
                <a:cs typeface="Calibri"/>
              </a:rPr>
              <a:t>CNI </a:t>
            </a:r>
            <a:r>
              <a:rPr lang="es-ES" dirty="0" err="1">
                <a:latin typeface="EHUSans"/>
                <a:ea typeface="MS PGothic"/>
                <a:cs typeface="Calibri"/>
              </a:rPr>
              <a:t>Cilium</a:t>
            </a:r>
            <a:endParaRPr lang="es-ES" dirty="0">
              <a:latin typeface="EHUSans"/>
              <a:ea typeface="MS PGothic"/>
              <a:cs typeface="Calibri"/>
            </a:endParaRPr>
          </a:p>
        </p:txBody>
      </p:sp>
      <p:sp>
        <p:nvSpPr>
          <p:cNvPr id="12" name="7 Marcador de texto"/>
          <p:cNvSpPr>
            <a:spLocks noGrp="1"/>
          </p:cNvSpPr>
          <p:nvPr>
            <p:ph type="body" idx="10"/>
          </p:nvPr>
        </p:nvSpPr>
        <p:spPr>
          <a:xfrm>
            <a:off x="539749" y="260350"/>
            <a:ext cx="8372547" cy="360363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dirty="0" smtClean="0">
                <a:solidFill>
                  <a:schemeClr val="accent6"/>
                </a:solidFill>
                <a:latin typeface="EHUSans" panose="02000503050000020004" pitchFamily="50"/>
              </a:rPr>
              <a:t>UPV/EHU | 02 CONTENEDORES | SOLUCIONES</a:t>
            </a:r>
            <a:endParaRPr lang="en-US" altLang="es-ES" dirty="0" smtClean="0">
              <a:solidFill>
                <a:schemeClr val="accent6"/>
              </a:solidFill>
              <a:latin typeface="EHUSans" panose="02000503050000020004" pitchFamily="50"/>
            </a:endParaRPr>
          </a:p>
        </p:txBody>
      </p:sp>
      <p:sp>
        <p:nvSpPr>
          <p:cNvPr id="13" name="Título 5">
            <a:extLst>
              <a:ext uri="{FF2B5EF4-FFF2-40B4-BE49-F238E27FC236}">
                <a16:creationId xmlns:a16="http://schemas.microsoft.com/office/drawing/2014/main" id="{F5D354DD-3F19-D55C-0781-FBC50A6B0BE0}"/>
              </a:ext>
            </a:extLst>
          </p:cNvPr>
          <p:cNvSpPr txBox="1">
            <a:spLocks/>
          </p:cNvSpPr>
          <p:nvPr/>
        </p:nvSpPr>
        <p:spPr bwMode="auto">
          <a:xfrm>
            <a:off x="539750" y="697295"/>
            <a:ext cx="8372547" cy="38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4000" b="1" kern="1200" baseline="0" dirty="0">
                <a:solidFill>
                  <a:srgbClr val="21A1BC"/>
                </a:solidFill>
                <a:latin typeface="EHU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000" dirty="0">
                <a:solidFill>
                  <a:schemeClr val="accent6"/>
                </a:solidFill>
                <a:ea typeface="MS PGothic"/>
              </a:rPr>
              <a:t>Segunda solución: </a:t>
            </a:r>
            <a:r>
              <a:rPr lang="es-ES" sz="2000" dirty="0" err="1">
                <a:solidFill>
                  <a:schemeClr val="accent6"/>
                </a:solidFill>
                <a:ea typeface="MS PGothic"/>
              </a:rPr>
              <a:t>Rancher</a:t>
            </a:r>
            <a:r>
              <a:rPr lang="es-ES" sz="2000" dirty="0">
                <a:solidFill>
                  <a:schemeClr val="accent6"/>
                </a:solidFill>
                <a:ea typeface="MS PGothic"/>
              </a:rPr>
              <a:t> con RKE2 sobre </a:t>
            </a:r>
            <a:r>
              <a:rPr lang="es-ES" sz="2000" dirty="0" err="1">
                <a:solidFill>
                  <a:schemeClr val="accent6"/>
                </a:solidFill>
                <a:ea typeface="MS PGothic"/>
              </a:rPr>
              <a:t>vSphere</a:t>
            </a:r>
            <a:endParaRPr lang="es-E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8163633C-C793-6852-869E-FFA8DB81F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348880"/>
            <a:ext cx="5366117" cy="23762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59A6279-71A9-045A-F2AB-1ED627884B64}"/>
              </a:ext>
            </a:extLst>
          </p:cNvPr>
          <p:cNvSpPr txBox="1"/>
          <p:nvPr/>
        </p:nvSpPr>
        <p:spPr>
          <a:xfrm>
            <a:off x="539749" y="1268760"/>
            <a:ext cx="50403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latin typeface="EHUSans"/>
                <a:ea typeface="MS PGothic"/>
                <a:cs typeface="Calibri"/>
              </a:rPr>
              <a:t>Integraciones con el Firewall:</a:t>
            </a:r>
            <a:endParaRPr lang="es-ES" b="1" dirty="0">
              <a:latin typeface="EHUSans"/>
              <a:cs typeface="Calibri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ES" dirty="0">
                <a:latin typeface="EHUSans"/>
                <a:ea typeface="MS PGothic"/>
                <a:cs typeface="Calibri"/>
              </a:rPr>
              <a:t>Firewall habla 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EHUSans"/>
                <a:ea typeface="MS PGothic"/>
                <a:cs typeface="Calibri"/>
              </a:rPr>
              <a:t>BGP </a:t>
            </a:r>
            <a:r>
              <a:rPr lang="es-ES" dirty="0">
                <a:latin typeface="EHUSans"/>
                <a:ea typeface="MS PGothic"/>
                <a:cs typeface="Calibri"/>
              </a:rPr>
              <a:t>con el CNI </a:t>
            </a:r>
            <a:r>
              <a:rPr lang="es-ES" dirty="0" err="1">
                <a:latin typeface="EHUSans"/>
                <a:ea typeface="MS PGothic"/>
                <a:cs typeface="Calibri"/>
              </a:rPr>
              <a:t>Cilium</a:t>
            </a:r>
            <a:r>
              <a:rPr lang="es-ES" dirty="0">
                <a:latin typeface="EHUSans"/>
                <a:ea typeface="MS PGothic"/>
                <a:cs typeface="Calibri"/>
              </a:rPr>
              <a:t> para conocer las redes de </a:t>
            </a:r>
            <a:r>
              <a:rPr lang="es-ES" dirty="0" err="1">
                <a:latin typeface="EHUSans"/>
                <a:ea typeface="MS PGothic"/>
                <a:cs typeface="Calibri"/>
              </a:rPr>
              <a:t>Pods</a:t>
            </a:r>
            <a:r>
              <a:rPr lang="es-ES" dirty="0">
                <a:latin typeface="EHUSans"/>
                <a:ea typeface="MS PGothic"/>
                <a:cs typeface="Calibri"/>
              </a:rPr>
              <a:t> y las IP de los Servicios </a:t>
            </a:r>
            <a:r>
              <a:rPr lang="es-ES" dirty="0" err="1">
                <a:latin typeface="EHUSans"/>
                <a:ea typeface="MS PGothic"/>
                <a:cs typeface="Calibri"/>
              </a:rPr>
              <a:t>LoadBalancer</a:t>
            </a:r>
            <a:r>
              <a:rPr lang="es-ES" dirty="0">
                <a:latin typeface="EHUSans"/>
                <a:ea typeface="MS PGothic"/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EHUSans"/>
                <a:ea typeface="MS PGothic"/>
                <a:cs typeface="Calibri"/>
              </a:rPr>
              <a:t>Usar el </a:t>
            </a:r>
            <a:r>
              <a:rPr lang="es-ES" b="1" dirty="0">
                <a:solidFill>
                  <a:schemeClr val="tx2"/>
                </a:solidFill>
                <a:latin typeface="EHUSans"/>
                <a:ea typeface="MS PGothic"/>
                <a:cs typeface="Calibri"/>
              </a:rPr>
              <a:t>plugin </a:t>
            </a:r>
            <a:r>
              <a:rPr lang="es-ES" b="1" dirty="0" err="1">
                <a:solidFill>
                  <a:schemeClr val="tx2"/>
                </a:solidFill>
                <a:latin typeface="EHUSans"/>
                <a:ea typeface="MS PGothic"/>
                <a:cs typeface="Calibri"/>
              </a:rPr>
              <a:t>Kubernetes</a:t>
            </a:r>
            <a:r>
              <a:rPr lang="es-ES" b="1" dirty="0">
                <a:solidFill>
                  <a:schemeClr val="tx2"/>
                </a:solidFill>
                <a:latin typeface="EHUSans"/>
                <a:ea typeface="MS PGothic"/>
                <a:cs typeface="Calibri"/>
              </a:rPr>
              <a:t> SDN </a:t>
            </a:r>
            <a:r>
              <a:rPr lang="es-ES" b="1" dirty="0" err="1">
                <a:solidFill>
                  <a:schemeClr val="tx2"/>
                </a:solidFill>
                <a:latin typeface="EHUSans"/>
                <a:ea typeface="MS PGothic"/>
                <a:cs typeface="Calibri"/>
              </a:rPr>
              <a:t>Connector</a:t>
            </a:r>
            <a:r>
              <a:rPr lang="es-ES" dirty="0">
                <a:latin typeface="EHUSans"/>
                <a:ea typeface="MS PGothic"/>
                <a:cs typeface="Calibri"/>
              </a:rPr>
              <a:t> contra los clústeres</a:t>
            </a:r>
            <a:r>
              <a:rPr lang="es-ES" dirty="0" smtClean="0">
                <a:latin typeface="EHUSans"/>
                <a:ea typeface="MS PGothic"/>
                <a:cs typeface="Calibri"/>
              </a:rPr>
              <a:t>.</a:t>
            </a:r>
            <a:endParaRPr lang="es-ES" dirty="0">
              <a:latin typeface="EHUSans"/>
              <a:cs typeface="Calibri"/>
            </a:endParaRPr>
          </a:p>
        </p:txBody>
      </p:sp>
      <p:sp>
        <p:nvSpPr>
          <p:cNvPr id="12" name="7 Marcador de texto"/>
          <p:cNvSpPr>
            <a:spLocks noGrp="1"/>
          </p:cNvSpPr>
          <p:nvPr>
            <p:ph type="body" idx="10"/>
          </p:nvPr>
        </p:nvSpPr>
        <p:spPr>
          <a:xfrm>
            <a:off x="539749" y="260350"/>
            <a:ext cx="8372547" cy="360363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dirty="0" smtClean="0">
                <a:solidFill>
                  <a:schemeClr val="accent6"/>
                </a:solidFill>
                <a:latin typeface="EHUSans" panose="02000503050000020004" pitchFamily="50"/>
              </a:rPr>
              <a:t>UPV/EHU | 02 CONTENEDORES | SOLUCIONES</a:t>
            </a:r>
            <a:endParaRPr lang="en-US" altLang="es-ES" dirty="0" smtClean="0">
              <a:solidFill>
                <a:schemeClr val="accent6"/>
              </a:solidFill>
              <a:latin typeface="EHUSans" panose="02000503050000020004" pitchFamily="50"/>
            </a:endParaRPr>
          </a:p>
        </p:txBody>
      </p:sp>
      <p:sp>
        <p:nvSpPr>
          <p:cNvPr id="13" name="Título 5">
            <a:extLst>
              <a:ext uri="{FF2B5EF4-FFF2-40B4-BE49-F238E27FC236}">
                <a16:creationId xmlns:a16="http://schemas.microsoft.com/office/drawing/2014/main" id="{F5D354DD-3F19-D55C-0781-FBC50A6B0BE0}"/>
              </a:ext>
            </a:extLst>
          </p:cNvPr>
          <p:cNvSpPr txBox="1">
            <a:spLocks/>
          </p:cNvSpPr>
          <p:nvPr/>
        </p:nvSpPr>
        <p:spPr bwMode="auto">
          <a:xfrm>
            <a:off x="539750" y="697295"/>
            <a:ext cx="8372547" cy="38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4000" b="1" kern="1200" baseline="0" dirty="0">
                <a:solidFill>
                  <a:srgbClr val="21A1BC"/>
                </a:solidFill>
                <a:latin typeface="EHU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000" dirty="0">
                <a:solidFill>
                  <a:schemeClr val="accent6"/>
                </a:solidFill>
                <a:ea typeface="MS PGothic"/>
              </a:rPr>
              <a:t>Segunda solución: Integraciones con Redes - </a:t>
            </a:r>
            <a:r>
              <a:rPr lang="es-ES" sz="2000" dirty="0" err="1">
                <a:solidFill>
                  <a:schemeClr val="accent6"/>
                </a:solidFill>
                <a:ea typeface="MS PGothic"/>
              </a:rPr>
              <a:t>Routing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59A6279-71A9-045A-F2AB-1ED627884B64}"/>
              </a:ext>
            </a:extLst>
          </p:cNvPr>
          <p:cNvSpPr txBox="1"/>
          <p:nvPr/>
        </p:nvSpPr>
        <p:spPr>
          <a:xfrm>
            <a:off x="539749" y="4266937"/>
            <a:ext cx="80646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 err="1" smtClean="0">
                <a:latin typeface="EHUSans"/>
                <a:ea typeface="MS PGothic"/>
                <a:cs typeface="Calibri"/>
              </a:rPr>
              <a:t>Routing</a:t>
            </a:r>
            <a:r>
              <a:rPr lang="es-ES" b="1" dirty="0" smtClean="0">
                <a:latin typeface="EHUSans"/>
                <a:ea typeface="MS PGothic"/>
                <a:cs typeface="Calibri"/>
              </a:rPr>
              <a:t>:</a:t>
            </a:r>
            <a:endParaRPr lang="es-ES" dirty="0" smtClean="0">
              <a:latin typeface="EHUSans"/>
              <a:ea typeface="MS PGothic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latin typeface="EHUSans"/>
                <a:ea typeface="MS PGothic"/>
                <a:cs typeface="Calibri"/>
              </a:rPr>
              <a:t>Uso de BGP:</a:t>
            </a:r>
          </a:p>
          <a:p>
            <a:pPr marL="742950" lvl="1" indent="-285750">
              <a:buFont typeface="Arial"/>
              <a:buChar char="•"/>
            </a:pPr>
            <a:r>
              <a:rPr lang="es-ES" b="1" dirty="0" smtClean="0">
                <a:latin typeface="EHUSans"/>
                <a:ea typeface="MS PGothic"/>
                <a:cs typeface="Calibri"/>
              </a:rPr>
              <a:t>No </a:t>
            </a:r>
            <a:r>
              <a:rPr lang="es-ES" b="1" dirty="0">
                <a:latin typeface="EHUSans"/>
                <a:ea typeface="MS PGothic"/>
                <a:cs typeface="Calibri"/>
              </a:rPr>
              <a:t>túneles</a:t>
            </a:r>
            <a:r>
              <a:rPr lang="es-ES" dirty="0">
                <a:latin typeface="EHUSans"/>
                <a:ea typeface="MS PGothic"/>
                <a:cs typeface="Calibri"/>
              </a:rPr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s-ES" b="1" dirty="0">
                <a:latin typeface="EHUSans"/>
                <a:ea typeface="MS PGothic"/>
                <a:cs typeface="Calibri"/>
              </a:rPr>
              <a:t>No NAT</a:t>
            </a:r>
            <a:r>
              <a:rPr lang="es-ES" dirty="0">
                <a:latin typeface="EHUSans"/>
                <a:ea typeface="MS PGothic"/>
                <a:cs typeface="Calibri"/>
              </a:rPr>
              <a:t>, cada </a:t>
            </a:r>
            <a:r>
              <a:rPr lang="es-ES" dirty="0" err="1">
                <a:latin typeface="EHUSans"/>
                <a:ea typeface="MS PGothic"/>
                <a:cs typeface="Calibri"/>
              </a:rPr>
              <a:t>Pod</a:t>
            </a:r>
            <a:r>
              <a:rPr lang="es-ES" dirty="0">
                <a:latin typeface="EHUSans"/>
                <a:ea typeface="MS PGothic"/>
                <a:cs typeface="Calibri"/>
              </a:rPr>
              <a:t> sale con su IP.</a:t>
            </a:r>
          </a:p>
          <a:p>
            <a:pPr marL="742950" lvl="1" indent="-285750">
              <a:buFont typeface="Arial"/>
              <a:buChar char="•"/>
            </a:pPr>
            <a:r>
              <a:rPr lang="es-ES" b="1" dirty="0">
                <a:latin typeface="EHUSans"/>
                <a:ea typeface="MS PGothic"/>
                <a:cs typeface="Arial"/>
              </a:rPr>
              <a:t>No hace falta un balanceador</a:t>
            </a:r>
            <a:r>
              <a:rPr lang="es-ES" dirty="0">
                <a:latin typeface="EHUSans"/>
                <a:ea typeface="MS PGothic"/>
                <a:cs typeface="Arial"/>
              </a:rPr>
              <a:t> para los servicios </a:t>
            </a:r>
            <a:r>
              <a:rPr lang="es-ES" dirty="0" err="1">
                <a:latin typeface="EHUSans"/>
                <a:ea typeface="MS PGothic"/>
                <a:cs typeface="Arial"/>
              </a:rPr>
              <a:t>LoadBalancer</a:t>
            </a:r>
            <a:r>
              <a:rPr lang="es-ES" dirty="0">
                <a:latin typeface="EHUSans"/>
                <a:ea typeface="MS PGothic"/>
                <a:cs typeface="Arial"/>
              </a:rPr>
              <a:t>.</a:t>
            </a:r>
            <a:endParaRPr lang="es-ES" dirty="0">
              <a:latin typeface="EHUSans"/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6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75962" y="2190721"/>
            <a:ext cx="7168242" cy="3758559"/>
            <a:chOff x="-75962" y="2190721"/>
            <a:chExt cx="7684850" cy="4156143"/>
          </a:xfrm>
        </p:grpSpPr>
        <p:pic>
          <p:nvPicPr>
            <p:cNvPr id="3" name="Imagen 2" descr="Diagrama&#10;&#10;Descripción generada automáticamente">
              <a:extLst>
                <a:ext uri="{FF2B5EF4-FFF2-40B4-BE49-F238E27FC236}">
                  <a16:creationId xmlns:a16="http://schemas.microsoft.com/office/drawing/2014/main" id="{B5467E82-7728-C997-9679-E4832320E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5962" y="2636912"/>
              <a:ext cx="7684850" cy="2886816"/>
            </a:xfrm>
            <a:prstGeom prst="rect">
              <a:avLst/>
            </a:prstGeom>
          </p:spPr>
        </p:pic>
        <p:graphicFrame>
          <p:nvGraphicFramePr>
            <p:cNvPr id="8" name="Diagrama 7">
              <a:extLst>
                <a:ext uri="{FF2B5EF4-FFF2-40B4-BE49-F238E27FC236}">
                  <a16:creationId xmlns:a16="http://schemas.microsoft.com/office/drawing/2014/main" id="{1CF9CDBD-0EEE-2D62-A9E1-AB6A3386B0E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63626635"/>
                </p:ext>
              </p:extLst>
            </p:nvPr>
          </p:nvGraphicFramePr>
          <p:xfrm>
            <a:off x="2124920" y="2628466"/>
            <a:ext cx="1471309" cy="110409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407" name="Diagrama 406">
              <a:extLst>
                <a:ext uri="{FF2B5EF4-FFF2-40B4-BE49-F238E27FC236}">
                  <a16:creationId xmlns:a16="http://schemas.microsoft.com/office/drawing/2014/main" id="{C409C590-60DA-6CA3-D2EE-03D0E1BF157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29661944"/>
                </p:ext>
              </p:extLst>
            </p:nvPr>
          </p:nvGraphicFramePr>
          <p:xfrm>
            <a:off x="264504" y="2190721"/>
            <a:ext cx="1471309" cy="110409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543" name="Diagrama 542">
              <a:extLst>
                <a:ext uri="{FF2B5EF4-FFF2-40B4-BE49-F238E27FC236}">
                  <a16:creationId xmlns:a16="http://schemas.microsoft.com/office/drawing/2014/main" id="{A4AAAAF8-7CD3-841B-47F9-10325B8F380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04501247"/>
                </p:ext>
              </p:extLst>
            </p:nvPr>
          </p:nvGraphicFramePr>
          <p:xfrm>
            <a:off x="2137080" y="5242773"/>
            <a:ext cx="1471309" cy="110409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</p:grpSp>
      <p:sp>
        <p:nvSpPr>
          <p:cNvPr id="771" name="CuadroTexto 770">
            <a:extLst>
              <a:ext uri="{FF2B5EF4-FFF2-40B4-BE49-F238E27FC236}">
                <a16:creationId xmlns:a16="http://schemas.microsoft.com/office/drawing/2014/main" id="{81A7B97E-FA80-EEB9-B674-D1DC643F7CF4}"/>
              </a:ext>
            </a:extLst>
          </p:cNvPr>
          <p:cNvSpPr txBox="1"/>
          <p:nvPr/>
        </p:nvSpPr>
        <p:spPr>
          <a:xfrm>
            <a:off x="3701579" y="4779155"/>
            <a:ext cx="537432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7030A0"/>
                </a:solidFill>
                <a:latin typeface="EHUSans"/>
                <a:ea typeface="MS PGothic"/>
                <a:cs typeface="Calibri"/>
              </a:rPr>
              <a:t>Conexiones entrantes:</a:t>
            </a:r>
            <a:endParaRPr lang="es-ES" b="1" dirty="0">
              <a:solidFill>
                <a:srgbClr val="7030A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 err="1">
                <a:latin typeface="EHUSans"/>
                <a:ea typeface="MS PGothic"/>
                <a:cs typeface="Calibri"/>
              </a:rPr>
              <a:t>Ingress</a:t>
            </a:r>
            <a:r>
              <a:rPr lang="es-ES" dirty="0">
                <a:latin typeface="EHUSans"/>
                <a:ea typeface="MS PGothic"/>
                <a:cs typeface="Calibri"/>
              </a:rPr>
              <a:t> y Gateway API de </a:t>
            </a:r>
            <a:r>
              <a:rPr lang="es-ES" dirty="0" err="1">
                <a:latin typeface="EHUSans"/>
                <a:ea typeface="MS PGothic"/>
                <a:cs typeface="Calibri"/>
              </a:rPr>
              <a:t>Cilium</a:t>
            </a:r>
            <a:r>
              <a:rPr lang="es-ES" dirty="0">
                <a:latin typeface="EHUSans"/>
                <a:ea typeface="MS PGothic"/>
                <a:cs typeface="Calibri"/>
              </a:rPr>
              <a:t> en modo </a:t>
            </a:r>
            <a:r>
              <a:rPr lang="es-ES" i="1" dirty="0" err="1">
                <a:latin typeface="EHUSans"/>
                <a:ea typeface="MS PGothic"/>
                <a:cs typeface="Calibri"/>
              </a:rPr>
              <a:t>dedicated</a:t>
            </a:r>
            <a:endParaRPr lang="es-ES" i="1" dirty="0">
              <a:latin typeface="EHUSans"/>
              <a:ea typeface="MS PGothic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EHUSans"/>
                <a:ea typeface="MS PGothic"/>
                <a:cs typeface="Calibri"/>
              </a:rPr>
              <a:t>El conector </a:t>
            </a:r>
            <a:r>
              <a:rPr lang="es-ES" dirty="0" err="1">
                <a:latin typeface="EHUSans"/>
                <a:ea typeface="MS PGothic"/>
                <a:cs typeface="Calibri"/>
              </a:rPr>
              <a:t>Kubernetes</a:t>
            </a:r>
            <a:r>
              <a:rPr lang="es-ES" dirty="0">
                <a:latin typeface="EHUSans"/>
                <a:ea typeface="MS PGothic"/>
                <a:cs typeface="Calibri"/>
              </a:rPr>
              <a:t> permite al Firewall desconocer la IP del servicio </a:t>
            </a:r>
            <a:r>
              <a:rPr lang="es-ES" dirty="0" err="1">
                <a:latin typeface="EHUSans"/>
                <a:ea typeface="MS PGothic"/>
                <a:cs typeface="Calibri"/>
              </a:rPr>
              <a:t>Loadbalancer</a:t>
            </a:r>
            <a:r>
              <a:rPr lang="es-ES" dirty="0">
                <a:latin typeface="EHUSans"/>
                <a:ea typeface="MS PGothic"/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EHUSans"/>
                <a:ea typeface="MS PGothic"/>
                <a:cs typeface="Calibri"/>
              </a:rPr>
              <a:t>Rotura del </a:t>
            </a:r>
            <a:r>
              <a:rPr lang="es-ES" dirty="0" err="1">
                <a:latin typeface="EHUSans"/>
                <a:ea typeface="MS PGothic"/>
                <a:cs typeface="Calibri"/>
              </a:rPr>
              <a:t>tunel</a:t>
            </a:r>
            <a:r>
              <a:rPr lang="es-ES" dirty="0">
                <a:latin typeface="EHUSans"/>
                <a:ea typeface="MS PGothic"/>
                <a:cs typeface="Calibri"/>
              </a:rPr>
              <a:t> TLS en el Firewall</a:t>
            </a:r>
          </a:p>
        </p:txBody>
      </p:sp>
      <p:sp>
        <p:nvSpPr>
          <p:cNvPr id="772" name="CuadroTexto 771">
            <a:extLst>
              <a:ext uri="{FF2B5EF4-FFF2-40B4-BE49-F238E27FC236}">
                <a16:creationId xmlns:a16="http://schemas.microsoft.com/office/drawing/2014/main" id="{41C10287-0D38-6FE8-2B32-9BFE876C2836}"/>
              </a:ext>
            </a:extLst>
          </p:cNvPr>
          <p:cNvSpPr txBox="1"/>
          <p:nvPr/>
        </p:nvSpPr>
        <p:spPr>
          <a:xfrm>
            <a:off x="3541265" y="1223802"/>
            <a:ext cx="537103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EHUSans"/>
                <a:ea typeface="MS PGothic"/>
                <a:cs typeface="Calibri"/>
              </a:rPr>
              <a:t>Conexiones salientes: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EHUSans"/>
              <a:cs typeface="Calibri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EHUSans"/>
                <a:ea typeface="MS PGothic"/>
                <a:cs typeface="Calibri"/>
              </a:rPr>
              <a:t>Cada </a:t>
            </a:r>
            <a:r>
              <a:rPr lang="es-ES" dirty="0" err="1">
                <a:latin typeface="EHUSans"/>
                <a:ea typeface="MS PGothic"/>
                <a:cs typeface="Calibri"/>
              </a:rPr>
              <a:t>Pod</a:t>
            </a:r>
            <a:r>
              <a:rPr lang="es-ES" dirty="0">
                <a:latin typeface="EHUSans"/>
                <a:ea typeface="MS PGothic"/>
                <a:cs typeface="Calibri"/>
              </a:rPr>
              <a:t> tiene 1 IP efímera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EHUSans"/>
                <a:ea typeface="MS PGothic"/>
                <a:cs typeface="Calibri"/>
              </a:rPr>
              <a:t>Al no haber NAT y usar el conector </a:t>
            </a:r>
            <a:r>
              <a:rPr lang="es-ES" dirty="0" err="1">
                <a:latin typeface="EHUSans"/>
                <a:ea typeface="MS PGothic"/>
                <a:cs typeface="Calibri"/>
              </a:rPr>
              <a:t>Kubernetes</a:t>
            </a:r>
            <a:r>
              <a:rPr lang="es-ES" dirty="0">
                <a:latin typeface="EHUSans"/>
                <a:ea typeface="MS PGothic"/>
                <a:cs typeface="Calibri"/>
              </a:rPr>
              <a:t> el Firewall puede hacer un filtrado de las conexiones salientes por </a:t>
            </a:r>
            <a:r>
              <a:rPr lang="es-ES" dirty="0" err="1">
                <a:latin typeface="EHUSans"/>
                <a:ea typeface="MS PGothic"/>
                <a:cs typeface="Calibri"/>
              </a:rPr>
              <a:t>Pod</a:t>
            </a:r>
          </a:p>
        </p:txBody>
      </p:sp>
      <p:sp>
        <p:nvSpPr>
          <p:cNvPr id="16" name="7 Marcador de texto"/>
          <p:cNvSpPr>
            <a:spLocks noGrp="1"/>
          </p:cNvSpPr>
          <p:nvPr>
            <p:ph type="body" idx="10"/>
          </p:nvPr>
        </p:nvSpPr>
        <p:spPr>
          <a:xfrm>
            <a:off x="539749" y="260350"/>
            <a:ext cx="8372547" cy="360363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dirty="0" smtClean="0">
                <a:solidFill>
                  <a:schemeClr val="accent6"/>
                </a:solidFill>
                <a:latin typeface="EHUSans" panose="02000503050000020004" pitchFamily="50"/>
              </a:rPr>
              <a:t>UPV/EHU | 02 CONTENEDORES | SOLUCIONES</a:t>
            </a:r>
            <a:endParaRPr lang="en-US" altLang="es-ES" dirty="0" smtClean="0">
              <a:solidFill>
                <a:schemeClr val="accent6"/>
              </a:solidFill>
              <a:latin typeface="EHUSans" panose="02000503050000020004" pitchFamily="50"/>
            </a:endParaRPr>
          </a:p>
        </p:txBody>
      </p:sp>
      <p:sp>
        <p:nvSpPr>
          <p:cNvPr id="17" name="Título 5">
            <a:extLst>
              <a:ext uri="{FF2B5EF4-FFF2-40B4-BE49-F238E27FC236}">
                <a16:creationId xmlns:a16="http://schemas.microsoft.com/office/drawing/2014/main" id="{F5D354DD-3F19-D55C-0781-FBC50A6B0BE0}"/>
              </a:ext>
            </a:extLst>
          </p:cNvPr>
          <p:cNvSpPr txBox="1">
            <a:spLocks/>
          </p:cNvSpPr>
          <p:nvPr/>
        </p:nvSpPr>
        <p:spPr bwMode="auto">
          <a:xfrm>
            <a:off x="539750" y="697295"/>
            <a:ext cx="8372547" cy="38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4000" b="1" kern="1200" baseline="0" dirty="0">
                <a:solidFill>
                  <a:srgbClr val="21A1BC"/>
                </a:solidFill>
                <a:latin typeface="EHU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000" dirty="0">
                <a:solidFill>
                  <a:schemeClr val="accent6"/>
                </a:solidFill>
                <a:ea typeface="MS PGothic"/>
              </a:rPr>
              <a:t>Segunda solución: Integraciones con Redes - Firewall</a:t>
            </a:r>
            <a:endParaRPr lang="es-E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E034D15D-211C-BA1E-314D-26FDB9D0CE3C}"/>
              </a:ext>
            </a:extLst>
          </p:cNvPr>
          <p:cNvSpPr txBox="1"/>
          <p:nvPr/>
        </p:nvSpPr>
        <p:spPr>
          <a:xfrm>
            <a:off x="539749" y="1484784"/>
            <a:ext cx="8219871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EHUSans"/>
                <a:ea typeface="MS PGothic"/>
                <a:cs typeface="Calibri"/>
              </a:rPr>
              <a:t>Adoptar una solución de </a:t>
            </a:r>
            <a:r>
              <a:rPr lang="es-ES" b="1" dirty="0">
                <a:latin typeface="EHUSans"/>
                <a:ea typeface="MS PGothic"/>
                <a:cs typeface="Calibri"/>
              </a:rPr>
              <a:t>monitorización</a:t>
            </a:r>
            <a:endParaRPr lang="es-ES" b="1" dirty="0">
              <a:latin typeface="EHUSans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dirty="0">
                <a:latin typeface="EHUSans"/>
                <a:ea typeface="MS PGothic"/>
                <a:cs typeface="Calibri"/>
              </a:rPr>
              <a:t>Herramientas </a:t>
            </a:r>
            <a:r>
              <a:rPr lang="es-ES" i="1" dirty="0" err="1">
                <a:latin typeface="EHUSans"/>
                <a:ea typeface="MS PGothic"/>
                <a:cs typeface="Calibri"/>
              </a:rPr>
              <a:t>legacy</a:t>
            </a:r>
            <a:r>
              <a:rPr lang="es-ES" i="1" dirty="0">
                <a:latin typeface="EHUSans"/>
                <a:ea typeface="MS PGothic"/>
                <a:cs typeface="Calibri"/>
              </a:rPr>
              <a:t> </a:t>
            </a:r>
            <a:r>
              <a:rPr lang="es-ES" dirty="0">
                <a:latin typeface="EHUSans"/>
                <a:ea typeface="MS PGothic"/>
                <a:cs typeface="Calibri"/>
              </a:rPr>
              <a:t>actualmente en uso: Nagios, ELK, </a:t>
            </a:r>
            <a:r>
              <a:rPr lang="es-ES" dirty="0" err="1">
                <a:latin typeface="EHUSans"/>
                <a:ea typeface="MS PGothic"/>
                <a:cs typeface="Calibri"/>
              </a:rPr>
              <a:t>Wazuh</a:t>
            </a:r>
            <a:endParaRPr lang="es-ES" dirty="0">
              <a:latin typeface="EHUSans"/>
              <a:ea typeface="MS PGothic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dirty="0">
                <a:latin typeface="EHUSans"/>
                <a:ea typeface="MS PGothic"/>
                <a:cs typeface="Calibri"/>
              </a:rPr>
              <a:t>Nuevas posibilidades: </a:t>
            </a:r>
            <a:r>
              <a:rPr lang="es-ES" dirty="0" err="1">
                <a:latin typeface="EHUSans"/>
                <a:ea typeface="MS PGothic"/>
                <a:cs typeface="Calibri"/>
              </a:rPr>
              <a:t>OpenTelemetry</a:t>
            </a:r>
            <a:r>
              <a:rPr lang="es-ES" dirty="0">
                <a:latin typeface="EHUSans"/>
                <a:ea typeface="MS PGothic"/>
                <a:cs typeface="Calibri"/>
              </a:rPr>
              <a:t>, </a:t>
            </a:r>
            <a:r>
              <a:rPr lang="es-ES" dirty="0" err="1">
                <a:latin typeface="EHUSans"/>
                <a:ea typeface="MS PGothic"/>
                <a:cs typeface="Calibri"/>
              </a:rPr>
              <a:t>Prometheus</a:t>
            </a:r>
            <a:r>
              <a:rPr lang="es-ES" dirty="0">
                <a:latin typeface="EHUSans"/>
                <a:ea typeface="MS PGothic"/>
                <a:cs typeface="Calibri"/>
              </a:rPr>
              <a:t>, </a:t>
            </a:r>
            <a:r>
              <a:rPr lang="es-ES" dirty="0" err="1">
                <a:latin typeface="EHUSans"/>
                <a:ea typeface="MS PGothic"/>
                <a:cs typeface="Calibri"/>
              </a:rPr>
              <a:t>Grafana</a:t>
            </a:r>
            <a:r>
              <a:rPr lang="es-ES" dirty="0">
                <a:latin typeface="EHUSans"/>
                <a:ea typeface="MS PGothic"/>
                <a:cs typeface="Calibri"/>
              </a:rPr>
              <a:t>, </a:t>
            </a:r>
            <a:r>
              <a:rPr lang="es-ES" dirty="0" err="1">
                <a:latin typeface="EHUSans"/>
                <a:ea typeface="MS PGothic"/>
                <a:cs typeface="Calibri"/>
              </a:rPr>
              <a:t>Loki</a:t>
            </a:r>
            <a:r>
              <a:rPr lang="es-ES" dirty="0" smtClean="0">
                <a:latin typeface="EHUSans"/>
                <a:ea typeface="MS PGothic"/>
                <a:cs typeface="Calibri"/>
              </a:rPr>
              <a:t>...</a:t>
            </a:r>
          </a:p>
          <a:p>
            <a:pPr marL="742950" lvl="1" indent="-285750">
              <a:buFont typeface="Courier New"/>
              <a:buChar char="o"/>
            </a:pPr>
            <a:endParaRPr lang="es-ES" dirty="0">
              <a:latin typeface="EHUSans"/>
              <a:ea typeface="MS PGothic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EHUSans"/>
                <a:ea typeface="MS PGothic"/>
                <a:cs typeface="Calibri"/>
              </a:rPr>
              <a:t>Adoptar una solución de </a:t>
            </a:r>
            <a:r>
              <a:rPr lang="es-ES" b="1" dirty="0" err="1">
                <a:latin typeface="EHUSans"/>
                <a:ea typeface="MS PGothic"/>
                <a:cs typeface="Calibri"/>
              </a:rPr>
              <a:t>backup</a:t>
            </a:r>
            <a:endParaRPr lang="es-ES" b="1" dirty="0">
              <a:latin typeface="EHUSans"/>
              <a:ea typeface="MS PGothic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dirty="0" err="1">
                <a:latin typeface="EHUSans"/>
                <a:ea typeface="MS PGothic"/>
                <a:cs typeface="Calibri"/>
              </a:rPr>
              <a:t>Backups</a:t>
            </a:r>
            <a:r>
              <a:rPr lang="es-ES" dirty="0">
                <a:latin typeface="EHUSans"/>
                <a:ea typeface="MS PGothic"/>
                <a:cs typeface="Calibri"/>
              </a:rPr>
              <a:t> del almacenamiento persistente con </a:t>
            </a:r>
            <a:r>
              <a:rPr lang="es-ES" dirty="0" err="1">
                <a:latin typeface="EHUSans"/>
                <a:ea typeface="MS PGothic"/>
                <a:cs typeface="Calibri"/>
              </a:rPr>
              <a:t>Longhorn</a:t>
            </a:r>
            <a:endParaRPr lang="es-ES" dirty="0">
              <a:latin typeface="EHUSans"/>
              <a:ea typeface="MS PGothic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dirty="0" err="1">
                <a:latin typeface="EHUSans"/>
                <a:ea typeface="MS PGothic"/>
                <a:cs typeface="Calibri"/>
              </a:rPr>
              <a:t>Backups</a:t>
            </a:r>
            <a:r>
              <a:rPr lang="es-ES" dirty="0">
                <a:latin typeface="EHUSans"/>
                <a:ea typeface="MS PGothic"/>
                <a:cs typeface="Calibri"/>
              </a:rPr>
              <a:t> completos con </a:t>
            </a:r>
            <a:r>
              <a:rPr lang="es-ES" dirty="0" smtClean="0">
                <a:latin typeface="EHUSans"/>
                <a:ea typeface="MS PGothic"/>
                <a:cs typeface="Calibri"/>
              </a:rPr>
              <a:t>Velero</a:t>
            </a:r>
          </a:p>
          <a:p>
            <a:pPr marL="742950" lvl="1" indent="-285750">
              <a:buFont typeface="Courier New"/>
              <a:buChar char="o"/>
            </a:pPr>
            <a:endParaRPr lang="es-ES" dirty="0">
              <a:latin typeface="EHUSans"/>
              <a:ea typeface="MS PGothic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EHUSans"/>
                <a:ea typeface="MS PGothic"/>
                <a:cs typeface="Calibri"/>
              </a:rPr>
              <a:t>Mejorar la </a:t>
            </a:r>
            <a:r>
              <a:rPr lang="es-ES" b="1" dirty="0">
                <a:latin typeface="EHUSans"/>
                <a:ea typeface="MS PGothic"/>
                <a:cs typeface="Calibri"/>
              </a:rPr>
              <a:t>automatización de la infraestructura</a:t>
            </a:r>
          </a:p>
          <a:p>
            <a:pPr marL="742950" lvl="1" indent="-285750">
              <a:buFont typeface="Courier New"/>
              <a:buChar char="o"/>
            </a:pPr>
            <a:r>
              <a:rPr lang="es-ES" dirty="0">
                <a:latin typeface="EHUSans"/>
                <a:ea typeface="MS PGothic"/>
                <a:cs typeface="Calibri"/>
              </a:rPr>
              <a:t>Ahondar en el </a:t>
            </a:r>
            <a:r>
              <a:rPr lang="es-ES" dirty="0" err="1">
                <a:latin typeface="EHUSans"/>
                <a:ea typeface="MS PGothic"/>
                <a:cs typeface="Calibri"/>
              </a:rPr>
              <a:t>provisionador</a:t>
            </a:r>
            <a:r>
              <a:rPr lang="es-ES" dirty="0">
                <a:latin typeface="EHUSans"/>
                <a:ea typeface="MS PGothic"/>
                <a:cs typeface="Calibri"/>
              </a:rPr>
              <a:t> de </a:t>
            </a:r>
            <a:r>
              <a:rPr lang="es-ES" dirty="0" err="1">
                <a:latin typeface="EHUSans"/>
                <a:ea typeface="MS PGothic"/>
                <a:cs typeface="Calibri"/>
              </a:rPr>
              <a:t>Rancher</a:t>
            </a:r>
            <a:endParaRPr lang="es-ES" dirty="0">
              <a:latin typeface="EHUSans"/>
              <a:ea typeface="MS PGothic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dirty="0">
                <a:latin typeface="EHUSans"/>
                <a:ea typeface="MS PGothic"/>
                <a:cs typeface="Calibri"/>
              </a:rPr>
              <a:t>Infraestructura como código con </a:t>
            </a:r>
            <a:r>
              <a:rPr lang="es-ES" dirty="0" err="1" smtClean="0">
                <a:latin typeface="EHUSans"/>
                <a:ea typeface="MS PGothic"/>
                <a:cs typeface="Calibri"/>
              </a:rPr>
              <a:t>Terraform</a:t>
            </a:r>
            <a:r>
              <a:rPr lang="es-ES" dirty="0" smtClean="0">
                <a:latin typeface="EHUSans"/>
                <a:ea typeface="MS PGothic"/>
                <a:cs typeface="Calibri"/>
              </a:rPr>
              <a:t>/</a:t>
            </a:r>
            <a:r>
              <a:rPr lang="es-ES" dirty="0" err="1" smtClean="0">
                <a:latin typeface="EHUSans"/>
                <a:ea typeface="MS PGothic"/>
                <a:cs typeface="Calibri"/>
              </a:rPr>
              <a:t>OpenTofu</a:t>
            </a:r>
            <a:endParaRPr lang="es-ES" dirty="0" smtClean="0">
              <a:latin typeface="EHUSans"/>
              <a:ea typeface="MS PGothic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endParaRPr lang="es-ES" dirty="0">
              <a:latin typeface="EHUSans"/>
              <a:ea typeface="MS PGothic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b="1" dirty="0">
                <a:latin typeface="EHUSans"/>
                <a:ea typeface="MS PGothic"/>
                <a:cs typeface="Calibri"/>
              </a:rPr>
              <a:t>¿Cambios en el Hipervisor </a:t>
            </a:r>
            <a:r>
              <a:rPr lang="es-ES" b="1" dirty="0" err="1">
                <a:latin typeface="EHUSans"/>
                <a:ea typeface="MS PGothic"/>
                <a:cs typeface="Calibri"/>
              </a:rPr>
              <a:t>vSphere</a:t>
            </a:r>
            <a:r>
              <a:rPr lang="es-ES" dirty="0">
                <a:latin typeface="EHUSans"/>
                <a:ea typeface="MS PGothic"/>
                <a:cs typeface="Calibri"/>
              </a:rPr>
              <a:t> sobre el que montamos los clústeres </a:t>
            </a:r>
            <a:r>
              <a:rPr lang="es-ES" dirty="0" err="1">
                <a:latin typeface="EHUSans"/>
                <a:ea typeface="MS PGothic"/>
                <a:cs typeface="Calibri"/>
              </a:rPr>
              <a:t>Kubernetes</a:t>
            </a:r>
            <a:r>
              <a:rPr lang="es-ES" b="1" dirty="0">
                <a:latin typeface="EHUSans"/>
                <a:ea typeface="MS PGothic"/>
                <a:cs typeface="Calibri"/>
              </a:rPr>
              <a:t>?</a:t>
            </a:r>
          </a:p>
          <a:p>
            <a:pPr marL="285750" indent="-285750">
              <a:buFont typeface="Arial"/>
              <a:buChar char="•"/>
            </a:pPr>
            <a:endParaRPr lang="es-ES" dirty="0">
              <a:latin typeface="EHUSans"/>
              <a:ea typeface="MS PGothic"/>
              <a:cs typeface="Calibri"/>
            </a:endParaRPr>
          </a:p>
        </p:txBody>
      </p:sp>
      <p:sp>
        <p:nvSpPr>
          <p:cNvPr id="11" name="7 Marcador de texto"/>
          <p:cNvSpPr>
            <a:spLocks noGrp="1"/>
          </p:cNvSpPr>
          <p:nvPr>
            <p:ph type="body" idx="10"/>
          </p:nvPr>
        </p:nvSpPr>
        <p:spPr>
          <a:xfrm>
            <a:off x="539749" y="260350"/>
            <a:ext cx="8372547" cy="360363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dirty="0" smtClean="0">
                <a:solidFill>
                  <a:schemeClr val="accent6"/>
                </a:solidFill>
                <a:latin typeface="EHUSans" panose="02000503050000020004" pitchFamily="50"/>
              </a:rPr>
              <a:t>UPV/EHU | 02 CONTENEDORES | SIGUENTES PASOS</a:t>
            </a:r>
            <a:endParaRPr lang="en-US" altLang="es-ES" dirty="0" smtClean="0">
              <a:solidFill>
                <a:schemeClr val="accent6"/>
              </a:solidFill>
              <a:latin typeface="EHUSans" panose="02000503050000020004" pitchFamily="50"/>
            </a:endParaRPr>
          </a:p>
        </p:txBody>
      </p:sp>
      <p:sp>
        <p:nvSpPr>
          <p:cNvPr id="12" name="Título 5">
            <a:extLst>
              <a:ext uri="{FF2B5EF4-FFF2-40B4-BE49-F238E27FC236}">
                <a16:creationId xmlns:a16="http://schemas.microsoft.com/office/drawing/2014/main" id="{F5D354DD-3F19-D55C-0781-FBC50A6B0BE0}"/>
              </a:ext>
            </a:extLst>
          </p:cNvPr>
          <p:cNvSpPr txBox="1">
            <a:spLocks/>
          </p:cNvSpPr>
          <p:nvPr/>
        </p:nvSpPr>
        <p:spPr bwMode="auto">
          <a:xfrm>
            <a:off x="539750" y="697295"/>
            <a:ext cx="8372547" cy="38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4000" b="1" kern="1200" baseline="0" dirty="0">
                <a:solidFill>
                  <a:srgbClr val="21A1BC"/>
                </a:solidFill>
                <a:latin typeface="EHU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000" dirty="0" smtClean="0">
                <a:solidFill>
                  <a:schemeClr val="accent6"/>
                </a:solidFill>
                <a:ea typeface="MS PGothic"/>
              </a:rPr>
              <a:t>Siguientes pasos</a:t>
            </a:r>
            <a:endParaRPr lang="es-E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5 Título"/>
          <p:cNvSpPr>
            <a:spLocks noGrp="1"/>
          </p:cNvSpPr>
          <p:nvPr>
            <p:ph type="ctrTitle"/>
          </p:nvPr>
        </p:nvSpPr>
        <p:spPr>
          <a:xfrm>
            <a:off x="503238" y="1995488"/>
            <a:ext cx="7453312" cy="2873375"/>
          </a:xfrm>
        </p:spPr>
        <p:txBody>
          <a:bodyPr/>
          <a:lstStyle/>
          <a:p>
            <a:pPr>
              <a:defRPr/>
            </a:pPr>
            <a:r>
              <a:rPr lang="es-ES_tradnl" altLang="es-ES" dirty="0" smtClean="0">
                <a:solidFill>
                  <a:srgbClr val="5A519A"/>
                </a:solidFill>
                <a:latin typeface="EHUSans" panose="02000503050000020004" pitchFamily="50"/>
                <a:ea typeface="MS PGothic" panose="020B0600070205080204" pitchFamily="34" charset="-128"/>
              </a:rPr>
              <a:t>03 CI/CD</a:t>
            </a:r>
            <a:br>
              <a:rPr lang="es-ES_tradnl" altLang="es-ES" dirty="0" smtClean="0">
                <a:solidFill>
                  <a:srgbClr val="5A519A"/>
                </a:solidFill>
                <a:latin typeface="EHUSans" panose="02000503050000020004" pitchFamily="50"/>
                <a:ea typeface="MS PGothic" panose="020B0600070205080204" pitchFamily="34" charset="-128"/>
              </a:rPr>
            </a:br>
            <a:r>
              <a:rPr lang="es-ES_tradnl" altLang="es-ES" dirty="0">
                <a:solidFill>
                  <a:srgbClr val="5A519A"/>
                </a:solidFill>
                <a:latin typeface="EHUSans" panose="02000503050000020004" pitchFamily="50"/>
                <a:ea typeface="MS PGothic" panose="020B0600070205080204" pitchFamily="34" charset="-128"/>
              </a:rPr>
              <a:t/>
            </a:r>
            <a:br>
              <a:rPr lang="es-ES_tradnl" altLang="es-ES" dirty="0">
                <a:solidFill>
                  <a:srgbClr val="5A519A"/>
                </a:solidFill>
                <a:latin typeface="EHUSans" panose="02000503050000020004" pitchFamily="50"/>
                <a:ea typeface="MS PGothic" panose="020B0600070205080204" pitchFamily="34" charset="-128"/>
              </a:rPr>
            </a:br>
            <a:r>
              <a:rPr lang="es-ES_tradnl" altLang="es-ES" sz="3200" dirty="0" smtClean="0">
                <a:solidFill>
                  <a:srgbClr val="5A519A"/>
                </a:solidFill>
                <a:latin typeface="EHUSans" panose="02000503050000020004" pitchFamily="50"/>
                <a:ea typeface="MS PGothic" panose="020B0600070205080204" pitchFamily="34" charset="-128"/>
              </a:rPr>
              <a:t>Evolución</a:t>
            </a:r>
            <a:endParaRPr altLang="es-ES" sz="3200" dirty="0" smtClean="0">
              <a:solidFill>
                <a:srgbClr val="5A519A"/>
              </a:solidFill>
              <a:latin typeface="EHUSans" panose="02000503050000020004" pitchFamily="50"/>
              <a:ea typeface="MS PGothic" panose="020B0600070205080204" pitchFamily="34" charset="-128"/>
            </a:endParaRPr>
          </a:p>
        </p:txBody>
      </p:sp>
      <p:sp>
        <p:nvSpPr>
          <p:cNvPr id="33795" name="7 Marcador de texto"/>
          <p:cNvSpPr>
            <a:spLocks noGrp="1"/>
          </p:cNvSpPr>
          <p:nvPr>
            <p:ph type="body" idx="10"/>
          </p:nvPr>
        </p:nvSpPr>
        <p:spPr>
          <a:xfrm>
            <a:off x="539750" y="260350"/>
            <a:ext cx="3311525" cy="360363"/>
          </a:xfrm>
        </p:spPr>
        <p:txBody>
          <a:bodyPr/>
          <a:lstStyle/>
          <a:p>
            <a:pPr eaLnBrk="1" hangingPunct="1"/>
            <a:r>
              <a:rPr lang="es-ES_tradnl" altLang="es-ES" dirty="0" smtClean="0">
                <a:solidFill>
                  <a:srgbClr val="5A519A"/>
                </a:solidFill>
                <a:latin typeface="EHUSans" panose="02000503050000020004" pitchFamily="50"/>
              </a:rPr>
              <a:t>UPV/EHU | 03 CI/CD</a:t>
            </a:r>
            <a:endParaRPr lang="en-US" altLang="es-ES" dirty="0" smtClean="0">
              <a:solidFill>
                <a:srgbClr val="5A519A"/>
              </a:solidFill>
              <a:latin typeface="EHUSans" panose="02000503050000020004" pitchFamily="5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>
          <a:xfrm>
            <a:off x="247916" y="2334870"/>
            <a:ext cx="8644565" cy="2894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247916" y="1772816"/>
            <a:ext cx="8644564" cy="23571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293378" y="2145250"/>
            <a:ext cx="8643938" cy="0"/>
          </a:xfrm>
          <a:prstGeom prst="straightConnector1">
            <a:avLst/>
          </a:prstGeom>
          <a:ln w="79375" cap="sq" cmpd="tri">
            <a:solidFill>
              <a:schemeClr val="accent3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84" name="Grupo 12"/>
          <p:cNvGrpSpPr>
            <a:grpSpLocks/>
          </p:cNvGrpSpPr>
          <p:nvPr/>
        </p:nvGrpSpPr>
        <p:grpSpPr bwMode="auto">
          <a:xfrm>
            <a:off x="688404" y="1988841"/>
            <a:ext cx="2301020" cy="2473823"/>
            <a:chOff x="2386149" y="3187332"/>
            <a:chExt cx="1457266" cy="1603672"/>
          </a:xfrm>
        </p:grpSpPr>
        <p:grpSp>
          <p:nvGrpSpPr>
            <p:cNvPr id="28695" name="Grupo 28675"/>
            <p:cNvGrpSpPr>
              <a:grpSpLocks/>
            </p:cNvGrpSpPr>
            <p:nvPr/>
          </p:nvGrpSpPr>
          <p:grpSpPr bwMode="auto">
            <a:xfrm>
              <a:off x="2386149" y="3187332"/>
              <a:ext cx="1096963" cy="1454197"/>
              <a:chOff x="1541447" y="3260301"/>
              <a:chExt cx="1096590" cy="1453616"/>
            </a:xfrm>
          </p:grpSpPr>
          <p:sp>
            <p:nvSpPr>
              <p:cNvPr id="21" name="Llamada con línea 1 (borde y barra de énfasis) 20"/>
              <p:cNvSpPr/>
              <p:nvPr/>
            </p:nvSpPr>
            <p:spPr>
              <a:xfrm rot="5400000">
                <a:off x="1618433" y="3694313"/>
                <a:ext cx="942618" cy="1096590"/>
              </a:xfrm>
              <a:prstGeom prst="accentBorderCallout1">
                <a:avLst>
                  <a:gd name="adj1" fmla="val 88129"/>
                  <a:gd name="adj2" fmla="val -9594"/>
                  <a:gd name="adj3" fmla="val 49836"/>
                  <a:gd name="adj4" fmla="val -35608"/>
                </a:avLst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36000" tIns="36000" rIns="36000" bIns="36000"/>
              <a:lstStyle/>
              <a:p>
                <a:pPr algn="ctr">
                  <a:defRPr/>
                </a:pPr>
                <a:r>
                  <a:rPr lang="es-ES" sz="2000" b="1" dirty="0">
                    <a:solidFill>
                      <a:schemeClr val="tx1"/>
                    </a:solidFill>
                    <a:latin typeface="Ink Free" panose="03080402000500000000" pitchFamily="66" charset="0"/>
                  </a:rPr>
                  <a:t>2021T4</a:t>
                </a:r>
              </a:p>
              <a:p>
                <a:pPr algn="ctr">
                  <a:defRPr/>
                </a:pPr>
                <a:r>
                  <a:rPr lang="es-ES" sz="2000" b="1" dirty="0" err="1">
                    <a:solidFill>
                      <a:schemeClr val="tx1"/>
                    </a:solidFill>
                    <a:latin typeface="Ink Free" panose="03080402000500000000" pitchFamily="66" charset="0"/>
                  </a:rPr>
                  <a:t>PoC</a:t>
                </a:r>
                <a:endParaRPr lang="es-ES" sz="2000" b="1" dirty="0">
                  <a:solidFill>
                    <a:schemeClr val="tx1"/>
                  </a:solidFill>
                  <a:latin typeface="Ink Free" panose="03080402000500000000" pitchFamily="66" charset="0"/>
                </a:endParaRPr>
              </a:p>
              <a:p>
                <a:pPr algn="ctr">
                  <a:defRPr/>
                </a:pPr>
                <a:r>
                  <a:rPr lang="es-ES" sz="2000" b="1" dirty="0" err="1">
                    <a:solidFill>
                      <a:schemeClr val="tx1"/>
                    </a:solidFill>
                    <a:latin typeface="Ink Free" panose="03080402000500000000" pitchFamily="66" charset="0"/>
                  </a:rPr>
                  <a:t>gitLab</a:t>
                </a:r>
                <a:endParaRPr lang="es-ES" sz="2000" b="1" dirty="0">
                  <a:solidFill>
                    <a:schemeClr val="tx1"/>
                  </a:solidFill>
                  <a:latin typeface="Ink Free" panose="03080402000500000000" pitchFamily="66" charset="0"/>
                </a:endParaRPr>
              </a:p>
            </p:txBody>
          </p:sp>
          <p:sp>
            <p:nvSpPr>
              <p:cNvPr id="22" name="Conector 21"/>
              <p:cNvSpPr/>
              <p:nvPr/>
            </p:nvSpPr>
            <p:spPr>
              <a:xfrm>
                <a:off x="2046341" y="3260301"/>
                <a:ext cx="215827" cy="215787"/>
              </a:xfrm>
              <a:prstGeom prst="flowChartConnector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  <p:pic>
          <p:nvPicPr>
            <p:cNvPr id="28696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392" y="4402981"/>
              <a:ext cx="388023" cy="38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ítulo 5">
            <a:extLst>
              <a:ext uri="{FF2B5EF4-FFF2-40B4-BE49-F238E27FC236}">
                <a16:creationId xmlns:a16="http://schemas.microsoft.com/office/drawing/2014/main" id="{F5D354DD-3F19-D55C-0781-FBC50A6B0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526048"/>
            <a:ext cx="8372547" cy="382672"/>
          </a:xfrm>
        </p:spPr>
        <p:txBody>
          <a:bodyPr/>
          <a:lstStyle/>
          <a:p>
            <a:r>
              <a:rPr lang="es-ES" sz="2000" dirty="0" smtClean="0">
                <a:solidFill>
                  <a:srgbClr val="5A519A"/>
                </a:solidFill>
                <a:ea typeface="MS PGothic"/>
              </a:rPr>
              <a:t>Evolución</a:t>
            </a:r>
            <a:endParaRPr lang="es-ES" sz="2000" dirty="0">
              <a:solidFill>
                <a:srgbClr val="5A519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635898" y="1988840"/>
            <a:ext cx="2592287" cy="2477207"/>
            <a:chOff x="5329238" y="3507823"/>
            <a:chExt cx="1740891" cy="1644556"/>
          </a:xfrm>
        </p:grpSpPr>
        <p:grpSp>
          <p:nvGrpSpPr>
            <p:cNvPr id="28687" name="Grupo 14"/>
            <p:cNvGrpSpPr>
              <a:grpSpLocks/>
            </p:cNvGrpSpPr>
            <p:nvPr/>
          </p:nvGrpSpPr>
          <p:grpSpPr bwMode="auto">
            <a:xfrm>
              <a:off x="5329238" y="3507823"/>
              <a:ext cx="1190625" cy="1489234"/>
              <a:chOff x="3734567" y="3263266"/>
              <a:chExt cx="1190100" cy="1488397"/>
            </a:xfrm>
          </p:grpSpPr>
          <p:sp>
            <p:nvSpPr>
              <p:cNvPr id="27" name="Llamada con línea 1 (borde y barra de énfasis) 26"/>
              <p:cNvSpPr/>
              <p:nvPr/>
            </p:nvSpPr>
            <p:spPr>
              <a:xfrm rot="5400000">
                <a:off x="3847031" y="3674027"/>
                <a:ext cx="965172" cy="1190100"/>
              </a:xfrm>
              <a:prstGeom prst="accentBorderCallout1">
                <a:avLst>
                  <a:gd name="adj1" fmla="val 88129"/>
                  <a:gd name="adj2" fmla="val -9594"/>
                  <a:gd name="adj3" fmla="val 51242"/>
                  <a:gd name="adj4" fmla="val -39947"/>
                </a:avLst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36000" tIns="36000" rIns="36000" bIns="36000"/>
              <a:lstStyle/>
              <a:p>
                <a:pPr algn="ctr">
                  <a:defRPr/>
                </a:pPr>
                <a:r>
                  <a:rPr lang="es-ES" sz="2000" b="1" dirty="0">
                    <a:solidFill>
                      <a:schemeClr val="tx1"/>
                    </a:solidFill>
                    <a:latin typeface="Ink Free" panose="03080402000500000000" pitchFamily="66" charset="0"/>
                  </a:rPr>
                  <a:t>2023T4</a:t>
                </a:r>
              </a:p>
              <a:p>
                <a:pPr algn="ctr">
                  <a:defRPr/>
                </a:pPr>
                <a:r>
                  <a:rPr lang="es-ES" sz="2000" b="1" dirty="0">
                    <a:solidFill>
                      <a:schemeClr val="tx1"/>
                    </a:solidFill>
                    <a:latin typeface="Ink Free" panose="03080402000500000000" pitchFamily="66" charset="0"/>
                  </a:rPr>
                  <a:t>Proyecto CI/CD</a:t>
                </a:r>
              </a:p>
            </p:txBody>
          </p:sp>
          <p:sp>
            <p:nvSpPr>
              <p:cNvPr id="28" name="Conector 27"/>
              <p:cNvSpPr/>
              <p:nvPr/>
            </p:nvSpPr>
            <p:spPr>
              <a:xfrm>
                <a:off x="4240756" y="3263266"/>
                <a:ext cx="215805" cy="215779"/>
              </a:xfrm>
              <a:prstGeom prst="flowChartConnector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255" y="4682880"/>
              <a:ext cx="586874" cy="469499"/>
            </a:xfrm>
            <a:prstGeom prst="rect">
              <a:avLst/>
            </a:prstGeom>
          </p:spPr>
        </p:pic>
      </p:grpSp>
      <p:grpSp>
        <p:nvGrpSpPr>
          <p:cNvPr id="38" name="Grupo 14"/>
          <p:cNvGrpSpPr>
            <a:grpSpLocks/>
          </p:cNvGrpSpPr>
          <p:nvPr/>
        </p:nvGrpSpPr>
        <p:grpSpPr bwMode="auto">
          <a:xfrm>
            <a:off x="6516216" y="1988841"/>
            <a:ext cx="1914104" cy="2243244"/>
            <a:chOff x="3760616" y="3278913"/>
            <a:chExt cx="1190100" cy="1472750"/>
          </a:xfrm>
        </p:grpSpPr>
        <p:sp>
          <p:nvSpPr>
            <p:cNvPr id="40" name="Llamada con línea 1 (borde y barra de énfasis) 39"/>
            <p:cNvSpPr/>
            <p:nvPr/>
          </p:nvSpPr>
          <p:spPr>
            <a:xfrm rot="5400000">
              <a:off x="3873080" y="3674027"/>
              <a:ext cx="965172" cy="1190100"/>
            </a:xfrm>
            <a:prstGeom prst="accentBorderCallout1">
              <a:avLst>
                <a:gd name="adj1" fmla="val 88129"/>
                <a:gd name="adj2" fmla="val -9594"/>
                <a:gd name="adj3" fmla="val 49732"/>
                <a:gd name="adj4" fmla="val -39903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0" tIns="36000" rIns="36000" bIns="36000"/>
            <a:lstStyle/>
            <a:p>
              <a:pPr algn="ctr">
                <a:defRPr/>
              </a:pPr>
              <a:r>
                <a:rPr lang="es-ES" sz="2000" b="1" dirty="0" smtClean="0">
                  <a:solidFill>
                    <a:schemeClr val="tx1"/>
                  </a:solidFill>
                  <a:latin typeface="Ink Free" panose="03080402000500000000" pitchFamily="66" charset="0"/>
                </a:rPr>
                <a:t>2024T4</a:t>
              </a:r>
              <a:endParaRPr lang="es-ES" sz="2000" b="1" dirty="0">
                <a:solidFill>
                  <a:schemeClr val="tx1"/>
                </a:solidFill>
                <a:latin typeface="Ink Free" panose="03080402000500000000" pitchFamily="66" charset="0"/>
              </a:endParaRPr>
            </a:p>
            <a:p>
              <a:pPr algn="ctr">
                <a:defRPr/>
              </a:pPr>
              <a:r>
                <a:rPr lang="es-ES" sz="2000" b="1" dirty="0" smtClean="0">
                  <a:solidFill>
                    <a:schemeClr val="tx1"/>
                  </a:solidFill>
                  <a:latin typeface="Ink Free" panose="03080402000500000000" pitchFamily="66" charset="0"/>
                </a:rPr>
                <a:t>Siguientes pasos:</a:t>
              </a:r>
            </a:p>
            <a:p>
              <a:pPr algn="ctr">
                <a:defRPr/>
              </a:pPr>
              <a:r>
                <a:rPr lang="es-ES" sz="2000" b="1" dirty="0" smtClean="0">
                  <a:solidFill>
                    <a:schemeClr val="tx1"/>
                  </a:solidFill>
                  <a:latin typeface="Ink Free" panose="03080402000500000000" pitchFamily="66" charset="0"/>
                </a:rPr>
                <a:t>Proyecto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Ink Free" panose="03080402000500000000" pitchFamily="66" charset="0"/>
                </a:rPr>
                <a:t>Docentiaz</a:t>
              </a:r>
              <a:endParaRPr lang="es-ES" sz="2000" b="1" dirty="0">
                <a:solidFill>
                  <a:schemeClr val="tx1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41" name="Conector 40"/>
            <p:cNvSpPr/>
            <p:nvPr/>
          </p:nvSpPr>
          <p:spPr>
            <a:xfrm>
              <a:off x="4240756" y="3278913"/>
              <a:ext cx="215805" cy="215779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733322"/>
            <a:ext cx="455839" cy="729342"/>
          </a:xfrm>
          <a:prstGeom prst="rect">
            <a:avLst/>
          </a:prstGeom>
        </p:spPr>
      </p:pic>
      <p:sp>
        <p:nvSpPr>
          <p:cNvPr id="35" name="7 Marcador de texto"/>
          <p:cNvSpPr>
            <a:spLocks noGrp="1"/>
          </p:cNvSpPr>
          <p:nvPr>
            <p:ph type="body" idx="10"/>
          </p:nvPr>
        </p:nvSpPr>
        <p:spPr>
          <a:xfrm>
            <a:off x="539552" y="43982"/>
            <a:ext cx="8352928" cy="359818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s-ES" dirty="0" smtClean="0">
                <a:solidFill>
                  <a:srgbClr val="5A519A"/>
                </a:solidFill>
                <a:latin typeface="EHUSans" panose="02000503050000020004" pitchFamily="50"/>
              </a:rPr>
              <a:t>UPV/EHU | 03 CI/CD | EVOLUCIÓN</a:t>
            </a:r>
            <a:endParaRPr lang="en-US" altLang="es-ES" dirty="0" smtClean="0">
              <a:solidFill>
                <a:srgbClr val="5A519A"/>
              </a:solidFill>
              <a:latin typeface="EHUSans" panose="02000503050000020004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3561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/>
          <p:cNvSpPr/>
          <p:nvPr/>
        </p:nvSpPr>
        <p:spPr>
          <a:xfrm rot="10800000">
            <a:off x="4566077" y="863941"/>
            <a:ext cx="1517764" cy="407261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7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4" name="Rectángulo 53"/>
          <p:cNvSpPr/>
          <p:nvPr/>
        </p:nvSpPr>
        <p:spPr>
          <a:xfrm>
            <a:off x="6300192" y="863943"/>
            <a:ext cx="1411845" cy="407261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2928729" y="863944"/>
            <a:ext cx="1670054" cy="407261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7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14318" y="863944"/>
            <a:ext cx="1515276" cy="40206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7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1386201" y="4884563"/>
            <a:ext cx="6326188" cy="13366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4834" name="7 Marcador de texto"/>
          <p:cNvSpPr>
            <a:spLocks noGrp="1"/>
          </p:cNvSpPr>
          <p:nvPr>
            <p:ph type="body" idx="10"/>
          </p:nvPr>
        </p:nvSpPr>
        <p:spPr>
          <a:xfrm>
            <a:off x="539552" y="44624"/>
            <a:ext cx="8352928" cy="359818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s-ES" dirty="0" smtClean="0">
                <a:solidFill>
                  <a:srgbClr val="5A519A"/>
                </a:solidFill>
                <a:latin typeface="EHUSans" panose="02000503050000020004" pitchFamily="50"/>
              </a:rPr>
              <a:t>UPV/EHU | 03 CI/CD | POC GITLAB</a:t>
            </a:r>
            <a:endParaRPr lang="en-US" altLang="es-ES" dirty="0" smtClean="0">
              <a:solidFill>
                <a:srgbClr val="5A519A"/>
              </a:solidFill>
              <a:latin typeface="EHUSans" panose="02000503050000020004" pitchFamily="50"/>
            </a:endParaRPr>
          </a:p>
        </p:txBody>
      </p:sp>
      <p:sp>
        <p:nvSpPr>
          <p:cNvPr id="3" name="Cheurón 2"/>
          <p:cNvSpPr/>
          <p:nvPr/>
        </p:nvSpPr>
        <p:spPr>
          <a:xfrm>
            <a:off x="1386201" y="6364113"/>
            <a:ext cx="1439863" cy="43338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init</a:t>
            </a:r>
            <a:endParaRPr lang="es-E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Cheurón 4"/>
          <p:cNvSpPr/>
          <p:nvPr/>
        </p:nvSpPr>
        <p:spPr>
          <a:xfrm>
            <a:off x="2994339" y="6364113"/>
            <a:ext cx="1439862" cy="43338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build</a:t>
            </a:r>
            <a:endParaRPr lang="es-E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6" name="Cheurón 5"/>
          <p:cNvSpPr/>
          <p:nvPr/>
        </p:nvSpPr>
        <p:spPr>
          <a:xfrm>
            <a:off x="6210614" y="6381576"/>
            <a:ext cx="1439862" cy="4318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deploy</a:t>
            </a:r>
            <a:endParaRPr lang="es-E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Cheurón 6"/>
          <p:cNvSpPr/>
          <p:nvPr/>
        </p:nvSpPr>
        <p:spPr>
          <a:xfrm>
            <a:off x="4626289" y="6364113"/>
            <a:ext cx="1439862" cy="43338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latin typeface="Ink Free" panose="03080402000500000000" pitchFamily="66" charset="0"/>
              </a:rPr>
              <a:t>test</a:t>
            </a:r>
          </a:p>
        </p:txBody>
      </p:sp>
      <p:grpSp>
        <p:nvGrpSpPr>
          <p:cNvPr id="34839" name="Grupo 24"/>
          <p:cNvGrpSpPr>
            <a:grpSpLocks/>
          </p:cNvGrpSpPr>
          <p:nvPr/>
        </p:nvGrpSpPr>
        <p:grpSpPr bwMode="auto">
          <a:xfrm>
            <a:off x="1663987" y="1461913"/>
            <a:ext cx="864143" cy="1072482"/>
            <a:chOff x="564156" y="1406902"/>
            <a:chExt cx="863898" cy="1072755"/>
          </a:xfrm>
        </p:grpSpPr>
        <p:pic>
          <p:nvPicPr>
            <p:cNvPr id="34867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4156" y="1406902"/>
              <a:ext cx="863898" cy="69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68" name="CuadroTexto 8"/>
            <p:cNvSpPr txBox="1">
              <a:spLocks noChangeArrowheads="1"/>
            </p:cNvSpPr>
            <p:nvPr/>
          </p:nvSpPr>
          <p:spPr bwMode="auto">
            <a:xfrm>
              <a:off x="661944" y="2079445"/>
              <a:ext cx="668321" cy="40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 dirty="0" smtClean="0">
                  <a:latin typeface="Ink Free" panose="03080402000500000000" pitchFamily="66" charset="0"/>
                </a:rPr>
                <a:t>local</a:t>
              </a:r>
              <a:endParaRPr lang="es-ES" altLang="es-ES" sz="2000" b="1" dirty="0">
                <a:latin typeface="Ink Free" panose="03080402000500000000" pitchFamily="66" charset="0"/>
              </a:endParaRPr>
            </a:p>
          </p:txBody>
        </p:sp>
      </p:grpSp>
      <p:grpSp>
        <p:nvGrpSpPr>
          <p:cNvPr id="34843" name="Grupo 34821"/>
          <p:cNvGrpSpPr>
            <a:grpSpLocks/>
          </p:cNvGrpSpPr>
          <p:nvPr/>
        </p:nvGrpSpPr>
        <p:grpSpPr bwMode="auto">
          <a:xfrm>
            <a:off x="1494151" y="3068960"/>
            <a:ext cx="1341438" cy="1391641"/>
            <a:chOff x="625499" y="3629067"/>
            <a:chExt cx="1341070" cy="1391260"/>
          </a:xfrm>
        </p:grpSpPr>
        <p:pic>
          <p:nvPicPr>
            <p:cNvPr id="34863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499" y="3629067"/>
              <a:ext cx="1341070" cy="134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64" name="CuadroTexto 34819"/>
            <p:cNvSpPr txBox="1">
              <a:spLocks noChangeArrowheads="1"/>
            </p:cNvSpPr>
            <p:nvPr/>
          </p:nvSpPr>
          <p:spPr bwMode="auto">
            <a:xfrm>
              <a:off x="818638" y="4620217"/>
              <a:ext cx="9978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 dirty="0" err="1">
                  <a:latin typeface="Ink Free" panose="03080402000500000000" pitchFamily="66" charset="0"/>
                </a:rPr>
                <a:t>gitLab</a:t>
              </a:r>
              <a:endParaRPr lang="es-ES" altLang="es-ES" sz="2000" b="1" dirty="0">
                <a:latin typeface="Ink Free" panose="03080402000500000000" pitchFamily="66" charset="0"/>
              </a:endParaRPr>
            </a:p>
          </p:txBody>
        </p:sp>
      </p:grpSp>
      <p:sp>
        <p:nvSpPr>
          <p:cNvPr id="34862" name="CuadroTexto 37"/>
          <p:cNvSpPr txBox="1">
            <a:spLocks noChangeArrowheads="1"/>
          </p:cNvSpPr>
          <p:nvPr/>
        </p:nvSpPr>
        <p:spPr bwMode="auto">
          <a:xfrm>
            <a:off x="3117078" y="2436361"/>
            <a:ext cx="12932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sz="2000" b="1" dirty="0" err="1" smtClean="0">
                <a:latin typeface="Ink Free" panose="03080402000500000000" pitchFamily="66" charset="0"/>
              </a:rPr>
              <a:t>dockerhub</a:t>
            </a:r>
            <a:endParaRPr lang="es-ES" altLang="es-ES" sz="2000" b="1" dirty="0">
              <a:latin typeface="Ink Free" panose="03080402000500000000" pitchFamily="66" charset="0"/>
            </a:endParaRPr>
          </a:p>
        </p:txBody>
      </p:sp>
      <p:grpSp>
        <p:nvGrpSpPr>
          <p:cNvPr id="34845" name="Grupo 34826"/>
          <p:cNvGrpSpPr>
            <a:grpSpLocks/>
          </p:cNvGrpSpPr>
          <p:nvPr/>
        </p:nvGrpSpPr>
        <p:grpSpPr bwMode="auto">
          <a:xfrm>
            <a:off x="3019739" y="3284985"/>
            <a:ext cx="1316037" cy="1175717"/>
            <a:chOff x="3796129" y="3662119"/>
            <a:chExt cx="1316368" cy="1175103"/>
          </a:xfrm>
        </p:grpSpPr>
        <p:pic>
          <p:nvPicPr>
            <p:cNvPr id="34859" name="Imagen 348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065" y="3662119"/>
              <a:ext cx="1058534" cy="1058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60" name="CuadroTexto 38"/>
            <p:cNvSpPr txBox="1">
              <a:spLocks noChangeArrowheads="1"/>
            </p:cNvSpPr>
            <p:nvPr/>
          </p:nvSpPr>
          <p:spPr bwMode="auto">
            <a:xfrm>
              <a:off x="3796129" y="4437112"/>
              <a:ext cx="13163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 dirty="0" err="1">
                  <a:latin typeface="Ink Free" panose="03080402000500000000" pitchFamily="66" charset="0"/>
                </a:rPr>
                <a:t>sonarQube</a:t>
              </a:r>
              <a:endParaRPr lang="es-ES" altLang="es-ES" sz="2000" b="1" dirty="0">
                <a:latin typeface="Ink Free" panose="03080402000500000000" pitchFamily="66" charset="0"/>
              </a:endParaRPr>
            </a:p>
          </p:txBody>
        </p:sp>
      </p:grpSp>
      <p:sp>
        <p:nvSpPr>
          <p:cNvPr id="34858" name="CuadroTexto 39"/>
          <p:cNvSpPr txBox="1">
            <a:spLocks noChangeArrowheads="1"/>
          </p:cNvSpPr>
          <p:nvPr/>
        </p:nvSpPr>
        <p:spPr bwMode="auto">
          <a:xfrm>
            <a:off x="5277765" y="2496779"/>
            <a:ext cx="18674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sz="2000" b="1" dirty="0" err="1">
                <a:latin typeface="Ink Free" panose="03080402000500000000" pitchFamily="66" charset="0"/>
              </a:rPr>
              <a:t>g</a:t>
            </a:r>
            <a:r>
              <a:rPr lang="es-ES" altLang="es-ES" sz="2000" b="1" dirty="0" err="1" smtClean="0">
                <a:latin typeface="Ink Free" panose="03080402000500000000" pitchFamily="66" charset="0"/>
              </a:rPr>
              <a:t>itlab</a:t>
            </a:r>
            <a:r>
              <a:rPr lang="es-ES" altLang="es-ES" sz="2000" b="1" dirty="0" smtClean="0">
                <a:latin typeface="Ink Free" panose="03080402000500000000" pitchFamily="66" charset="0"/>
              </a:rPr>
              <a:t> </a:t>
            </a:r>
            <a:r>
              <a:rPr lang="es-ES" altLang="es-ES" sz="2000" b="1" dirty="0" err="1" smtClean="0">
                <a:latin typeface="Ink Free" panose="03080402000500000000" pitchFamily="66" charset="0"/>
              </a:rPr>
              <a:t>Registry</a:t>
            </a:r>
            <a:endParaRPr lang="es-ES" altLang="es-ES" sz="2000" b="1" dirty="0">
              <a:latin typeface="Ink Free" panose="03080402000500000000" pitchFamily="66" charset="0"/>
            </a:endParaRPr>
          </a:p>
        </p:txBody>
      </p:sp>
      <p:sp>
        <p:nvSpPr>
          <p:cNvPr id="34850" name="CuadroTexto 50"/>
          <p:cNvSpPr txBox="1">
            <a:spLocks noChangeArrowheads="1"/>
          </p:cNvSpPr>
          <p:nvPr/>
        </p:nvSpPr>
        <p:spPr bwMode="auto">
          <a:xfrm>
            <a:off x="1411478" y="858625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sz="2000" b="1" dirty="0">
                <a:latin typeface="Ink Free" panose="03080402000500000000" pitchFamily="66" charset="0"/>
              </a:rPr>
              <a:t>ci</a:t>
            </a:r>
          </a:p>
        </p:txBody>
      </p:sp>
      <p:sp>
        <p:nvSpPr>
          <p:cNvPr id="34851" name="CuadroTexto 52"/>
          <p:cNvSpPr txBox="1">
            <a:spLocks noChangeArrowheads="1"/>
          </p:cNvSpPr>
          <p:nvPr/>
        </p:nvSpPr>
        <p:spPr bwMode="auto">
          <a:xfrm>
            <a:off x="6278376" y="842224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sz="2000" b="1" dirty="0">
                <a:latin typeface="Ink Free" panose="03080402000500000000" pitchFamily="66" charset="0"/>
              </a:rPr>
              <a:t>cd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6318667" y="3348471"/>
            <a:ext cx="1450005" cy="1116493"/>
            <a:chOff x="5462543" y="3270562"/>
            <a:chExt cx="1450005" cy="1116493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064" y="3270562"/>
              <a:ext cx="765479" cy="765479"/>
            </a:xfrm>
            <a:prstGeom prst="rect">
              <a:avLst/>
            </a:prstGeom>
          </p:spPr>
        </p:pic>
        <p:sp>
          <p:nvSpPr>
            <p:cNvPr id="44" name="CuadroTexto 41"/>
            <p:cNvSpPr txBox="1">
              <a:spLocks noChangeArrowheads="1"/>
            </p:cNvSpPr>
            <p:nvPr/>
          </p:nvSpPr>
          <p:spPr bwMode="auto">
            <a:xfrm>
              <a:off x="5462543" y="3986945"/>
              <a:ext cx="14500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 dirty="0" err="1" smtClean="0">
                  <a:latin typeface="Ink Free" panose="03080402000500000000" pitchFamily="66" charset="0"/>
                </a:rPr>
                <a:t>kubernetes</a:t>
              </a:r>
              <a:endParaRPr lang="es-ES" altLang="es-ES" sz="2000" b="1" dirty="0">
                <a:latin typeface="Ink Free" panose="03080402000500000000" pitchFamily="66" charset="0"/>
              </a:endParaRPr>
            </a:p>
          </p:txBody>
        </p:sp>
      </p:grpSp>
      <p:sp>
        <p:nvSpPr>
          <p:cNvPr id="49" name="Título 5">
            <a:extLst>
              <a:ext uri="{FF2B5EF4-FFF2-40B4-BE49-F238E27FC236}">
                <a16:creationId xmlns:a16="http://schemas.microsoft.com/office/drawing/2014/main" id="{F5D354DD-3F19-D55C-0781-FBC50A6B0BE0}"/>
              </a:ext>
            </a:extLst>
          </p:cNvPr>
          <p:cNvSpPr txBox="1">
            <a:spLocks/>
          </p:cNvSpPr>
          <p:nvPr/>
        </p:nvSpPr>
        <p:spPr bwMode="auto">
          <a:xfrm>
            <a:off x="567868" y="481271"/>
            <a:ext cx="8324612" cy="38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4000" b="1" kern="1200" baseline="0" dirty="0">
                <a:solidFill>
                  <a:srgbClr val="21A1BC"/>
                </a:solidFill>
                <a:latin typeface="EHU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000" dirty="0" err="1" smtClean="0">
                <a:solidFill>
                  <a:srgbClr val="5A519A"/>
                </a:solidFill>
                <a:ea typeface="MS PGothic"/>
              </a:rPr>
              <a:t>PoC</a:t>
            </a:r>
            <a:r>
              <a:rPr lang="es-ES" sz="2000" dirty="0" smtClean="0">
                <a:solidFill>
                  <a:srgbClr val="5A519A"/>
                </a:solidFill>
                <a:ea typeface="MS PGothic"/>
              </a:rPr>
              <a:t> </a:t>
            </a:r>
            <a:r>
              <a:rPr lang="es-ES" sz="2000" dirty="0" err="1" smtClean="0">
                <a:solidFill>
                  <a:srgbClr val="5A519A"/>
                </a:solidFill>
                <a:ea typeface="MS PGothic"/>
              </a:rPr>
              <a:t>gitLab</a:t>
            </a:r>
            <a:endParaRPr lang="es-ES" sz="2000" dirty="0">
              <a:solidFill>
                <a:srgbClr val="5A519A"/>
              </a:solidFill>
            </a:endParaRPr>
          </a:p>
        </p:txBody>
      </p:sp>
      <p:grpSp>
        <p:nvGrpSpPr>
          <p:cNvPr id="50" name="Grupo 34821"/>
          <p:cNvGrpSpPr>
            <a:grpSpLocks/>
          </p:cNvGrpSpPr>
          <p:nvPr/>
        </p:nvGrpSpPr>
        <p:grpSpPr bwMode="auto">
          <a:xfrm>
            <a:off x="3762268" y="4741688"/>
            <a:ext cx="1722804" cy="1341437"/>
            <a:chOff x="436275" y="3684118"/>
            <a:chExt cx="1722331" cy="1341070"/>
          </a:xfrm>
        </p:grpSpPr>
        <p:pic>
          <p:nvPicPr>
            <p:cNvPr id="51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499" y="3684118"/>
              <a:ext cx="1341070" cy="134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CuadroTexto 34819"/>
            <p:cNvSpPr txBox="1">
              <a:spLocks noChangeArrowheads="1"/>
            </p:cNvSpPr>
            <p:nvPr/>
          </p:nvSpPr>
          <p:spPr bwMode="auto">
            <a:xfrm>
              <a:off x="436275" y="4601221"/>
              <a:ext cx="1722331" cy="4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 dirty="0" smtClean="0">
                  <a:latin typeface="Ink Free" panose="03080402000500000000" pitchFamily="66" charset="0"/>
                </a:rPr>
                <a:t>.</a:t>
              </a:r>
              <a:r>
                <a:rPr lang="es-ES" altLang="es-ES" sz="2000" b="1" dirty="0" err="1" smtClean="0">
                  <a:latin typeface="Ink Free" panose="03080402000500000000" pitchFamily="66" charset="0"/>
                </a:rPr>
                <a:t>gitlab-ci.yaml</a:t>
              </a:r>
              <a:endParaRPr lang="es-ES" altLang="es-ES" sz="2000" b="1" dirty="0">
                <a:latin typeface="Ink Free" panose="03080402000500000000" pitchFamily="66" charset="0"/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58" y="1631170"/>
            <a:ext cx="981675" cy="774875"/>
          </a:xfrm>
          <a:prstGeom prst="rect">
            <a:avLst/>
          </a:prstGeom>
        </p:spPr>
      </p:pic>
      <p:pic>
        <p:nvPicPr>
          <p:cNvPr id="56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63" y="1163658"/>
            <a:ext cx="1676784" cy="167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31" y="3573016"/>
            <a:ext cx="1219442" cy="419069"/>
          </a:xfrm>
          <a:prstGeom prst="rect">
            <a:avLst/>
          </a:prstGeom>
        </p:spPr>
      </p:pic>
      <p:sp>
        <p:nvSpPr>
          <p:cNvPr id="59" name="CuadroTexto 38"/>
          <p:cNvSpPr txBox="1">
            <a:spLocks noChangeArrowheads="1"/>
          </p:cNvSpPr>
          <p:nvPr/>
        </p:nvSpPr>
        <p:spPr bwMode="auto">
          <a:xfrm>
            <a:off x="4888426" y="4070086"/>
            <a:ext cx="852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sz="2000" b="1" dirty="0" err="1" smtClean="0">
                <a:latin typeface="Ink Free" panose="03080402000500000000" pitchFamily="66" charset="0"/>
              </a:rPr>
              <a:t>JUnit</a:t>
            </a:r>
            <a:endParaRPr lang="es-ES" altLang="es-ES" sz="2000" b="1" dirty="0">
              <a:latin typeface="Ink Free" panose="03080402000500000000" pitchFamily="66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90" y="3227829"/>
            <a:ext cx="550777" cy="5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/>
          <p:cNvSpPr/>
          <p:nvPr/>
        </p:nvSpPr>
        <p:spPr>
          <a:xfrm rot="10800000">
            <a:off x="4555407" y="863940"/>
            <a:ext cx="1517764" cy="407261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7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4" name="Rectángulo 53"/>
          <p:cNvSpPr/>
          <p:nvPr/>
        </p:nvSpPr>
        <p:spPr>
          <a:xfrm>
            <a:off x="6289522" y="863942"/>
            <a:ext cx="1411845" cy="407261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2901659" y="863943"/>
            <a:ext cx="1686453" cy="407261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7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03648" y="863943"/>
            <a:ext cx="1503549" cy="40206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7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1375531" y="4884562"/>
            <a:ext cx="6326188" cy="13366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4834" name="7 Marcador de texto"/>
          <p:cNvSpPr>
            <a:spLocks noGrp="1"/>
          </p:cNvSpPr>
          <p:nvPr>
            <p:ph type="body" idx="10"/>
          </p:nvPr>
        </p:nvSpPr>
        <p:spPr>
          <a:xfrm>
            <a:off x="539552" y="44624"/>
            <a:ext cx="8352928" cy="359818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s-ES" dirty="0" smtClean="0">
                <a:solidFill>
                  <a:srgbClr val="5A519A"/>
                </a:solidFill>
                <a:latin typeface="EHUSans" panose="02000503050000020004" pitchFamily="50"/>
              </a:rPr>
              <a:t>UPV/EHU | 03 CI/CD | PROYECTO CI/CD</a:t>
            </a:r>
            <a:endParaRPr lang="en-US" altLang="es-ES" dirty="0" smtClean="0">
              <a:solidFill>
                <a:srgbClr val="5A519A"/>
              </a:solidFill>
              <a:latin typeface="EHUSans" panose="02000503050000020004" pitchFamily="50"/>
            </a:endParaRPr>
          </a:p>
        </p:txBody>
      </p:sp>
      <p:sp>
        <p:nvSpPr>
          <p:cNvPr id="3" name="Cheurón 2"/>
          <p:cNvSpPr/>
          <p:nvPr/>
        </p:nvSpPr>
        <p:spPr>
          <a:xfrm>
            <a:off x="1375531" y="6364112"/>
            <a:ext cx="1439863" cy="43338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init</a:t>
            </a:r>
            <a:endParaRPr lang="es-E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Cheurón 4"/>
          <p:cNvSpPr/>
          <p:nvPr/>
        </p:nvSpPr>
        <p:spPr>
          <a:xfrm>
            <a:off x="2983669" y="6364112"/>
            <a:ext cx="1439862" cy="43338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build</a:t>
            </a:r>
            <a:endParaRPr lang="es-E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6" name="Cheurón 5"/>
          <p:cNvSpPr/>
          <p:nvPr/>
        </p:nvSpPr>
        <p:spPr>
          <a:xfrm>
            <a:off x="6199944" y="6381575"/>
            <a:ext cx="1439862" cy="4318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deploy</a:t>
            </a:r>
            <a:endParaRPr lang="es-E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Cheurón 6"/>
          <p:cNvSpPr/>
          <p:nvPr/>
        </p:nvSpPr>
        <p:spPr>
          <a:xfrm>
            <a:off x="4615619" y="6364112"/>
            <a:ext cx="1439862" cy="43338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latin typeface="Ink Free" panose="03080402000500000000" pitchFamily="66" charset="0"/>
              </a:rPr>
              <a:t>test</a:t>
            </a:r>
          </a:p>
        </p:txBody>
      </p:sp>
      <p:grpSp>
        <p:nvGrpSpPr>
          <p:cNvPr id="34839" name="Grupo 24"/>
          <p:cNvGrpSpPr>
            <a:grpSpLocks/>
          </p:cNvGrpSpPr>
          <p:nvPr/>
        </p:nvGrpSpPr>
        <p:grpSpPr bwMode="auto">
          <a:xfrm>
            <a:off x="1354894" y="1461912"/>
            <a:ext cx="1604962" cy="1374775"/>
            <a:chOff x="265818" y="1406902"/>
            <a:chExt cx="1604506" cy="1375125"/>
          </a:xfrm>
        </p:grpSpPr>
        <p:pic>
          <p:nvPicPr>
            <p:cNvPr id="34867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4156" y="1406902"/>
              <a:ext cx="863898" cy="69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68" name="CuadroTexto 8"/>
            <p:cNvSpPr txBox="1">
              <a:spLocks noChangeArrowheads="1"/>
            </p:cNvSpPr>
            <p:nvPr/>
          </p:nvSpPr>
          <p:spPr bwMode="auto">
            <a:xfrm>
              <a:off x="265818" y="2074141"/>
              <a:ext cx="16045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>
                  <a:latin typeface="Ink Free" panose="03080402000500000000" pitchFamily="66" charset="0"/>
                </a:rPr>
                <a:t>VDI: edonon</a:t>
              </a:r>
            </a:p>
            <a:p>
              <a:r>
                <a:rPr lang="es-ES" altLang="es-ES" sz="2000" b="1">
                  <a:latin typeface="Ink Free" panose="03080402000500000000" pitchFamily="66" charset="0"/>
                </a:rPr>
                <a:t>local: WSL2</a:t>
              </a:r>
            </a:p>
          </p:txBody>
        </p:sp>
      </p:grpSp>
      <p:grpSp>
        <p:nvGrpSpPr>
          <p:cNvPr id="34842" name="Grupo 34825"/>
          <p:cNvGrpSpPr>
            <a:grpSpLocks/>
          </p:cNvGrpSpPr>
          <p:nvPr/>
        </p:nvGrpSpPr>
        <p:grpSpPr bwMode="auto">
          <a:xfrm>
            <a:off x="4782306" y="3262137"/>
            <a:ext cx="1131888" cy="1214438"/>
            <a:chOff x="3919481" y="2220095"/>
            <a:chExt cx="1131118" cy="1214355"/>
          </a:xfrm>
        </p:grpSpPr>
        <p:pic>
          <p:nvPicPr>
            <p:cNvPr id="34865" name="Imagen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481" y="3050174"/>
              <a:ext cx="1131118" cy="384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6" name="Imagen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180" y="2220095"/>
              <a:ext cx="749572" cy="74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43" name="Grupo 34821"/>
          <p:cNvGrpSpPr>
            <a:grpSpLocks/>
          </p:cNvGrpSpPr>
          <p:nvPr/>
        </p:nvGrpSpPr>
        <p:grpSpPr bwMode="auto">
          <a:xfrm>
            <a:off x="1483481" y="3068960"/>
            <a:ext cx="1341438" cy="1387256"/>
            <a:chOff x="625499" y="3629067"/>
            <a:chExt cx="1341070" cy="1386876"/>
          </a:xfrm>
        </p:grpSpPr>
        <p:pic>
          <p:nvPicPr>
            <p:cNvPr id="34863" name="Imagen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499" y="3629067"/>
              <a:ext cx="1341070" cy="134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64" name="CuadroTexto 34819"/>
            <p:cNvSpPr txBox="1">
              <a:spLocks noChangeArrowheads="1"/>
            </p:cNvSpPr>
            <p:nvPr/>
          </p:nvSpPr>
          <p:spPr bwMode="auto">
            <a:xfrm>
              <a:off x="818560" y="4615833"/>
              <a:ext cx="9978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 dirty="0" err="1">
                  <a:latin typeface="Ink Free" panose="03080402000500000000" pitchFamily="66" charset="0"/>
                </a:rPr>
                <a:t>gitLab</a:t>
              </a:r>
              <a:endParaRPr lang="es-ES" altLang="es-ES" sz="2000" b="1" dirty="0">
                <a:latin typeface="Ink Free" panose="03080402000500000000" pitchFamily="66" charset="0"/>
              </a:endParaRPr>
            </a:p>
          </p:txBody>
        </p:sp>
      </p:grpSp>
      <p:grpSp>
        <p:nvGrpSpPr>
          <p:cNvPr id="34844" name="Grupo 34820"/>
          <p:cNvGrpSpPr>
            <a:grpSpLocks/>
          </p:cNvGrpSpPr>
          <p:nvPr/>
        </p:nvGrpSpPr>
        <p:grpSpPr bwMode="auto">
          <a:xfrm>
            <a:off x="3248781" y="1739725"/>
            <a:ext cx="998538" cy="1096962"/>
            <a:chOff x="2462693" y="1273821"/>
            <a:chExt cx="997890" cy="1096363"/>
          </a:xfrm>
        </p:grpSpPr>
        <p:pic>
          <p:nvPicPr>
            <p:cNvPr id="34861" name="Imagen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919" y="1273821"/>
              <a:ext cx="748294" cy="75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62" name="CuadroTexto 37"/>
            <p:cNvSpPr txBox="1">
              <a:spLocks noChangeArrowheads="1"/>
            </p:cNvSpPr>
            <p:nvPr/>
          </p:nvSpPr>
          <p:spPr bwMode="auto">
            <a:xfrm>
              <a:off x="2462693" y="1970074"/>
              <a:ext cx="9978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>
                  <a:latin typeface="Ink Free" panose="03080402000500000000" pitchFamily="66" charset="0"/>
                </a:rPr>
                <a:t>kaniko</a:t>
              </a:r>
            </a:p>
          </p:txBody>
        </p:sp>
      </p:grpSp>
      <p:grpSp>
        <p:nvGrpSpPr>
          <p:cNvPr id="34845" name="Grupo 34826"/>
          <p:cNvGrpSpPr>
            <a:grpSpLocks/>
          </p:cNvGrpSpPr>
          <p:nvPr/>
        </p:nvGrpSpPr>
        <p:grpSpPr bwMode="auto">
          <a:xfrm>
            <a:off x="3009069" y="3234008"/>
            <a:ext cx="1316037" cy="1226695"/>
            <a:chOff x="3796129" y="3611168"/>
            <a:chExt cx="1316368" cy="1226054"/>
          </a:xfrm>
        </p:grpSpPr>
        <p:pic>
          <p:nvPicPr>
            <p:cNvPr id="34859" name="Imagen 348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065" y="3611168"/>
              <a:ext cx="1058534" cy="1058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60" name="CuadroTexto 38"/>
            <p:cNvSpPr txBox="1">
              <a:spLocks noChangeArrowheads="1"/>
            </p:cNvSpPr>
            <p:nvPr/>
          </p:nvSpPr>
          <p:spPr bwMode="auto">
            <a:xfrm>
              <a:off x="3796129" y="4437112"/>
              <a:ext cx="13163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>
                  <a:latin typeface="Ink Free" panose="03080402000500000000" pitchFamily="66" charset="0"/>
                </a:rPr>
                <a:t>sonarQube</a:t>
              </a:r>
            </a:p>
          </p:txBody>
        </p:sp>
      </p:grpSp>
      <p:grpSp>
        <p:nvGrpSpPr>
          <p:cNvPr id="34846" name="Grupo 34822"/>
          <p:cNvGrpSpPr>
            <a:grpSpLocks/>
          </p:cNvGrpSpPr>
          <p:nvPr/>
        </p:nvGrpSpPr>
        <p:grpSpPr bwMode="auto">
          <a:xfrm>
            <a:off x="5598281" y="1428949"/>
            <a:ext cx="1146175" cy="1423987"/>
            <a:chOff x="4793272" y="1073215"/>
            <a:chExt cx="1146880" cy="1423540"/>
          </a:xfrm>
        </p:grpSpPr>
        <p:pic>
          <p:nvPicPr>
            <p:cNvPr id="34857" name="Imagen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272" y="1073215"/>
              <a:ext cx="1146880" cy="1146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8" name="CuadroTexto 39"/>
            <p:cNvSpPr txBox="1">
              <a:spLocks noChangeArrowheads="1"/>
            </p:cNvSpPr>
            <p:nvPr/>
          </p:nvSpPr>
          <p:spPr bwMode="auto">
            <a:xfrm>
              <a:off x="4897702" y="2096645"/>
              <a:ext cx="9978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>
                  <a:latin typeface="Ink Free" panose="03080402000500000000" pitchFamily="66" charset="0"/>
                </a:rPr>
                <a:t>harbor</a:t>
              </a:r>
            </a:p>
          </p:txBody>
        </p:sp>
      </p:grpSp>
      <p:pic>
        <p:nvPicPr>
          <p:cNvPr id="34853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86" y="1271929"/>
            <a:ext cx="576064" cy="57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0" name="CuadroTexto 50"/>
          <p:cNvSpPr txBox="1">
            <a:spLocks noChangeArrowheads="1"/>
          </p:cNvSpPr>
          <p:nvPr/>
        </p:nvSpPr>
        <p:spPr bwMode="auto">
          <a:xfrm>
            <a:off x="1454280" y="847689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sz="2000" b="1" dirty="0">
                <a:latin typeface="Ink Free" panose="03080402000500000000" pitchFamily="66" charset="0"/>
              </a:rPr>
              <a:t>ci</a:t>
            </a:r>
          </a:p>
        </p:txBody>
      </p:sp>
      <p:sp>
        <p:nvSpPr>
          <p:cNvPr id="34851" name="CuadroTexto 52"/>
          <p:cNvSpPr txBox="1">
            <a:spLocks noChangeArrowheads="1"/>
          </p:cNvSpPr>
          <p:nvPr/>
        </p:nvSpPr>
        <p:spPr bwMode="auto">
          <a:xfrm>
            <a:off x="6267706" y="842223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sz="2000" b="1" dirty="0">
                <a:latin typeface="Ink Free" panose="03080402000500000000" pitchFamily="66" charset="0"/>
              </a:rPr>
              <a:t>cd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6298324" y="3339131"/>
            <a:ext cx="1450005" cy="1103311"/>
            <a:chOff x="5462543" y="3283744"/>
            <a:chExt cx="1450005" cy="110331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064" y="3283744"/>
              <a:ext cx="752297" cy="752297"/>
            </a:xfrm>
            <a:prstGeom prst="rect">
              <a:avLst/>
            </a:prstGeom>
          </p:spPr>
        </p:pic>
        <p:sp>
          <p:nvSpPr>
            <p:cNvPr id="44" name="CuadroTexto 41"/>
            <p:cNvSpPr txBox="1">
              <a:spLocks noChangeArrowheads="1"/>
            </p:cNvSpPr>
            <p:nvPr/>
          </p:nvSpPr>
          <p:spPr bwMode="auto">
            <a:xfrm>
              <a:off x="5462543" y="3986945"/>
              <a:ext cx="14500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 dirty="0" err="1" smtClean="0">
                  <a:latin typeface="Ink Free" panose="03080402000500000000" pitchFamily="66" charset="0"/>
                </a:rPr>
                <a:t>kubernetes</a:t>
              </a:r>
              <a:endParaRPr lang="es-ES" altLang="es-ES" sz="2000" b="1" dirty="0">
                <a:latin typeface="Ink Free" panose="03080402000500000000" pitchFamily="66" charset="0"/>
              </a:endParaRPr>
            </a:p>
          </p:txBody>
        </p:sp>
      </p:grpSp>
      <p:sp>
        <p:nvSpPr>
          <p:cNvPr id="49" name="Título 5">
            <a:extLst>
              <a:ext uri="{FF2B5EF4-FFF2-40B4-BE49-F238E27FC236}">
                <a16:creationId xmlns:a16="http://schemas.microsoft.com/office/drawing/2014/main" id="{F5D354DD-3F19-D55C-0781-FBC50A6B0BE0}"/>
              </a:ext>
            </a:extLst>
          </p:cNvPr>
          <p:cNvSpPr txBox="1">
            <a:spLocks/>
          </p:cNvSpPr>
          <p:nvPr/>
        </p:nvSpPr>
        <p:spPr bwMode="auto">
          <a:xfrm>
            <a:off x="567868" y="481271"/>
            <a:ext cx="8324612" cy="38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4000" b="1" kern="1200" baseline="0" dirty="0">
                <a:solidFill>
                  <a:srgbClr val="21A1BC"/>
                </a:solidFill>
                <a:latin typeface="EHU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000" dirty="0" smtClean="0">
                <a:solidFill>
                  <a:srgbClr val="5A519A"/>
                </a:solidFill>
                <a:ea typeface="MS PGothic"/>
              </a:rPr>
              <a:t>Proyecto CI/CD</a:t>
            </a:r>
            <a:endParaRPr lang="es-ES" sz="2000" dirty="0">
              <a:solidFill>
                <a:srgbClr val="5A519A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25" y="3063518"/>
            <a:ext cx="569976" cy="569976"/>
          </a:xfrm>
          <a:prstGeom prst="rect">
            <a:avLst/>
          </a:prstGeom>
        </p:spPr>
      </p:pic>
      <p:grpSp>
        <p:nvGrpSpPr>
          <p:cNvPr id="40" name="Grupo 39"/>
          <p:cNvGrpSpPr/>
          <p:nvPr/>
        </p:nvGrpSpPr>
        <p:grpSpPr>
          <a:xfrm>
            <a:off x="3419872" y="4953886"/>
            <a:ext cx="1131385" cy="1315746"/>
            <a:chOff x="3169582" y="4936952"/>
            <a:chExt cx="1131385" cy="1315746"/>
          </a:xfrm>
        </p:grpSpPr>
        <p:pic>
          <p:nvPicPr>
            <p:cNvPr id="41" name="Imagen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468" y="4936952"/>
              <a:ext cx="745163" cy="1028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CuadroTexto 41"/>
            <p:cNvSpPr txBox="1">
              <a:spLocks noChangeArrowheads="1"/>
            </p:cNvSpPr>
            <p:nvPr/>
          </p:nvSpPr>
          <p:spPr bwMode="auto">
            <a:xfrm>
              <a:off x="3169582" y="5852756"/>
              <a:ext cx="1131385" cy="399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 dirty="0" smtClean="0">
                  <a:latin typeface="Ink Free" panose="03080402000500000000" pitchFamily="66" charset="0"/>
                </a:rPr>
                <a:t>Jenkins</a:t>
              </a:r>
              <a:endParaRPr lang="es-ES" altLang="es-ES" sz="2000" b="1" dirty="0">
                <a:latin typeface="Ink Free" panose="03080402000500000000" pitchFamily="66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4585570" y="5309964"/>
            <a:ext cx="2362694" cy="959897"/>
            <a:chOff x="4550350" y="5309964"/>
            <a:chExt cx="2362694" cy="959897"/>
          </a:xfrm>
        </p:grpSpPr>
        <p:pic>
          <p:nvPicPr>
            <p:cNvPr id="34840" name="Imagen 1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535" y="5309964"/>
              <a:ext cx="119062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CuadroTexto 44"/>
            <p:cNvSpPr txBox="1">
              <a:spLocks noChangeArrowheads="1"/>
            </p:cNvSpPr>
            <p:nvPr/>
          </p:nvSpPr>
          <p:spPr bwMode="auto">
            <a:xfrm>
              <a:off x="4550350" y="5869751"/>
              <a:ext cx="23626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 dirty="0">
                  <a:latin typeface="Ink Free" panose="03080402000500000000" pitchFamily="66" charset="0"/>
                </a:rPr>
                <a:t>l</a:t>
              </a:r>
              <a:r>
                <a:rPr lang="es-ES" altLang="es-ES" sz="2000" b="1" dirty="0" smtClean="0">
                  <a:latin typeface="Ink Free" panose="03080402000500000000" pitchFamily="66" charset="0"/>
                </a:rPr>
                <a:t>ibrerías </a:t>
              </a:r>
              <a:r>
                <a:rPr lang="es-ES" altLang="es-ES" sz="2000" b="1" dirty="0" err="1" smtClean="0">
                  <a:latin typeface="Ink Free" panose="03080402000500000000" pitchFamily="66" charset="0"/>
                </a:rPr>
                <a:t>groovy</a:t>
              </a:r>
              <a:endParaRPr lang="es-ES" altLang="es-ES" sz="2000" b="1" dirty="0">
                <a:latin typeface="Ink Free" panose="030804020005000000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7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/>
          <p:cNvSpPr/>
          <p:nvPr/>
        </p:nvSpPr>
        <p:spPr>
          <a:xfrm rot="10800000">
            <a:off x="4566077" y="863941"/>
            <a:ext cx="1517764" cy="407261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7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4" name="Rectángulo 53"/>
          <p:cNvSpPr/>
          <p:nvPr/>
        </p:nvSpPr>
        <p:spPr>
          <a:xfrm>
            <a:off x="6300192" y="863943"/>
            <a:ext cx="1411845" cy="407261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2922517" y="863944"/>
            <a:ext cx="1676266" cy="407261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7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1414318" y="863944"/>
            <a:ext cx="1508198" cy="40183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1386201" y="4884563"/>
            <a:ext cx="6326188" cy="13366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4834" name="7 Marcador de texto"/>
          <p:cNvSpPr>
            <a:spLocks noGrp="1"/>
          </p:cNvSpPr>
          <p:nvPr>
            <p:ph type="body" idx="10"/>
          </p:nvPr>
        </p:nvSpPr>
        <p:spPr>
          <a:xfrm>
            <a:off x="539552" y="44624"/>
            <a:ext cx="8352928" cy="359818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s-ES" dirty="0" smtClean="0">
                <a:solidFill>
                  <a:srgbClr val="5A519A"/>
                </a:solidFill>
                <a:latin typeface="EHUSans" panose="02000503050000020004" pitchFamily="50"/>
              </a:rPr>
              <a:t>UPV/EHU | 03 CI/CD | SIGUIENTES PASOS</a:t>
            </a:r>
            <a:endParaRPr lang="en-US" altLang="es-ES" dirty="0" smtClean="0">
              <a:solidFill>
                <a:srgbClr val="5A519A"/>
              </a:solidFill>
              <a:latin typeface="EHUSans" panose="02000503050000020004" pitchFamily="50"/>
            </a:endParaRPr>
          </a:p>
        </p:txBody>
      </p:sp>
      <p:sp>
        <p:nvSpPr>
          <p:cNvPr id="3" name="Cheurón 2"/>
          <p:cNvSpPr/>
          <p:nvPr/>
        </p:nvSpPr>
        <p:spPr>
          <a:xfrm>
            <a:off x="1386201" y="6364113"/>
            <a:ext cx="1439863" cy="43338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init</a:t>
            </a:r>
            <a:endParaRPr lang="es-E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Cheurón 4"/>
          <p:cNvSpPr/>
          <p:nvPr/>
        </p:nvSpPr>
        <p:spPr>
          <a:xfrm>
            <a:off x="2994339" y="6364113"/>
            <a:ext cx="1439862" cy="43338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build</a:t>
            </a:r>
            <a:endParaRPr lang="es-E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6" name="Cheurón 5"/>
          <p:cNvSpPr/>
          <p:nvPr/>
        </p:nvSpPr>
        <p:spPr>
          <a:xfrm>
            <a:off x="6210614" y="6381576"/>
            <a:ext cx="1439862" cy="4318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deploy</a:t>
            </a:r>
            <a:endParaRPr lang="es-E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Cheurón 6"/>
          <p:cNvSpPr/>
          <p:nvPr/>
        </p:nvSpPr>
        <p:spPr>
          <a:xfrm>
            <a:off x="4626289" y="6364113"/>
            <a:ext cx="1439862" cy="43338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latin typeface="Ink Free" panose="03080402000500000000" pitchFamily="66" charset="0"/>
              </a:rPr>
              <a:t>test</a:t>
            </a:r>
          </a:p>
        </p:txBody>
      </p:sp>
      <p:grpSp>
        <p:nvGrpSpPr>
          <p:cNvPr id="34839" name="Grupo 24"/>
          <p:cNvGrpSpPr>
            <a:grpSpLocks/>
          </p:cNvGrpSpPr>
          <p:nvPr/>
        </p:nvGrpSpPr>
        <p:grpSpPr bwMode="auto">
          <a:xfrm>
            <a:off x="1365564" y="1461913"/>
            <a:ext cx="1604962" cy="1374775"/>
            <a:chOff x="265818" y="1406902"/>
            <a:chExt cx="1604506" cy="1375125"/>
          </a:xfrm>
        </p:grpSpPr>
        <p:pic>
          <p:nvPicPr>
            <p:cNvPr id="34867" name="Imagen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4156" y="1406902"/>
              <a:ext cx="863898" cy="69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68" name="CuadroTexto 8"/>
            <p:cNvSpPr txBox="1">
              <a:spLocks noChangeArrowheads="1"/>
            </p:cNvSpPr>
            <p:nvPr/>
          </p:nvSpPr>
          <p:spPr bwMode="auto">
            <a:xfrm>
              <a:off x="265818" y="2074141"/>
              <a:ext cx="16045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>
                  <a:latin typeface="Ink Free" panose="03080402000500000000" pitchFamily="66" charset="0"/>
                </a:rPr>
                <a:t>VDI: edonon</a:t>
              </a:r>
            </a:p>
            <a:p>
              <a:r>
                <a:rPr lang="es-ES" altLang="es-ES" sz="2000" b="1">
                  <a:latin typeface="Ink Free" panose="03080402000500000000" pitchFamily="66" charset="0"/>
                </a:rPr>
                <a:t>local: WSL2</a:t>
              </a:r>
            </a:p>
          </p:txBody>
        </p:sp>
      </p:grpSp>
      <p:grpSp>
        <p:nvGrpSpPr>
          <p:cNvPr id="34842" name="Grupo 34825"/>
          <p:cNvGrpSpPr>
            <a:grpSpLocks/>
          </p:cNvGrpSpPr>
          <p:nvPr/>
        </p:nvGrpSpPr>
        <p:grpSpPr bwMode="auto">
          <a:xfrm>
            <a:off x="4792976" y="3262138"/>
            <a:ext cx="1131888" cy="1214438"/>
            <a:chOff x="3919481" y="2220095"/>
            <a:chExt cx="1131118" cy="1214355"/>
          </a:xfrm>
        </p:grpSpPr>
        <p:pic>
          <p:nvPicPr>
            <p:cNvPr id="34865" name="Imagen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481" y="3050174"/>
              <a:ext cx="1131118" cy="384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6" name="Imagen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180" y="2220095"/>
              <a:ext cx="749572" cy="74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43" name="Grupo 34821"/>
          <p:cNvGrpSpPr>
            <a:grpSpLocks/>
          </p:cNvGrpSpPr>
          <p:nvPr/>
        </p:nvGrpSpPr>
        <p:grpSpPr bwMode="auto">
          <a:xfrm>
            <a:off x="1494151" y="3068959"/>
            <a:ext cx="1341438" cy="1378409"/>
            <a:chOff x="625499" y="3629067"/>
            <a:chExt cx="1341070" cy="1378032"/>
          </a:xfrm>
        </p:grpSpPr>
        <p:pic>
          <p:nvPicPr>
            <p:cNvPr id="34863" name="Imagen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499" y="3629067"/>
              <a:ext cx="1341070" cy="134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64" name="CuadroTexto 34819"/>
            <p:cNvSpPr txBox="1">
              <a:spLocks noChangeArrowheads="1"/>
            </p:cNvSpPr>
            <p:nvPr/>
          </p:nvSpPr>
          <p:spPr bwMode="auto">
            <a:xfrm>
              <a:off x="809295" y="4606989"/>
              <a:ext cx="9978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 dirty="0" err="1">
                  <a:latin typeface="Ink Free" panose="03080402000500000000" pitchFamily="66" charset="0"/>
                </a:rPr>
                <a:t>gitLab</a:t>
              </a:r>
              <a:endParaRPr lang="es-ES" altLang="es-ES" sz="2000" b="1" dirty="0">
                <a:latin typeface="Ink Free" panose="03080402000500000000" pitchFamily="66" charset="0"/>
              </a:endParaRPr>
            </a:p>
          </p:txBody>
        </p:sp>
      </p:grpSp>
      <p:grpSp>
        <p:nvGrpSpPr>
          <p:cNvPr id="34844" name="Grupo 34820"/>
          <p:cNvGrpSpPr>
            <a:grpSpLocks/>
          </p:cNvGrpSpPr>
          <p:nvPr/>
        </p:nvGrpSpPr>
        <p:grpSpPr bwMode="auto">
          <a:xfrm>
            <a:off x="3259451" y="1739726"/>
            <a:ext cx="998538" cy="1096962"/>
            <a:chOff x="2462693" y="1273821"/>
            <a:chExt cx="997890" cy="1096363"/>
          </a:xfrm>
        </p:grpSpPr>
        <p:pic>
          <p:nvPicPr>
            <p:cNvPr id="34861" name="Imagen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919" y="1273821"/>
              <a:ext cx="748294" cy="75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62" name="CuadroTexto 37"/>
            <p:cNvSpPr txBox="1">
              <a:spLocks noChangeArrowheads="1"/>
            </p:cNvSpPr>
            <p:nvPr/>
          </p:nvSpPr>
          <p:spPr bwMode="auto">
            <a:xfrm>
              <a:off x="2462693" y="1970074"/>
              <a:ext cx="9978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>
                  <a:latin typeface="Ink Free" panose="03080402000500000000" pitchFamily="66" charset="0"/>
                </a:rPr>
                <a:t>kaniko</a:t>
              </a:r>
            </a:p>
          </p:txBody>
        </p:sp>
      </p:grpSp>
      <p:grpSp>
        <p:nvGrpSpPr>
          <p:cNvPr id="34845" name="Grupo 34826"/>
          <p:cNvGrpSpPr>
            <a:grpSpLocks/>
          </p:cNvGrpSpPr>
          <p:nvPr/>
        </p:nvGrpSpPr>
        <p:grpSpPr bwMode="auto">
          <a:xfrm>
            <a:off x="3019739" y="3212978"/>
            <a:ext cx="1316037" cy="1247726"/>
            <a:chOff x="3796129" y="3590148"/>
            <a:chExt cx="1316368" cy="1247074"/>
          </a:xfrm>
        </p:grpSpPr>
        <p:pic>
          <p:nvPicPr>
            <p:cNvPr id="34859" name="Imagen 348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065" y="3590148"/>
              <a:ext cx="1058534" cy="1058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60" name="CuadroTexto 38"/>
            <p:cNvSpPr txBox="1">
              <a:spLocks noChangeArrowheads="1"/>
            </p:cNvSpPr>
            <p:nvPr/>
          </p:nvSpPr>
          <p:spPr bwMode="auto">
            <a:xfrm>
              <a:off x="3796129" y="4437112"/>
              <a:ext cx="13163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>
                  <a:latin typeface="Ink Free" panose="03080402000500000000" pitchFamily="66" charset="0"/>
                </a:rPr>
                <a:t>sonarQube</a:t>
              </a:r>
            </a:p>
          </p:txBody>
        </p:sp>
      </p:grpSp>
      <p:grpSp>
        <p:nvGrpSpPr>
          <p:cNvPr id="34846" name="Grupo 34822"/>
          <p:cNvGrpSpPr>
            <a:grpSpLocks/>
          </p:cNvGrpSpPr>
          <p:nvPr/>
        </p:nvGrpSpPr>
        <p:grpSpPr bwMode="auto">
          <a:xfrm>
            <a:off x="5608951" y="1473026"/>
            <a:ext cx="1146175" cy="1423987"/>
            <a:chOff x="4793272" y="1073215"/>
            <a:chExt cx="1146880" cy="1423540"/>
          </a:xfrm>
        </p:grpSpPr>
        <p:pic>
          <p:nvPicPr>
            <p:cNvPr id="34857" name="Imagen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272" y="1073215"/>
              <a:ext cx="1146880" cy="1146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8" name="CuadroTexto 39"/>
            <p:cNvSpPr txBox="1">
              <a:spLocks noChangeArrowheads="1"/>
            </p:cNvSpPr>
            <p:nvPr/>
          </p:nvSpPr>
          <p:spPr bwMode="auto">
            <a:xfrm>
              <a:off x="4897702" y="2096645"/>
              <a:ext cx="9978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>
                  <a:latin typeface="Ink Free" panose="03080402000500000000" pitchFamily="66" charset="0"/>
                </a:rPr>
                <a:t>harbor</a:t>
              </a:r>
            </a:p>
          </p:txBody>
        </p:sp>
      </p:grpSp>
      <p:sp>
        <p:nvSpPr>
          <p:cNvPr id="34850" name="CuadroTexto 50"/>
          <p:cNvSpPr txBox="1">
            <a:spLocks noChangeArrowheads="1"/>
          </p:cNvSpPr>
          <p:nvPr/>
        </p:nvSpPr>
        <p:spPr bwMode="auto">
          <a:xfrm>
            <a:off x="1403648" y="824992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sz="2000" b="1" dirty="0">
                <a:latin typeface="Ink Free" panose="03080402000500000000" pitchFamily="66" charset="0"/>
              </a:rPr>
              <a:t>ci</a:t>
            </a:r>
          </a:p>
        </p:txBody>
      </p:sp>
      <p:sp>
        <p:nvSpPr>
          <p:cNvPr id="34851" name="CuadroTexto 52"/>
          <p:cNvSpPr txBox="1">
            <a:spLocks noChangeArrowheads="1"/>
          </p:cNvSpPr>
          <p:nvPr/>
        </p:nvSpPr>
        <p:spPr bwMode="auto">
          <a:xfrm>
            <a:off x="6278376" y="842224"/>
            <a:ext cx="49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sz="2000" b="1" dirty="0">
                <a:latin typeface="Ink Free" panose="03080402000500000000" pitchFamily="66" charset="0"/>
              </a:rPr>
              <a:t>cd</a:t>
            </a:r>
          </a:p>
        </p:txBody>
      </p:sp>
      <p:sp>
        <p:nvSpPr>
          <p:cNvPr id="44" name="CuadroTexto 41"/>
          <p:cNvSpPr txBox="1">
            <a:spLocks noChangeArrowheads="1"/>
          </p:cNvSpPr>
          <p:nvPr/>
        </p:nvSpPr>
        <p:spPr bwMode="auto">
          <a:xfrm>
            <a:off x="6380959" y="4072468"/>
            <a:ext cx="14500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sz="2000" b="1" dirty="0" err="1" smtClean="0">
                <a:latin typeface="Ink Free" panose="03080402000500000000" pitchFamily="66" charset="0"/>
              </a:rPr>
              <a:t>kubernetes</a:t>
            </a:r>
            <a:endParaRPr lang="es-ES" altLang="es-ES" sz="2000" b="1" dirty="0">
              <a:latin typeface="Ink Free" panose="03080402000500000000" pitchFamily="66" charset="0"/>
            </a:endParaRPr>
          </a:p>
        </p:txBody>
      </p:sp>
      <p:sp>
        <p:nvSpPr>
          <p:cNvPr id="49" name="Título 5">
            <a:extLst>
              <a:ext uri="{FF2B5EF4-FFF2-40B4-BE49-F238E27FC236}">
                <a16:creationId xmlns:a16="http://schemas.microsoft.com/office/drawing/2014/main" id="{F5D354DD-3F19-D55C-0781-FBC50A6B0BE0}"/>
              </a:ext>
            </a:extLst>
          </p:cNvPr>
          <p:cNvSpPr txBox="1">
            <a:spLocks/>
          </p:cNvSpPr>
          <p:nvPr/>
        </p:nvSpPr>
        <p:spPr bwMode="auto">
          <a:xfrm>
            <a:off x="567868" y="481271"/>
            <a:ext cx="8324612" cy="38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4000" b="1" kern="1200" baseline="0" dirty="0">
                <a:solidFill>
                  <a:srgbClr val="21A1BC"/>
                </a:solidFill>
                <a:latin typeface="EHU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000" dirty="0" smtClean="0">
                <a:solidFill>
                  <a:srgbClr val="5A519A"/>
                </a:solidFill>
                <a:ea typeface="MS PGothic"/>
              </a:rPr>
              <a:t>Siguientes pasos: Proyecto </a:t>
            </a:r>
            <a:r>
              <a:rPr lang="es-ES" sz="2000" dirty="0" err="1" smtClean="0">
                <a:solidFill>
                  <a:srgbClr val="5A519A"/>
                </a:solidFill>
                <a:ea typeface="MS PGothic"/>
              </a:rPr>
              <a:t>Docentiaz</a:t>
            </a:r>
            <a:endParaRPr lang="es-ES" sz="2000" dirty="0">
              <a:solidFill>
                <a:srgbClr val="5A519A"/>
              </a:solidFill>
            </a:endParaRPr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641" y="3363529"/>
            <a:ext cx="752297" cy="752297"/>
          </a:xfrm>
          <a:prstGeom prst="rect">
            <a:avLst/>
          </a:prstGeom>
        </p:spPr>
      </p:pic>
      <p:grpSp>
        <p:nvGrpSpPr>
          <p:cNvPr id="50" name="Grupo 49"/>
          <p:cNvGrpSpPr/>
          <p:nvPr/>
        </p:nvGrpSpPr>
        <p:grpSpPr>
          <a:xfrm>
            <a:off x="6588224" y="2198582"/>
            <a:ext cx="922829" cy="1068809"/>
            <a:chOff x="7154092" y="1772816"/>
            <a:chExt cx="922829" cy="1068809"/>
          </a:xfrm>
        </p:grpSpPr>
        <p:pic>
          <p:nvPicPr>
            <p:cNvPr id="51" name="Imagen 50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892"/>
            <a:stretch/>
          </p:blipFill>
          <p:spPr>
            <a:xfrm>
              <a:off x="7154092" y="1772816"/>
              <a:ext cx="855488" cy="857250"/>
            </a:xfrm>
            <a:prstGeom prst="rect">
              <a:avLst/>
            </a:prstGeom>
          </p:spPr>
        </p:pic>
        <p:sp>
          <p:nvSpPr>
            <p:cNvPr id="52" name="CuadroTexto 41"/>
            <p:cNvSpPr txBox="1">
              <a:spLocks noChangeArrowheads="1"/>
            </p:cNvSpPr>
            <p:nvPr/>
          </p:nvSpPr>
          <p:spPr bwMode="auto">
            <a:xfrm>
              <a:off x="7274490" y="2441515"/>
              <a:ext cx="8024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 dirty="0" err="1" smtClean="0">
                  <a:latin typeface="Ink Free" panose="03080402000500000000" pitchFamily="66" charset="0"/>
                </a:rPr>
                <a:t>Vault</a:t>
              </a:r>
              <a:endParaRPr lang="es-ES" altLang="es-ES" sz="2000" b="1" dirty="0">
                <a:latin typeface="Ink Free" panose="03080402000500000000" pitchFamily="66" charset="0"/>
              </a:endParaRPr>
            </a:p>
          </p:txBody>
        </p:sp>
      </p:grpSp>
      <p:grpSp>
        <p:nvGrpSpPr>
          <p:cNvPr id="53" name="Grupo 34824"/>
          <p:cNvGrpSpPr>
            <a:grpSpLocks/>
          </p:cNvGrpSpPr>
          <p:nvPr/>
        </p:nvGrpSpPr>
        <p:grpSpPr bwMode="auto">
          <a:xfrm>
            <a:off x="5187298" y="4937806"/>
            <a:ext cx="1040886" cy="1314892"/>
            <a:chOff x="7952808" y="849773"/>
            <a:chExt cx="1041345" cy="1315444"/>
          </a:xfrm>
        </p:grpSpPr>
        <p:pic>
          <p:nvPicPr>
            <p:cNvPr id="55" name="Imagen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2808" y="849773"/>
              <a:ext cx="1022933" cy="102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CuadroTexto 41"/>
            <p:cNvSpPr txBox="1">
              <a:spLocks noChangeArrowheads="1"/>
            </p:cNvSpPr>
            <p:nvPr/>
          </p:nvSpPr>
          <p:spPr bwMode="auto">
            <a:xfrm>
              <a:off x="7996263" y="1765107"/>
              <a:ext cx="9978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 dirty="0" err="1">
                  <a:latin typeface="Ink Free" panose="03080402000500000000" pitchFamily="66" charset="0"/>
                </a:rPr>
                <a:t>argoCD</a:t>
              </a:r>
              <a:endParaRPr lang="es-ES" altLang="es-ES" sz="2000" b="1" dirty="0">
                <a:latin typeface="Ink Free" panose="03080402000500000000" pitchFamily="66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288936" y="4936952"/>
            <a:ext cx="1131385" cy="1315746"/>
            <a:chOff x="3169582" y="4936952"/>
            <a:chExt cx="1131385" cy="1315746"/>
          </a:xfrm>
        </p:grpSpPr>
        <p:pic>
          <p:nvPicPr>
            <p:cNvPr id="34841" name="Imagen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7468" y="4936952"/>
              <a:ext cx="745163" cy="1028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CuadroTexto 41"/>
            <p:cNvSpPr txBox="1">
              <a:spLocks noChangeArrowheads="1"/>
            </p:cNvSpPr>
            <p:nvPr/>
          </p:nvSpPr>
          <p:spPr bwMode="auto">
            <a:xfrm>
              <a:off x="3169582" y="5852756"/>
              <a:ext cx="1131385" cy="399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s-ES" altLang="es-ES" sz="2000" b="1" dirty="0" smtClean="0">
                  <a:latin typeface="Ink Free" panose="03080402000500000000" pitchFamily="66" charset="0"/>
                </a:rPr>
                <a:t>Jenkins</a:t>
              </a:r>
              <a:endParaRPr lang="es-ES" altLang="es-ES" sz="2000" b="1" dirty="0">
                <a:latin typeface="Ink Free" panose="03080402000500000000" pitchFamily="66" charset="0"/>
              </a:endParaRPr>
            </a:p>
          </p:txBody>
        </p:sp>
      </p:grpSp>
      <p:pic>
        <p:nvPicPr>
          <p:cNvPr id="58" name="Imagen 5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25" y="3063518"/>
            <a:ext cx="569976" cy="56997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21" y="5006133"/>
            <a:ext cx="1129696" cy="1026996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3" y="2851398"/>
            <a:ext cx="1219442" cy="41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5 Título"/>
          <p:cNvSpPr>
            <a:spLocks noGrp="1"/>
          </p:cNvSpPr>
          <p:nvPr>
            <p:ph type="ctrTitle"/>
          </p:nvPr>
        </p:nvSpPr>
        <p:spPr>
          <a:xfrm>
            <a:off x="477838" y="2119313"/>
            <a:ext cx="5534025" cy="1022350"/>
          </a:xfrm>
        </p:spPr>
        <p:txBody>
          <a:bodyPr/>
          <a:lstStyle/>
          <a:p>
            <a:r>
              <a:rPr lang="es-ES" altLang="es-ES" sz="2800" smtClean="0">
                <a:latin typeface="EHUSans" panose="02000503050000020004" pitchFamily="50"/>
                <a:ea typeface="EHUSans" panose="02000503050000020004" pitchFamily="50"/>
                <a:cs typeface="EHUSans" panose="02000503050000020004" pitchFamily="50"/>
              </a:rPr>
              <a:t>Eskerrik asko</a:t>
            </a:r>
            <a:br>
              <a:rPr lang="es-ES" altLang="es-ES" sz="2800" smtClean="0">
                <a:latin typeface="EHUSans" panose="02000503050000020004" pitchFamily="50"/>
                <a:ea typeface="EHUSans" panose="02000503050000020004" pitchFamily="50"/>
                <a:cs typeface="EHUSans" panose="02000503050000020004" pitchFamily="50"/>
              </a:rPr>
            </a:br>
            <a:r>
              <a:rPr lang="es-ES" altLang="es-ES" sz="2800" smtClean="0">
                <a:latin typeface="EHUSans" panose="02000503050000020004" pitchFamily="50"/>
                <a:ea typeface="EHUSans" panose="02000503050000020004" pitchFamily="50"/>
                <a:cs typeface="EHUSans" panose="02000503050000020004" pitchFamily="50"/>
              </a:rPr>
              <a:t>Muchas gracias</a:t>
            </a:r>
            <a:endParaRPr altLang="es-ES" sz="2800" smtClean="0">
              <a:latin typeface="EHUSans" panose="02000503050000020004" pitchFamily="50"/>
              <a:ea typeface="EHUSans" panose="02000503050000020004" pitchFamily="50"/>
              <a:cs typeface="EHUSans" panose="02000503050000020004" pitchFamily="50"/>
            </a:endParaRPr>
          </a:p>
        </p:txBody>
      </p:sp>
      <p:sp>
        <p:nvSpPr>
          <p:cNvPr id="32771" name="6 Subtítulo"/>
          <p:cNvSpPr>
            <a:spLocks noGrp="1"/>
          </p:cNvSpPr>
          <p:nvPr>
            <p:ph type="subTitle" idx="1"/>
          </p:nvPr>
        </p:nvSpPr>
        <p:spPr>
          <a:xfrm>
            <a:off x="477838" y="3500438"/>
            <a:ext cx="4319587" cy="1223962"/>
          </a:xfrm>
        </p:spPr>
        <p:txBody>
          <a:bodyPr/>
          <a:lstStyle/>
          <a:p>
            <a:pPr eaLnBrk="1" hangingPunct="1">
              <a:lnSpc>
                <a:spcPts val="1800"/>
              </a:lnSpc>
              <a:spcBef>
                <a:spcPts val="0"/>
              </a:spcBef>
              <a:defRPr/>
            </a:pPr>
            <a:r>
              <a:rPr lang="en-US" altLang="es-ES" dirty="0" smtClean="0">
                <a:solidFill>
                  <a:schemeClr val="accent5">
                    <a:lumMod val="75000"/>
                  </a:schemeClr>
                </a:solidFill>
                <a:latin typeface="EHUSans" panose="02000503050000020004" pitchFamily="50"/>
                <a:ea typeface="EHUSans" panose="02000503050000020004" pitchFamily="50"/>
                <a:cs typeface="EHUSans" panose="02000503050000020004" pitchFamily="50"/>
              </a:rPr>
              <a:t>Christian </a:t>
            </a:r>
            <a:r>
              <a:rPr lang="en-US" altLang="es-ES" dirty="0" err="1" smtClean="0">
                <a:solidFill>
                  <a:schemeClr val="accent5">
                    <a:lumMod val="75000"/>
                  </a:schemeClr>
                </a:solidFill>
                <a:latin typeface="EHUSans" panose="02000503050000020004" pitchFamily="50"/>
                <a:ea typeface="EHUSans" panose="02000503050000020004" pitchFamily="50"/>
                <a:cs typeface="EHUSans" panose="02000503050000020004" pitchFamily="50"/>
              </a:rPr>
              <a:t>Pinedo</a:t>
            </a:r>
            <a:r>
              <a:rPr lang="en-US" altLang="es-ES" dirty="0" smtClean="0">
                <a:solidFill>
                  <a:schemeClr val="accent5">
                    <a:lumMod val="75000"/>
                  </a:schemeClr>
                </a:solidFill>
                <a:latin typeface="EHUSans" panose="02000503050000020004" pitchFamily="50"/>
                <a:ea typeface="EHUSans" panose="02000503050000020004" pitchFamily="50"/>
                <a:cs typeface="EHUSans" panose="02000503050000020004" pitchFamily="50"/>
              </a:rPr>
              <a:t> </a:t>
            </a:r>
            <a:r>
              <a:rPr lang="en-US" altLang="es-ES" dirty="0" err="1" smtClean="0">
                <a:solidFill>
                  <a:schemeClr val="accent5">
                    <a:lumMod val="75000"/>
                  </a:schemeClr>
                </a:solidFill>
                <a:latin typeface="EHUSans" panose="02000503050000020004" pitchFamily="50"/>
                <a:ea typeface="EHUSans" panose="02000503050000020004" pitchFamily="50"/>
                <a:cs typeface="EHUSans" panose="02000503050000020004" pitchFamily="50"/>
              </a:rPr>
              <a:t>Zamalloa</a:t>
            </a:r>
            <a:endParaRPr lang="en-US" altLang="es-ES" dirty="0" smtClean="0">
              <a:solidFill>
                <a:schemeClr val="accent5">
                  <a:lumMod val="75000"/>
                </a:schemeClr>
              </a:solidFill>
              <a:latin typeface="EHUSans" panose="02000503050000020004" pitchFamily="50"/>
              <a:ea typeface="EHUSans" panose="02000503050000020004" pitchFamily="50"/>
              <a:cs typeface="EHUSans" panose="02000503050000020004" pitchFamily="50"/>
            </a:endParaRPr>
          </a:p>
          <a:p>
            <a:pPr eaLnBrk="1" hangingPunct="1">
              <a:lnSpc>
                <a:spcPts val="1800"/>
              </a:lnSpc>
              <a:spcBef>
                <a:spcPts val="0"/>
              </a:spcBef>
              <a:defRPr/>
            </a:pPr>
            <a:r>
              <a:rPr lang="en-US" altLang="es-ES" sz="1400" dirty="0" err="1" smtClean="0">
                <a:latin typeface="EHUSans" panose="02000503050000020004" pitchFamily="50"/>
                <a:ea typeface="EHUSans" panose="02000503050000020004" pitchFamily="50"/>
                <a:cs typeface="EHUSans" panose="02000503050000020004" pitchFamily="50"/>
                <a:hlinkClick r:id="rId3"/>
              </a:rPr>
              <a:t>christian.pinedo@ehu.eus</a:t>
            </a:r>
            <a:endParaRPr lang="en-US" altLang="es-ES" sz="1400" dirty="0" smtClean="0">
              <a:latin typeface="EHUSans" panose="02000503050000020004" pitchFamily="50"/>
              <a:ea typeface="EHUSans" panose="02000503050000020004" pitchFamily="50"/>
              <a:cs typeface="EHUSans" panose="02000503050000020004" pitchFamily="50"/>
            </a:endParaRPr>
          </a:p>
          <a:p>
            <a:pPr eaLnBrk="1" hangingPunct="1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altLang="es-ES" dirty="0" smtClean="0">
                <a:solidFill>
                  <a:schemeClr val="accent5">
                    <a:lumMod val="75000"/>
                  </a:schemeClr>
                </a:solidFill>
                <a:latin typeface="EHUSans" panose="02000503050000020004" pitchFamily="50"/>
                <a:ea typeface="EHUSans" panose="02000503050000020004" pitchFamily="50"/>
                <a:cs typeface="EHUSans" panose="02000503050000020004" pitchFamily="50"/>
              </a:rPr>
              <a:t>Aitor </a:t>
            </a:r>
            <a:r>
              <a:rPr lang="en-US" altLang="es-ES" dirty="0">
                <a:solidFill>
                  <a:schemeClr val="accent5">
                    <a:lumMod val="75000"/>
                  </a:schemeClr>
                </a:solidFill>
                <a:latin typeface="EHUSans" panose="02000503050000020004" pitchFamily="50"/>
                <a:ea typeface="EHUSans" panose="02000503050000020004" pitchFamily="50"/>
                <a:cs typeface="EHUSans" panose="02000503050000020004" pitchFamily="50"/>
              </a:rPr>
              <a:t>Renobales Irusta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  <a:defRPr/>
            </a:pPr>
            <a:r>
              <a:rPr lang="en-US" altLang="es-ES" sz="1400" dirty="0" err="1">
                <a:latin typeface="EHUSans" panose="02000503050000020004" pitchFamily="50"/>
                <a:ea typeface="EHUSans" panose="02000503050000020004" pitchFamily="50"/>
                <a:cs typeface="EHUSans" panose="02000503050000020004" pitchFamily="50"/>
                <a:hlinkClick r:id="rId3"/>
              </a:rPr>
              <a:t>a</a:t>
            </a:r>
            <a:r>
              <a:rPr lang="en-US" altLang="es-ES" sz="1400" dirty="0" err="1" smtClean="0">
                <a:latin typeface="EHUSans" panose="02000503050000020004" pitchFamily="50"/>
                <a:ea typeface="EHUSans" panose="02000503050000020004" pitchFamily="50"/>
                <a:cs typeface="EHUSans" panose="02000503050000020004" pitchFamily="50"/>
                <a:hlinkClick r:id="rId3"/>
              </a:rPr>
              <a:t>itor.renobales@ehu.eus</a:t>
            </a:r>
            <a:endParaRPr lang="en-US" altLang="es-ES" sz="1400" dirty="0">
              <a:latin typeface="EHUSans" panose="02000503050000020004" pitchFamily="50"/>
              <a:ea typeface="EHUSans" panose="02000503050000020004" pitchFamily="50"/>
              <a:cs typeface="EHUSans" panose="02000503050000020004" pitchFamily="50"/>
            </a:endParaRPr>
          </a:p>
          <a:p>
            <a:pPr eaLnBrk="1" hangingPunct="1">
              <a:lnSpc>
                <a:spcPts val="1800"/>
              </a:lnSpc>
              <a:defRPr/>
            </a:pPr>
            <a:endParaRPr lang="en-US" altLang="es-ES" sz="1600" dirty="0" smtClean="0">
              <a:latin typeface="EHUSans" panose="02000503050000020004" pitchFamily="50"/>
              <a:ea typeface="EHUSans" panose="02000503050000020004" pitchFamily="50"/>
              <a:cs typeface="EHUSans" panose="02000503050000020004" pitchFamily="50"/>
            </a:endParaRPr>
          </a:p>
          <a:p>
            <a:pPr eaLnBrk="1" hangingPunct="1">
              <a:lnSpc>
                <a:spcPts val="1800"/>
              </a:lnSpc>
              <a:defRPr/>
            </a:pPr>
            <a:endParaRPr lang="en-US" altLang="es-ES" sz="1600" dirty="0">
              <a:latin typeface="EHUSans" panose="02000503050000020004" pitchFamily="50"/>
              <a:ea typeface="EHUSans" panose="02000503050000020004" pitchFamily="50"/>
              <a:cs typeface="EHUSans" panose="02000503050000020004" pitchFamily="50"/>
            </a:endParaRPr>
          </a:p>
          <a:p>
            <a:pPr eaLnBrk="1" hangingPunct="1">
              <a:lnSpc>
                <a:spcPts val="1800"/>
              </a:lnSpc>
              <a:defRPr/>
            </a:pPr>
            <a:endParaRPr lang="en-US" altLang="es-ES" sz="1600" dirty="0" smtClean="0">
              <a:latin typeface="EHUSans" panose="02000503050000020004" pitchFamily="50"/>
              <a:ea typeface="EHUSans" panose="02000503050000020004" pitchFamily="50"/>
              <a:cs typeface="EHUSans" panose="02000503050000020004" pitchFamily="50"/>
            </a:endParaRPr>
          </a:p>
          <a:p>
            <a:pPr eaLnBrk="1" hangingPunct="1">
              <a:lnSpc>
                <a:spcPts val="1800"/>
              </a:lnSpc>
              <a:defRPr/>
            </a:pPr>
            <a:endParaRPr lang="en-US" altLang="es-ES" sz="1400" dirty="0" smtClean="0">
              <a:latin typeface="EHUSans" panose="02000503050000020004" pitchFamily="50"/>
              <a:ea typeface="EHUSans" panose="02000503050000020004" pitchFamily="50"/>
              <a:cs typeface="EHUSans" panose="02000503050000020004" pitchFamily="50"/>
            </a:endParaRPr>
          </a:p>
        </p:txBody>
      </p:sp>
      <p:sp>
        <p:nvSpPr>
          <p:cNvPr id="39940" name="CuadroTexto 2"/>
          <p:cNvSpPr txBox="1">
            <a:spLocks noChangeArrowheads="1"/>
          </p:cNvSpPr>
          <p:nvPr/>
        </p:nvSpPr>
        <p:spPr bwMode="auto">
          <a:xfrm>
            <a:off x="477838" y="5805488"/>
            <a:ext cx="1862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ES" b="1">
                <a:latin typeface="EHUSans" panose="02000503050000020004" pitchFamily="50"/>
                <a:ea typeface="EHUSans" panose="02000503050000020004" pitchFamily="50"/>
                <a:cs typeface="EHUSans" panose="02000503050000020004" pitchFamily="50"/>
              </a:rPr>
              <a:t>UPV/EHU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3346846" y="6452820"/>
            <a:ext cx="48975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s-ES" b="1" dirty="0">
                <a:solidFill>
                  <a:schemeClr val="bg1"/>
                </a:solidFill>
                <a:latin typeface="EHUSans" panose="02000503050000020004" pitchFamily="50"/>
              </a:rPr>
              <a:t>This work is licensed </a:t>
            </a:r>
            <a:r>
              <a:rPr lang="en-US" altLang="es-ES" b="1" dirty="0" smtClean="0">
                <a:solidFill>
                  <a:schemeClr val="bg1"/>
                </a:solidFill>
                <a:latin typeface="EHUSans" panose="02000503050000020004" pitchFamily="50"/>
              </a:rPr>
              <a:t>under CC BY-NC 4.0</a:t>
            </a:r>
            <a:endParaRPr lang="en-US" altLang="es-ES" sz="1200" b="1" dirty="0">
              <a:solidFill>
                <a:schemeClr val="bg1"/>
              </a:solidFill>
              <a:latin typeface="EHUSans" panose="02000503050000020004" pitchFamily="5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453336"/>
            <a:ext cx="1008409" cy="352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467544" y="836712"/>
            <a:ext cx="8496175" cy="5543821"/>
          </a:xfrm>
        </p:spPr>
        <p:txBody>
          <a:bodyPr wrap="square" anchor="t">
            <a:normAutofit lnSpcReduction="10000"/>
          </a:bodyPr>
          <a:lstStyle/>
          <a:p>
            <a:pPr marL="0" indent="0" eaLnBrk="1" hangingPunct="1">
              <a:spcBef>
                <a:spcPts val="1800"/>
              </a:spcBef>
              <a:defRPr/>
            </a:pPr>
            <a:r>
              <a:rPr lang="es-ES_tradnl" altLang="es-ES" sz="4000" dirty="0" smtClean="0">
                <a:latin typeface="EHUSans" panose="02000503050000020004" pitchFamily="50"/>
              </a:rPr>
              <a:t>00 PRESENTACIÓN</a:t>
            </a:r>
          </a:p>
          <a:p>
            <a:pPr marL="571500" lvl="2" eaLnBrk="1" hangingPunct="1">
              <a:spcBef>
                <a:spcPts val="600"/>
              </a:spcBef>
              <a:defRPr/>
            </a:pPr>
            <a:r>
              <a:rPr lang="es-ES_tradnl" altLang="es-ES" sz="2000" dirty="0" smtClean="0">
                <a:solidFill>
                  <a:schemeClr val="accent3"/>
                </a:solidFill>
                <a:latin typeface="EHUSans" panose="02000503050000020004" pitchFamily="50"/>
              </a:rPr>
              <a:t>Quiénes somos</a:t>
            </a:r>
          </a:p>
          <a:p>
            <a:pPr marL="571500" lvl="2" eaLnBrk="1" hangingPunct="1">
              <a:spcBef>
                <a:spcPts val="600"/>
              </a:spcBef>
              <a:defRPr/>
            </a:pPr>
            <a:r>
              <a:rPr lang="es-ES_tradnl" altLang="es-ES" sz="2000" dirty="0" err="1" smtClean="0">
                <a:solidFill>
                  <a:schemeClr val="accent3"/>
                </a:solidFill>
                <a:latin typeface="EHUSans" panose="02000503050000020004" pitchFamily="50"/>
              </a:rPr>
              <a:t>Timeline</a:t>
            </a:r>
            <a:endParaRPr lang="es-ES_tradnl" altLang="es-ES" sz="2000" dirty="0" smtClean="0">
              <a:solidFill>
                <a:schemeClr val="accent3"/>
              </a:solidFill>
              <a:latin typeface="EHUSans" panose="02000503050000020004" pitchFamily="50"/>
            </a:endParaRPr>
          </a:p>
          <a:p>
            <a:pPr marL="0" indent="0" eaLnBrk="1" hangingPunct="1">
              <a:spcBef>
                <a:spcPts val="1800"/>
              </a:spcBef>
              <a:defRPr/>
            </a:pPr>
            <a:r>
              <a:rPr lang="es-ES_tradnl" altLang="es-ES" sz="4000" dirty="0" smtClean="0">
                <a:solidFill>
                  <a:schemeClr val="accent6"/>
                </a:solidFill>
              </a:rPr>
              <a:t>01 CONTENEDORES</a:t>
            </a:r>
          </a:p>
          <a:p>
            <a:pPr marL="571500" lvl="2" eaLnBrk="1" hangingPunct="1">
              <a:spcBef>
                <a:spcPts val="600"/>
              </a:spcBef>
              <a:defRPr/>
            </a:pPr>
            <a:r>
              <a:rPr lang="es-ES_tradnl" altLang="es-ES" sz="2000" dirty="0" smtClean="0">
                <a:solidFill>
                  <a:schemeClr val="accent6"/>
                </a:solidFill>
                <a:latin typeface="EHUSans" panose="02000503050000020004" pitchFamily="50"/>
              </a:rPr>
              <a:t>Evolución</a:t>
            </a:r>
            <a:endParaRPr lang="es-ES_tradnl" altLang="es-ES" sz="2000" dirty="0">
              <a:solidFill>
                <a:schemeClr val="accent6"/>
              </a:solidFill>
              <a:latin typeface="EHUSans" panose="02000503050000020004" pitchFamily="50"/>
            </a:endParaRPr>
          </a:p>
          <a:p>
            <a:pPr marL="571500" lvl="2" eaLnBrk="1" hangingPunct="1">
              <a:spcBef>
                <a:spcPts val="600"/>
              </a:spcBef>
              <a:defRPr/>
            </a:pPr>
            <a:r>
              <a:rPr lang="es-ES_tradnl" altLang="es-ES" sz="2000" dirty="0" smtClean="0">
                <a:solidFill>
                  <a:schemeClr val="accent6"/>
                </a:solidFill>
                <a:latin typeface="EHUSans" panose="02000503050000020004" pitchFamily="50"/>
              </a:rPr>
              <a:t>Criterios</a:t>
            </a:r>
          </a:p>
          <a:p>
            <a:pPr marL="571500" lvl="2" eaLnBrk="1" hangingPunct="1">
              <a:spcBef>
                <a:spcPts val="600"/>
              </a:spcBef>
              <a:defRPr/>
            </a:pPr>
            <a:r>
              <a:rPr lang="es-ES_tradnl" altLang="es-ES" sz="2000" dirty="0" smtClean="0">
                <a:solidFill>
                  <a:schemeClr val="accent6"/>
                </a:solidFill>
                <a:latin typeface="EHUSans" panose="02000503050000020004" pitchFamily="50"/>
              </a:rPr>
              <a:t>Soluciones</a:t>
            </a:r>
          </a:p>
          <a:p>
            <a:pPr marL="571500" lvl="2" eaLnBrk="1" hangingPunct="1">
              <a:spcBef>
                <a:spcPts val="600"/>
              </a:spcBef>
              <a:defRPr/>
            </a:pPr>
            <a:r>
              <a:rPr lang="es-ES_tradnl" altLang="es-ES" sz="2000" dirty="0" smtClean="0">
                <a:solidFill>
                  <a:schemeClr val="accent6"/>
                </a:solidFill>
                <a:latin typeface="EHUSans" panose="02000503050000020004" pitchFamily="50"/>
              </a:rPr>
              <a:t>Siguientes pasos</a:t>
            </a:r>
            <a:endParaRPr lang="es-ES_tradnl" altLang="es-ES" sz="2000" dirty="0">
              <a:solidFill>
                <a:schemeClr val="accent6"/>
              </a:solidFill>
              <a:latin typeface="EHUSans" panose="02000503050000020004" pitchFamily="50"/>
            </a:endParaRPr>
          </a:p>
          <a:p>
            <a:pPr marL="0" indent="0" eaLnBrk="1" hangingPunct="1">
              <a:spcBef>
                <a:spcPts val="1800"/>
              </a:spcBef>
              <a:defRPr/>
            </a:pPr>
            <a:r>
              <a:rPr lang="es-ES_tradnl" altLang="es-ES" sz="4000" dirty="0" smtClean="0">
                <a:solidFill>
                  <a:srgbClr val="5A519A"/>
                </a:solidFill>
                <a:latin typeface="EHUSans" panose="02000503050000020004" pitchFamily="50"/>
              </a:rPr>
              <a:t>02 CI/CD</a:t>
            </a:r>
          </a:p>
          <a:p>
            <a:pPr marL="571500" lvl="2" indent="0" eaLnBrk="1" hangingPunct="1">
              <a:spcBef>
                <a:spcPts val="600"/>
              </a:spcBef>
              <a:defRPr/>
            </a:pPr>
            <a:r>
              <a:rPr lang="es-ES_tradnl" altLang="es-ES" sz="2000" dirty="0" err="1" smtClean="0">
                <a:solidFill>
                  <a:srgbClr val="5A519A"/>
                </a:solidFill>
                <a:latin typeface="EHUSans" panose="02000503050000020004" pitchFamily="50"/>
              </a:rPr>
              <a:t>PoC</a:t>
            </a:r>
            <a:r>
              <a:rPr lang="es-ES_tradnl" altLang="es-ES" sz="2000" dirty="0" smtClean="0">
                <a:solidFill>
                  <a:srgbClr val="5A519A"/>
                </a:solidFill>
                <a:latin typeface="EHUSans" panose="02000503050000020004" pitchFamily="50"/>
              </a:rPr>
              <a:t> </a:t>
            </a:r>
            <a:r>
              <a:rPr lang="es-ES_tradnl" altLang="es-ES" sz="2000" dirty="0" err="1" smtClean="0">
                <a:solidFill>
                  <a:srgbClr val="5A519A"/>
                </a:solidFill>
                <a:latin typeface="EHUSans" panose="02000503050000020004" pitchFamily="50"/>
              </a:rPr>
              <a:t>gitLab</a:t>
            </a:r>
            <a:endParaRPr lang="es-ES_tradnl" altLang="es-ES" sz="2000" dirty="0" smtClean="0">
              <a:solidFill>
                <a:srgbClr val="5A519A"/>
              </a:solidFill>
              <a:latin typeface="EHUSans" panose="02000503050000020004" pitchFamily="50"/>
            </a:endParaRPr>
          </a:p>
          <a:p>
            <a:pPr marL="571500" lvl="2" indent="0" eaLnBrk="1" hangingPunct="1">
              <a:spcBef>
                <a:spcPts val="600"/>
              </a:spcBef>
              <a:defRPr/>
            </a:pPr>
            <a:r>
              <a:rPr lang="es-ES_tradnl" altLang="es-ES" sz="2000" dirty="0" smtClean="0">
                <a:solidFill>
                  <a:srgbClr val="5A519A"/>
                </a:solidFill>
                <a:latin typeface="EHUSans" panose="02000503050000020004" pitchFamily="50"/>
              </a:rPr>
              <a:t>Proyecto CI/CD</a:t>
            </a:r>
            <a:endParaRPr lang="es-ES_tradnl" altLang="es-ES" sz="2000" dirty="0">
              <a:solidFill>
                <a:srgbClr val="5A519A"/>
              </a:solidFill>
              <a:latin typeface="EHUSans" panose="02000503050000020004" pitchFamily="50"/>
            </a:endParaRPr>
          </a:p>
          <a:p>
            <a:pPr marL="571500" lvl="2" indent="0" eaLnBrk="1" hangingPunct="1">
              <a:spcBef>
                <a:spcPts val="600"/>
              </a:spcBef>
              <a:defRPr/>
            </a:pPr>
            <a:r>
              <a:rPr lang="es-ES_tradnl" altLang="es-ES" sz="2000" dirty="0">
                <a:solidFill>
                  <a:srgbClr val="5A519A"/>
                </a:solidFill>
                <a:latin typeface="EHUSans" panose="02000503050000020004" pitchFamily="50"/>
              </a:rPr>
              <a:t>Siguientes </a:t>
            </a:r>
            <a:r>
              <a:rPr lang="es-ES_tradnl" altLang="es-ES" sz="2000" dirty="0" smtClean="0">
                <a:solidFill>
                  <a:srgbClr val="5A519A"/>
                </a:solidFill>
                <a:latin typeface="EHUSans" panose="02000503050000020004" pitchFamily="50"/>
              </a:rPr>
              <a:t>pasos: Proyecto </a:t>
            </a:r>
            <a:r>
              <a:rPr lang="es-ES_tradnl" altLang="es-ES" sz="2000" dirty="0" err="1">
                <a:solidFill>
                  <a:srgbClr val="5A519A"/>
                </a:solidFill>
                <a:latin typeface="EHUSans" panose="02000503050000020004" pitchFamily="50"/>
              </a:rPr>
              <a:t>D</a:t>
            </a:r>
            <a:r>
              <a:rPr lang="es-ES_tradnl" altLang="es-ES" sz="2000" dirty="0" err="1" smtClean="0">
                <a:solidFill>
                  <a:srgbClr val="5A519A"/>
                </a:solidFill>
                <a:latin typeface="EHUSans" panose="02000503050000020004" pitchFamily="50"/>
              </a:rPr>
              <a:t>ocentiaz</a:t>
            </a:r>
            <a:endParaRPr lang="es-ES_tradnl" altLang="es-ES" sz="2000" dirty="0">
              <a:solidFill>
                <a:srgbClr val="5A519A"/>
              </a:solidFill>
              <a:latin typeface="EHUSans" panose="02000503050000020004" pitchFamily="50"/>
            </a:endParaRPr>
          </a:p>
          <a:p>
            <a:pPr marL="0" indent="0" eaLnBrk="1" hangingPunct="1">
              <a:spcBef>
                <a:spcPts val="1800"/>
              </a:spcBef>
              <a:defRPr/>
            </a:pPr>
            <a:endParaRPr lang="es-ES_tradnl" altLang="es-ES" dirty="0">
              <a:latin typeface="EHUSans" panose="02000503050000020004" pitchFamily="50"/>
            </a:endParaRPr>
          </a:p>
          <a:p>
            <a:pPr marL="0" indent="0" eaLnBrk="1" hangingPunct="1">
              <a:defRPr/>
            </a:pPr>
            <a:endParaRPr lang="es-ES_tradnl" altLang="es-ES" dirty="0" smtClean="0">
              <a:latin typeface="EHUSans" panose="02000503050000020004" pitchFamily="50"/>
            </a:endParaRPr>
          </a:p>
        </p:txBody>
      </p:sp>
      <p:sp>
        <p:nvSpPr>
          <p:cNvPr id="22531" name="Footer Placeholder 2"/>
          <p:cNvSpPr>
            <a:spLocks noGrp="1"/>
          </p:cNvSpPr>
          <p:nvPr>
            <p:ph type="ftr" sz="quarter" idx="19"/>
          </p:nvPr>
        </p:nvSpPr>
        <p:spPr bwMode="auto">
          <a:xfrm>
            <a:off x="1258888" y="379413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400" b="1">
                <a:solidFill>
                  <a:schemeClr val="tx1"/>
                </a:solidFill>
                <a:latin typeface="EHUSans" panose="02000503050000020004" pitchFamily="5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_tradnl" altLang="es-ES" b="0" smtClean="0"/>
              <a:t>ÍNDICE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5 Título"/>
          <p:cNvSpPr>
            <a:spLocks noGrp="1"/>
          </p:cNvSpPr>
          <p:nvPr>
            <p:ph type="ctrTitle"/>
          </p:nvPr>
        </p:nvSpPr>
        <p:spPr>
          <a:xfrm>
            <a:off x="503238" y="1995488"/>
            <a:ext cx="5508625" cy="4313237"/>
          </a:xfrm>
        </p:spPr>
        <p:txBody>
          <a:bodyPr/>
          <a:lstStyle/>
          <a:p>
            <a:pPr>
              <a:defRPr/>
            </a:pPr>
            <a:r>
              <a:rPr lang="es-ES_tradnl" altLang="es-ES" dirty="0">
                <a:solidFill>
                  <a:srgbClr val="96C147"/>
                </a:solidFill>
                <a:latin typeface="EHUSans" panose="02000503050000020004" pitchFamily="50"/>
                <a:ea typeface="MS PGothic" panose="020B0600070205080204" pitchFamily="34" charset="-128"/>
                <a:cs typeface="ＭＳ Ｐゴシック" charset="0"/>
              </a:rPr>
              <a:t>00 PRESENTACIÓN</a:t>
            </a:r>
            <a:r>
              <a:rPr lang="es-ES_tradnl" altLang="es-ES" dirty="0" smtClean="0">
                <a:latin typeface="EHUSans" panose="02000503050000020004" pitchFamily="50"/>
                <a:ea typeface="MS PGothic" panose="020B0600070205080204" pitchFamily="34" charset="-128"/>
              </a:rPr>
              <a:t/>
            </a:r>
            <a:br>
              <a:rPr lang="es-ES_tradnl" altLang="es-ES" dirty="0" smtClean="0">
                <a:latin typeface="EHUSans" panose="02000503050000020004" pitchFamily="50"/>
                <a:ea typeface="MS PGothic" panose="020B0600070205080204" pitchFamily="34" charset="-128"/>
              </a:rPr>
            </a:br>
            <a:r>
              <a:rPr lang="es-ES_tradnl" altLang="es-ES" dirty="0" smtClean="0">
                <a:latin typeface="EHUSans" panose="02000503050000020004" pitchFamily="50"/>
                <a:ea typeface="MS PGothic" panose="020B0600070205080204" pitchFamily="34" charset="-128"/>
              </a:rPr>
              <a:t/>
            </a:r>
            <a:br>
              <a:rPr lang="es-ES_tradnl" altLang="es-ES" dirty="0" smtClean="0">
                <a:latin typeface="EHUSans" panose="02000503050000020004" pitchFamily="50"/>
                <a:ea typeface="MS PGothic" panose="020B0600070205080204" pitchFamily="34" charset="-128"/>
              </a:rPr>
            </a:br>
            <a:r>
              <a:rPr lang="es-ES_tradnl" altLang="es-ES" sz="3200" dirty="0">
                <a:solidFill>
                  <a:srgbClr val="96C147"/>
                </a:solidFill>
                <a:latin typeface="EHUSans" panose="02000503050000020004" pitchFamily="50"/>
                <a:ea typeface="MS PGothic" panose="020B0600070205080204" pitchFamily="34" charset="-128"/>
              </a:rPr>
              <a:t>Q</a:t>
            </a:r>
            <a:r>
              <a:rPr lang="es-ES_tradnl" altLang="es-ES" sz="3200" dirty="0" smtClean="0">
                <a:solidFill>
                  <a:srgbClr val="96C147"/>
                </a:solidFill>
                <a:latin typeface="EHUSans" panose="02000503050000020004" pitchFamily="50"/>
                <a:ea typeface="MS PGothic" panose="020B0600070205080204" pitchFamily="34" charset="-128"/>
                <a:cs typeface="ＭＳ Ｐゴシック" charset="0"/>
              </a:rPr>
              <a:t>uiénes somos</a:t>
            </a:r>
            <a:endParaRPr altLang="es-ES" sz="3200" dirty="0">
              <a:solidFill>
                <a:srgbClr val="96C147"/>
              </a:solidFill>
              <a:latin typeface="EHUSans" panose="02000503050000020004" pitchFamily="50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22532" name="7 Marcador de texto"/>
          <p:cNvSpPr>
            <a:spLocks noGrp="1"/>
          </p:cNvSpPr>
          <p:nvPr>
            <p:ph type="body" idx="10"/>
          </p:nvPr>
        </p:nvSpPr>
        <p:spPr>
          <a:xfrm>
            <a:off x="539750" y="260350"/>
            <a:ext cx="2736850" cy="360363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dirty="0" smtClean="0">
                <a:solidFill>
                  <a:schemeClr val="accent3"/>
                </a:solidFill>
                <a:latin typeface="EHUSans" panose="02000503050000020004" pitchFamily="50"/>
              </a:rPr>
              <a:t>UPV/EHU | 00 PRESENTACIÓN</a:t>
            </a:r>
            <a:endParaRPr lang="en-US" altLang="es-ES" dirty="0" smtClean="0">
              <a:solidFill>
                <a:schemeClr val="accent3"/>
              </a:solidFill>
              <a:latin typeface="EHUSans" panose="02000503050000020004" pitchFamily="5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7 Marcador de texto"/>
          <p:cNvSpPr>
            <a:spLocks noGrp="1"/>
          </p:cNvSpPr>
          <p:nvPr>
            <p:ph type="body" idx="10"/>
          </p:nvPr>
        </p:nvSpPr>
        <p:spPr>
          <a:xfrm>
            <a:off x="539749" y="260350"/>
            <a:ext cx="8353425" cy="3603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altLang="es-ES" dirty="0" smtClean="0">
                <a:solidFill>
                  <a:schemeClr val="accent3"/>
                </a:solidFill>
                <a:latin typeface="EHUSans" panose="02000503050000020004" pitchFamily="50"/>
              </a:rPr>
              <a:t>UPV/EHU | 00 PRESENTACIÓN |QUIÉNES SOMOS</a:t>
            </a:r>
            <a:endParaRPr lang="en-US" altLang="es-ES" dirty="0" smtClean="0">
              <a:solidFill>
                <a:schemeClr val="accent3"/>
              </a:solidFill>
              <a:latin typeface="EHUSans" panose="02000503050000020004" pitchFamily="50"/>
            </a:endParaRPr>
          </a:p>
        </p:txBody>
      </p:sp>
      <p:grpSp>
        <p:nvGrpSpPr>
          <p:cNvPr id="25603" name="Grupo 1"/>
          <p:cNvGrpSpPr>
            <a:grpSpLocks/>
          </p:cNvGrpSpPr>
          <p:nvPr/>
        </p:nvGrpSpPr>
        <p:grpSpPr bwMode="auto">
          <a:xfrm>
            <a:off x="250825" y="620713"/>
            <a:ext cx="8642350" cy="5903912"/>
            <a:chOff x="251520" y="735538"/>
            <a:chExt cx="8640959" cy="5789806"/>
          </a:xfrm>
        </p:grpSpPr>
        <p:graphicFrame>
          <p:nvGraphicFramePr>
            <p:cNvPr id="13" name="Diagrama 12"/>
            <p:cNvGraphicFramePr/>
            <p:nvPr/>
          </p:nvGraphicFramePr>
          <p:xfrm>
            <a:off x="251520" y="735538"/>
            <a:ext cx="8640959" cy="57898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25605" name="Imagen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285" y="3563321"/>
              <a:ext cx="9810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Imagen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3630429"/>
              <a:ext cx="7207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ítulo 5">
            <a:extLst>
              <a:ext uri="{FF2B5EF4-FFF2-40B4-BE49-F238E27FC236}">
                <a16:creationId xmlns:a16="http://schemas.microsoft.com/office/drawing/2014/main" id="{F5D354DD-3F19-D55C-0781-FBC50A6B0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697295"/>
            <a:ext cx="8372547" cy="382672"/>
          </a:xfrm>
        </p:spPr>
        <p:txBody>
          <a:bodyPr/>
          <a:lstStyle/>
          <a:p>
            <a:r>
              <a:rPr lang="es-ES" sz="2000" dirty="0" smtClean="0">
                <a:solidFill>
                  <a:schemeClr val="accent3"/>
                </a:solidFill>
                <a:ea typeface="MS PGothic"/>
              </a:rPr>
              <a:t>Quiénes somos</a:t>
            </a:r>
            <a:endParaRPr lang="es-ES" sz="2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/>
          <p:cNvSpPr/>
          <p:nvPr/>
        </p:nvSpPr>
        <p:spPr>
          <a:xfrm>
            <a:off x="246638" y="3834520"/>
            <a:ext cx="8644565" cy="19707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246638" y="1268760"/>
            <a:ext cx="8644564" cy="223942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292100" y="3644900"/>
            <a:ext cx="8643938" cy="0"/>
          </a:xfrm>
          <a:prstGeom prst="straightConnector1">
            <a:avLst/>
          </a:prstGeom>
          <a:ln w="79375" cap="sq" cmpd="tri">
            <a:solidFill>
              <a:schemeClr val="accent3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82" name="Grupo 28677"/>
          <p:cNvGrpSpPr>
            <a:grpSpLocks/>
          </p:cNvGrpSpPr>
          <p:nvPr/>
        </p:nvGrpSpPr>
        <p:grpSpPr bwMode="auto">
          <a:xfrm>
            <a:off x="471488" y="3546475"/>
            <a:ext cx="1063625" cy="1449388"/>
            <a:chOff x="477234" y="1762223"/>
            <a:chExt cx="1062953" cy="1449796"/>
          </a:xfrm>
        </p:grpSpPr>
        <p:sp>
          <p:nvSpPr>
            <p:cNvPr id="9" name="Conector 8"/>
            <p:cNvSpPr/>
            <p:nvPr/>
          </p:nvSpPr>
          <p:spPr>
            <a:xfrm>
              <a:off x="883377" y="1762223"/>
              <a:ext cx="215764" cy="215961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11" name="Llamada con línea 1 (borde y barra de énfasis) 10"/>
            <p:cNvSpPr/>
            <p:nvPr/>
          </p:nvSpPr>
          <p:spPr>
            <a:xfrm rot="5400000">
              <a:off x="500847" y="2172678"/>
              <a:ext cx="1015728" cy="1062953"/>
            </a:xfrm>
            <a:prstGeom prst="accentBorderCallout1">
              <a:avLst>
                <a:gd name="adj1" fmla="val 93015"/>
                <a:gd name="adj2" fmla="val -9594"/>
                <a:gd name="adj3" fmla="val 55366"/>
                <a:gd name="adj4" fmla="val -30059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0" tIns="36000" rIns="36000" bIns="36000"/>
            <a:lstStyle/>
            <a:p>
              <a:pPr algn="ctr">
                <a:defRPr/>
              </a:pPr>
              <a:r>
                <a:rPr lang="es-ES" sz="2000" b="1" dirty="0">
                  <a:solidFill>
                    <a:schemeClr val="tx1"/>
                  </a:solidFill>
                  <a:latin typeface="Ink Free" panose="03080402000500000000" pitchFamily="66" charset="0"/>
                </a:rPr>
                <a:t>2021T1</a:t>
              </a:r>
            </a:p>
            <a:p>
              <a:pPr algn="ctr">
                <a:defRPr/>
              </a:pPr>
              <a:r>
                <a:rPr lang="es-ES" sz="2000" b="1" dirty="0">
                  <a:solidFill>
                    <a:schemeClr val="tx1"/>
                  </a:solidFill>
                  <a:latin typeface="Ink Free" panose="03080402000500000000" pitchFamily="66" charset="0"/>
                </a:rPr>
                <a:t>OTG</a:t>
              </a:r>
            </a:p>
          </p:txBody>
        </p:sp>
      </p:grpSp>
      <p:grpSp>
        <p:nvGrpSpPr>
          <p:cNvPr id="28684" name="Grupo 12"/>
          <p:cNvGrpSpPr>
            <a:grpSpLocks/>
          </p:cNvGrpSpPr>
          <p:nvPr/>
        </p:nvGrpSpPr>
        <p:grpSpPr bwMode="auto">
          <a:xfrm>
            <a:off x="1719445" y="3572796"/>
            <a:ext cx="1629817" cy="1795725"/>
            <a:chOff x="2461001" y="3242901"/>
            <a:chExt cx="1629817" cy="1795505"/>
          </a:xfrm>
        </p:grpSpPr>
        <p:grpSp>
          <p:nvGrpSpPr>
            <p:cNvPr id="28695" name="Grupo 28675"/>
            <p:cNvGrpSpPr>
              <a:grpSpLocks/>
            </p:cNvGrpSpPr>
            <p:nvPr/>
          </p:nvGrpSpPr>
          <p:grpSpPr bwMode="auto">
            <a:xfrm>
              <a:off x="2461001" y="3242901"/>
              <a:ext cx="1096963" cy="1423117"/>
              <a:chOff x="1616274" y="3315847"/>
              <a:chExt cx="1096590" cy="1422548"/>
            </a:xfrm>
          </p:grpSpPr>
          <p:sp>
            <p:nvSpPr>
              <p:cNvPr id="21" name="Llamada con línea 1 (borde y barra de énfasis) 20"/>
              <p:cNvSpPr/>
              <p:nvPr/>
            </p:nvSpPr>
            <p:spPr>
              <a:xfrm rot="5400000">
                <a:off x="1657005" y="3682536"/>
                <a:ext cx="1015128" cy="1096590"/>
              </a:xfrm>
              <a:prstGeom prst="accentBorderCallout1">
                <a:avLst>
                  <a:gd name="adj1" fmla="val 88129"/>
                  <a:gd name="adj2" fmla="val -9594"/>
                  <a:gd name="adj3" fmla="val 53643"/>
                  <a:gd name="adj4" fmla="val -27695"/>
                </a:avLst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36000" tIns="36000" rIns="36000" bIns="36000"/>
              <a:lstStyle/>
              <a:p>
                <a:pPr algn="ctr">
                  <a:defRPr/>
                </a:pPr>
                <a:r>
                  <a:rPr lang="es-ES" sz="2000" b="1" dirty="0">
                    <a:solidFill>
                      <a:schemeClr val="tx1"/>
                    </a:solidFill>
                    <a:latin typeface="Ink Free" panose="03080402000500000000" pitchFamily="66" charset="0"/>
                  </a:rPr>
                  <a:t>2021T4</a:t>
                </a:r>
              </a:p>
              <a:p>
                <a:pPr algn="ctr">
                  <a:defRPr/>
                </a:pPr>
                <a:r>
                  <a:rPr lang="es-ES" sz="2000" b="1" dirty="0" err="1">
                    <a:solidFill>
                      <a:schemeClr val="tx1"/>
                    </a:solidFill>
                    <a:latin typeface="Ink Free" panose="03080402000500000000" pitchFamily="66" charset="0"/>
                  </a:rPr>
                  <a:t>PoC</a:t>
                </a:r>
                <a:endParaRPr lang="es-ES" sz="2000" b="1" dirty="0">
                  <a:solidFill>
                    <a:schemeClr val="tx1"/>
                  </a:solidFill>
                  <a:latin typeface="Ink Free" panose="03080402000500000000" pitchFamily="66" charset="0"/>
                </a:endParaRPr>
              </a:p>
              <a:p>
                <a:pPr algn="ctr">
                  <a:defRPr/>
                </a:pPr>
                <a:r>
                  <a:rPr lang="es-ES" sz="2000" b="1" dirty="0" err="1">
                    <a:solidFill>
                      <a:schemeClr val="tx1"/>
                    </a:solidFill>
                    <a:latin typeface="Ink Free" panose="03080402000500000000" pitchFamily="66" charset="0"/>
                  </a:rPr>
                  <a:t>gitLab</a:t>
                </a:r>
                <a:endParaRPr lang="es-ES" sz="2000" b="1" dirty="0">
                  <a:solidFill>
                    <a:schemeClr val="tx1"/>
                  </a:solidFill>
                  <a:latin typeface="Ink Free" panose="03080402000500000000" pitchFamily="66" charset="0"/>
                </a:endParaRPr>
              </a:p>
            </p:txBody>
          </p:sp>
          <p:sp>
            <p:nvSpPr>
              <p:cNvPr id="22" name="Conector 21"/>
              <p:cNvSpPr/>
              <p:nvPr/>
            </p:nvSpPr>
            <p:spPr>
              <a:xfrm>
                <a:off x="2046341" y="3315847"/>
                <a:ext cx="215827" cy="215787"/>
              </a:xfrm>
              <a:prstGeom prst="flowChartConnector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  <p:pic>
          <p:nvPicPr>
            <p:cNvPr id="28696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392" y="4402980"/>
              <a:ext cx="635426" cy="635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7 Marcador de texto"/>
          <p:cNvSpPr>
            <a:spLocks noGrp="1"/>
          </p:cNvSpPr>
          <p:nvPr>
            <p:ph type="body" idx="10"/>
          </p:nvPr>
        </p:nvSpPr>
        <p:spPr>
          <a:xfrm>
            <a:off x="539552" y="260648"/>
            <a:ext cx="8351650" cy="3603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altLang="es-ES" dirty="0" smtClean="0">
                <a:solidFill>
                  <a:schemeClr val="accent3"/>
                </a:solidFill>
                <a:latin typeface="EHUSans" panose="02000503050000020004" pitchFamily="50"/>
              </a:rPr>
              <a:t>UPV/EHU | 00 PRESENTACIÓN | TIMELINE</a:t>
            </a:r>
            <a:endParaRPr lang="en-US" altLang="es-ES" dirty="0" smtClean="0">
              <a:solidFill>
                <a:schemeClr val="accent3"/>
              </a:solidFill>
              <a:latin typeface="EHUSans" panose="02000503050000020004" pitchFamily="50"/>
            </a:endParaRPr>
          </a:p>
        </p:txBody>
      </p:sp>
      <p:sp>
        <p:nvSpPr>
          <p:cNvPr id="33" name="Título 5">
            <a:extLst>
              <a:ext uri="{FF2B5EF4-FFF2-40B4-BE49-F238E27FC236}">
                <a16:creationId xmlns:a16="http://schemas.microsoft.com/office/drawing/2014/main" id="{F5D354DD-3F19-D55C-0781-FBC50A6B0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697295"/>
            <a:ext cx="8372547" cy="382672"/>
          </a:xfrm>
        </p:spPr>
        <p:txBody>
          <a:bodyPr/>
          <a:lstStyle/>
          <a:p>
            <a:r>
              <a:rPr lang="es-ES" sz="2000" dirty="0" err="1" smtClean="0">
                <a:solidFill>
                  <a:schemeClr val="accent3"/>
                </a:solidFill>
                <a:ea typeface="MS PGothic"/>
              </a:rPr>
              <a:t>Timeline</a:t>
            </a:r>
            <a:r>
              <a:rPr lang="es-ES" sz="2000" dirty="0" smtClean="0">
                <a:solidFill>
                  <a:schemeClr val="accent3"/>
                </a:solidFill>
                <a:ea typeface="MS PGothic"/>
              </a:rPr>
              <a:t> en la adopción</a:t>
            </a:r>
            <a:endParaRPr lang="es-ES" sz="2000" dirty="0">
              <a:solidFill>
                <a:schemeClr val="accent3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912848" y="2060848"/>
            <a:ext cx="1624984" cy="1683837"/>
            <a:chOff x="3712368" y="2083302"/>
            <a:chExt cx="1624984" cy="1683837"/>
          </a:xfrm>
        </p:grpSpPr>
        <p:grpSp>
          <p:nvGrpSpPr>
            <p:cNvPr id="28683" name="Grupo 28671"/>
            <p:cNvGrpSpPr>
              <a:grpSpLocks/>
            </p:cNvGrpSpPr>
            <p:nvPr/>
          </p:nvGrpSpPr>
          <p:grpSpPr bwMode="auto">
            <a:xfrm>
              <a:off x="3712368" y="2083302"/>
              <a:ext cx="1096963" cy="1683837"/>
              <a:chOff x="2715557" y="1887435"/>
              <a:chExt cx="1096590" cy="1682172"/>
            </a:xfrm>
          </p:grpSpPr>
          <p:sp>
            <p:nvSpPr>
              <p:cNvPr id="30" name="Conector 29"/>
              <p:cNvSpPr/>
              <p:nvPr/>
            </p:nvSpPr>
            <p:spPr>
              <a:xfrm>
                <a:off x="3155939" y="3353920"/>
                <a:ext cx="215827" cy="215687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31" name="Llamada con línea 1 (borde y barra de énfasis) 30"/>
              <p:cNvSpPr/>
              <p:nvPr/>
            </p:nvSpPr>
            <p:spPr>
              <a:xfrm rot="16200000">
                <a:off x="2600139" y="2002853"/>
                <a:ext cx="1327425" cy="1096590"/>
              </a:xfrm>
              <a:prstGeom prst="accentBorderCallout1">
                <a:avLst>
                  <a:gd name="adj1" fmla="val 92472"/>
                  <a:gd name="adj2" fmla="val -6726"/>
                  <a:gd name="adj3" fmla="val 48631"/>
                  <a:gd name="adj4" fmla="val -19359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36000" tIns="36000" rIns="36000" bIns="36000"/>
              <a:lstStyle/>
              <a:p>
                <a:pPr algn="ctr">
                  <a:defRPr/>
                </a:pPr>
                <a:r>
                  <a:rPr lang="es-ES" sz="2000" b="1" dirty="0">
                    <a:solidFill>
                      <a:schemeClr val="tx1"/>
                    </a:solidFill>
                    <a:latin typeface="Ink Free" panose="03080402000500000000" pitchFamily="66" charset="0"/>
                  </a:rPr>
                  <a:t>2022T4</a:t>
                </a:r>
              </a:p>
              <a:p>
                <a:pPr algn="ctr">
                  <a:defRPr/>
                </a:pPr>
                <a:r>
                  <a:rPr lang="es-ES" sz="2000" b="1" dirty="0" err="1">
                    <a:solidFill>
                      <a:schemeClr val="tx1"/>
                    </a:solidFill>
                    <a:latin typeface="Ink Free" panose="03080402000500000000" pitchFamily="66" charset="0"/>
                  </a:rPr>
                  <a:t>Tanzu</a:t>
                </a:r>
                <a:endParaRPr lang="es-ES" sz="2000" b="1" dirty="0">
                  <a:solidFill>
                    <a:schemeClr val="tx1"/>
                  </a:solidFill>
                  <a:latin typeface="Ink Free" panose="03080402000500000000" pitchFamily="66" charset="0"/>
                </a:endParaRPr>
              </a:p>
            </p:txBody>
          </p:sp>
        </p:grpSp>
        <p:pic>
          <p:nvPicPr>
            <p:cNvPr id="34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926" y="2937292"/>
              <a:ext cx="635426" cy="635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4205347" y="3573016"/>
            <a:ext cx="2015623" cy="1856058"/>
            <a:chOff x="5329238" y="3563937"/>
            <a:chExt cx="2015623" cy="1856058"/>
          </a:xfrm>
        </p:grpSpPr>
        <p:grpSp>
          <p:nvGrpSpPr>
            <p:cNvPr id="28687" name="Grupo 14"/>
            <p:cNvGrpSpPr>
              <a:grpSpLocks/>
            </p:cNvGrpSpPr>
            <p:nvPr/>
          </p:nvGrpSpPr>
          <p:grpSpPr bwMode="auto">
            <a:xfrm>
              <a:off x="5329238" y="3563937"/>
              <a:ext cx="1190625" cy="1433119"/>
              <a:chOff x="3734567" y="3319349"/>
              <a:chExt cx="1190100" cy="1432314"/>
            </a:xfrm>
          </p:grpSpPr>
          <p:sp>
            <p:nvSpPr>
              <p:cNvPr id="27" name="Llamada con línea 1 (borde y barra de énfasis) 26"/>
              <p:cNvSpPr/>
              <p:nvPr/>
            </p:nvSpPr>
            <p:spPr>
              <a:xfrm rot="5400000">
                <a:off x="3847031" y="3674027"/>
                <a:ext cx="965172" cy="1190100"/>
              </a:xfrm>
              <a:prstGeom prst="accentBorderCallout1">
                <a:avLst>
                  <a:gd name="adj1" fmla="val 88129"/>
                  <a:gd name="adj2" fmla="val -9594"/>
                  <a:gd name="adj3" fmla="val 49277"/>
                  <a:gd name="adj4" fmla="val -35756"/>
                </a:avLst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36000" tIns="36000" rIns="36000" bIns="36000"/>
              <a:lstStyle/>
              <a:p>
                <a:pPr algn="ctr">
                  <a:defRPr/>
                </a:pPr>
                <a:r>
                  <a:rPr lang="es-ES" sz="2000" b="1" dirty="0">
                    <a:solidFill>
                      <a:schemeClr val="tx1"/>
                    </a:solidFill>
                    <a:latin typeface="Ink Free" panose="03080402000500000000" pitchFamily="66" charset="0"/>
                  </a:rPr>
                  <a:t>2023T4</a:t>
                </a:r>
              </a:p>
              <a:p>
                <a:pPr algn="ctr">
                  <a:defRPr/>
                </a:pPr>
                <a:r>
                  <a:rPr lang="es-ES" sz="2000" b="1" dirty="0">
                    <a:solidFill>
                      <a:schemeClr val="tx1"/>
                    </a:solidFill>
                    <a:latin typeface="Ink Free" panose="03080402000500000000" pitchFamily="66" charset="0"/>
                  </a:rPr>
                  <a:t>Proyecto CI/CD</a:t>
                </a:r>
              </a:p>
            </p:txBody>
          </p:sp>
          <p:sp>
            <p:nvSpPr>
              <p:cNvPr id="28" name="Conector 27"/>
              <p:cNvSpPr/>
              <p:nvPr/>
            </p:nvSpPr>
            <p:spPr>
              <a:xfrm>
                <a:off x="4240756" y="3319349"/>
                <a:ext cx="215805" cy="215779"/>
              </a:xfrm>
              <a:prstGeom prst="flowChartConnector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466" y="4682879"/>
              <a:ext cx="921395" cy="737116"/>
            </a:xfrm>
            <a:prstGeom prst="rect">
              <a:avLst/>
            </a:prstGeom>
          </p:spPr>
        </p:pic>
      </p:grpSp>
      <p:grpSp>
        <p:nvGrpSpPr>
          <p:cNvPr id="5" name="Grupo 4"/>
          <p:cNvGrpSpPr/>
          <p:nvPr/>
        </p:nvGrpSpPr>
        <p:grpSpPr>
          <a:xfrm>
            <a:off x="5519798" y="2062350"/>
            <a:ext cx="1658825" cy="1704975"/>
            <a:chOff x="6945313" y="2074863"/>
            <a:chExt cx="1658825" cy="1704975"/>
          </a:xfrm>
        </p:grpSpPr>
        <p:grpSp>
          <p:nvGrpSpPr>
            <p:cNvPr id="28691" name="Grupo 28672"/>
            <p:cNvGrpSpPr>
              <a:grpSpLocks/>
            </p:cNvGrpSpPr>
            <p:nvPr/>
          </p:nvGrpSpPr>
          <p:grpSpPr bwMode="auto">
            <a:xfrm>
              <a:off x="6945313" y="2074863"/>
              <a:ext cx="1096962" cy="1704975"/>
              <a:chOff x="7732417" y="1716960"/>
              <a:chExt cx="1096590" cy="1705662"/>
            </a:xfrm>
          </p:grpSpPr>
          <p:sp>
            <p:nvSpPr>
              <p:cNvPr id="18" name="Conector 17"/>
              <p:cNvSpPr/>
              <p:nvPr/>
            </p:nvSpPr>
            <p:spPr>
              <a:xfrm>
                <a:off x="8173592" y="3206635"/>
                <a:ext cx="215827" cy="215987"/>
              </a:xfrm>
              <a:prstGeom prst="flowChart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29" name="Llamada con línea 1 (borde y barra de énfasis) 28"/>
              <p:cNvSpPr/>
              <p:nvPr/>
            </p:nvSpPr>
            <p:spPr>
              <a:xfrm rot="16200000">
                <a:off x="7616075" y="1833302"/>
                <a:ext cx="1329273" cy="1096590"/>
              </a:xfrm>
              <a:prstGeom prst="accentBorderCallout1">
                <a:avLst>
                  <a:gd name="adj1" fmla="val 92472"/>
                  <a:gd name="adj2" fmla="val -6726"/>
                  <a:gd name="adj3" fmla="val 49425"/>
                  <a:gd name="adj4" fmla="val -18048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36000" tIns="36000" rIns="36000" bIns="36000"/>
              <a:lstStyle/>
              <a:p>
                <a:pPr algn="ctr">
                  <a:defRPr/>
                </a:pPr>
                <a:r>
                  <a:rPr lang="es-ES" sz="2000" b="1" dirty="0">
                    <a:solidFill>
                      <a:schemeClr val="tx1"/>
                    </a:solidFill>
                    <a:latin typeface="Ink Free" panose="03080402000500000000" pitchFamily="66" charset="0"/>
                  </a:rPr>
                  <a:t>2023T3</a:t>
                </a:r>
              </a:p>
              <a:p>
                <a:pPr algn="ctr">
                  <a:defRPr/>
                </a:pPr>
                <a:r>
                  <a:rPr lang="es-ES" sz="2000" b="1" dirty="0" err="1">
                    <a:solidFill>
                      <a:schemeClr val="tx1"/>
                    </a:solidFill>
                    <a:latin typeface="Ink Free" panose="03080402000500000000" pitchFamily="66" charset="0"/>
                  </a:rPr>
                  <a:t>Rancher</a:t>
                </a:r>
                <a:endParaRPr lang="es-ES" sz="2000" b="1" dirty="0">
                  <a:solidFill>
                    <a:schemeClr val="tx1"/>
                  </a:solidFill>
                  <a:latin typeface="Ink Free" panose="03080402000500000000" pitchFamily="66" charset="0"/>
                </a:endParaRPr>
              </a:p>
            </p:txBody>
          </p:sp>
        </p:grp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2814" y="2837087"/>
              <a:ext cx="661324" cy="661324"/>
            </a:xfrm>
            <a:prstGeom prst="rect">
              <a:avLst/>
            </a:prstGeom>
          </p:spPr>
        </p:pic>
      </p:grpSp>
      <p:grpSp>
        <p:nvGrpSpPr>
          <p:cNvPr id="38" name="Grupo 14"/>
          <p:cNvGrpSpPr>
            <a:grpSpLocks/>
          </p:cNvGrpSpPr>
          <p:nvPr/>
        </p:nvGrpSpPr>
        <p:grpSpPr bwMode="auto">
          <a:xfrm>
            <a:off x="6734361" y="3550081"/>
            <a:ext cx="1190625" cy="1433119"/>
            <a:chOff x="3734567" y="3319349"/>
            <a:chExt cx="1190100" cy="1432314"/>
          </a:xfrm>
        </p:grpSpPr>
        <p:sp>
          <p:nvSpPr>
            <p:cNvPr id="40" name="Llamada con línea 1 (borde y barra de énfasis) 39"/>
            <p:cNvSpPr/>
            <p:nvPr/>
          </p:nvSpPr>
          <p:spPr>
            <a:xfrm rot="5400000">
              <a:off x="3847031" y="3674027"/>
              <a:ext cx="965172" cy="1190100"/>
            </a:xfrm>
            <a:prstGeom prst="accentBorderCallout1">
              <a:avLst>
                <a:gd name="adj1" fmla="val 88129"/>
                <a:gd name="adj2" fmla="val -9594"/>
                <a:gd name="adj3" fmla="val 49277"/>
                <a:gd name="adj4" fmla="val -35756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36000" tIns="36000" rIns="36000" bIns="36000"/>
            <a:lstStyle/>
            <a:p>
              <a:pPr algn="ctr">
                <a:defRPr/>
              </a:pPr>
              <a:r>
                <a:rPr lang="es-ES" sz="2000" b="1" dirty="0" smtClean="0">
                  <a:solidFill>
                    <a:schemeClr val="tx1"/>
                  </a:solidFill>
                  <a:latin typeface="Ink Free" panose="03080402000500000000" pitchFamily="66" charset="0"/>
                </a:rPr>
                <a:t>2024T4</a:t>
              </a:r>
              <a:endParaRPr lang="es-ES" sz="2000" b="1" dirty="0">
                <a:solidFill>
                  <a:schemeClr val="tx1"/>
                </a:solidFill>
                <a:latin typeface="Ink Free" panose="03080402000500000000" pitchFamily="66" charset="0"/>
              </a:endParaRPr>
            </a:p>
            <a:p>
              <a:pPr algn="ctr">
                <a:defRPr/>
              </a:pPr>
              <a:r>
                <a:rPr lang="es-ES" sz="2000" b="1" dirty="0">
                  <a:solidFill>
                    <a:schemeClr val="tx1"/>
                  </a:solidFill>
                  <a:latin typeface="Ink Free" panose="03080402000500000000" pitchFamily="66" charset="0"/>
                </a:rPr>
                <a:t>Proyecto </a:t>
              </a:r>
              <a:r>
                <a:rPr lang="es-ES" sz="2000" b="1" dirty="0" err="1" smtClean="0">
                  <a:solidFill>
                    <a:schemeClr val="tx1"/>
                  </a:solidFill>
                  <a:latin typeface="Ink Free" panose="03080402000500000000" pitchFamily="66" charset="0"/>
                </a:rPr>
                <a:t>Docentiaz</a:t>
              </a:r>
              <a:endParaRPr lang="es-ES" sz="2000" b="1" dirty="0">
                <a:solidFill>
                  <a:schemeClr val="tx1"/>
                </a:solidFill>
                <a:latin typeface="Ink Free" panose="03080402000500000000" pitchFamily="66" charset="0"/>
              </a:endParaRPr>
            </a:p>
          </p:txBody>
        </p:sp>
        <p:sp>
          <p:nvSpPr>
            <p:cNvPr id="41" name="Conector 40"/>
            <p:cNvSpPr/>
            <p:nvPr/>
          </p:nvSpPr>
          <p:spPr>
            <a:xfrm>
              <a:off x="4240756" y="3319349"/>
              <a:ext cx="215805" cy="215779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12" y="4629500"/>
            <a:ext cx="457954" cy="732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5 Título"/>
          <p:cNvSpPr>
            <a:spLocks noGrp="1"/>
          </p:cNvSpPr>
          <p:nvPr>
            <p:ph type="ctrTitle"/>
          </p:nvPr>
        </p:nvSpPr>
        <p:spPr>
          <a:xfrm>
            <a:off x="503238" y="1995488"/>
            <a:ext cx="7237412" cy="2873375"/>
          </a:xfrm>
        </p:spPr>
        <p:txBody>
          <a:bodyPr/>
          <a:lstStyle/>
          <a:p>
            <a:pPr>
              <a:defRPr/>
            </a:pPr>
            <a:r>
              <a:rPr lang="es-ES_tradnl" altLang="es-ES" dirty="0" smtClean="0">
                <a:solidFill>
                  <a:schemeClr val="accent6"/>
                </a:solidFill>
                <a:latin typeface="EHUSans" panose="02000503050000020004" pitchFamily="50"/>
                <a:ea typeface="MS PGothic" panose="020B0600070205080204" pitchFamily="34" charset="-128"/>
              </a:rPr>
              <a:t>02 CONTENEDORES</a:t>
            </a:r>
            <a:br>
              <a:rPr lang="es-ES_tradnl" altLang="es-ES" dirty="0" smtClean="0">
                <a:solidFill>
                  <a:schemeClr val="accent6"/>
                </a:solidFill>
                <a:latin typeface="EHUSans" panose="02000503050000020004" pitchFamily="50"/>
                <a:ea typeface="MS PGothic" panose="020B0600070205080204" pitchFamily="34" charset="-128"/>
              </a:rPr>
            </a:br>
            <a:r>
              <a:rPr lang="es-ES_tradnl" altLang="es-ES" dirty="0" smtClean="0">
                <a:solidFill>
                  <a:schemeClr val="accent6"/>
                </a:solidFill>
                <a:latin typeface="EHUSans" panose="02000503050000020004" pitchFamily="50"/>
                <a:ea typeface="MS PGothic" panose="020B0600070205080204" pitchFamily="34" charset="-128"/>
              </a:rPr>
              <a:t/>
            </a:r>
            <a:br>
              <a:rPr lang="es-ES_tradnl" altLang="es-ES" dirty="0" smtClean="0">
                <a:solidFill>
                  <a:schemeClr val="accent6"/>
                </a:solidFill>
                <a:latin typeface="EHUSans" panose="02000503050000020004" pitchFamily="50"/>
                <a:ea typeface="MS PGothic" panose="020B0600070205080204" pitchFamily="34" charset="-128"/>
              </a:rPr>
            </a:br>
            <a:r>
              <a:rPr lang="es-ES_tradnl" altLang="es-ES" sz="3200" dirty="0" smtClean="0">
                <a:solidFill>
                  <a:schemeClr val="accent6"/>
                </a:solidFill>
                <a:latin typeface="EHUSans" panose="02000503050000020004" pitchFamily="50"/>
                <a:ea typeface="MS PGothic" panose="020B0600070205080204" pitchFamily="34" charset="-128"/>
              </a:rPr>
              <a:t>Infraestructura de </a:t>
            </a:r>
            <a:br>
              <a:rPr lang="es-ES_tradnl" altLang="es-ES" sz="3200" dirty="0" smtClean="0">
                <a:solidFill>
                  <a:schemeClr val="accent6"/>
                </a:solidFill>
                <a:latin typeface="EHUSans" panose="02000503050000020004" pitchFamily="50"/>
                <a:ea typeface="MS PGothic" panose="020B0600070205080204" pitchFamily="34" charset="-128"/>
              </a:rPr>
            </a:br>
            <a:r>
              <a:rPr lang="es-ES_tradnl" altLang="es-ES" sz="3200" dirty="0" smtClean="0">
                <a:solidFill>
                  <a:schemeClr val="accent6"/>
                </a:solidFill>
                <a:latin typeface="EHUSans" panose="02000503050000020004" pitchFamily="50"/>
                <a:ea typeface="MS PGothic" panose="020B0600070205080204" pitchFamily="34" charset="-128"/>
              </a:rPr>
              <a:t>contenedores</a:t>
            </a:r>
            <a:endParaRPr altLang="es-ES" sz="3200" dirty="0" smtClean="0">
              <a:solidFill>
                <a:schemeClr val="accent6"/>
              </a:solidFill>
              <a:latin typeface="EHUSans" panose="02000503050000020004" pitchFamily="50"/>
              <a:ea typeface="MS PGothic" panose="020B0600070205080204" pitchFamily="34" charset="-128"/>
            </a:endParaRPr>
          </a:p>
        </p:txBody>
      </p:sp>
      <p:sp>
        <p:nvSpPr>
          <p:cNvPr id="26628" name="7 Marcador de texto"/>
          <p:cNvSpPr>
            <a:spLocks noGrp="1"/>
          </p:cNvSpPr>
          <p:nvPr>
            <p:ph type="body" idx="10"/>
          </p:nvPr>
        </p:nvSpPr>
        <p:spPr>
          <a:xfrm>
            <a:off x="539750" y="260350"/>
            <a:ext cx="2952750" cy="360363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dirty="0" smtClean="0">
                <a:solidFill>
                  <a:schemeClr val="accent6"/>
                </a:solidFill>
                <a:latin typeface="EHUSans" panose="02000503050000020004" pitchFamily="50"/>
              </a:rPr>
              <a:t>UPV/EHU | 02 CONTENEDORES</a:t>
            </a:r>
            <a:endParaRPr lang="en-US" altLang="es-ES" dirty="0" smtClean="0">
              <a:solidFill>
                <a:schemeClr val="accent6"/>
              </a:solidFill>
              <a:latin typeface="EHUSans" panose="02000503050000020004" pitchFamily="5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/>
          <p:cNvSpPr/>
          <p:nvPr/>
        </p:nvSpPr>
        <p:spPr>
          <a:xfrm>
            <a:off x="6853792" y="4269257"/>
            <a:ext cx="2107003" cy="24923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3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/>
          <p:cNvSpPr/>
          <p:nvPr/>
        </p:nvSpPr>
        <p:spPr>
          <a:xfrm>
            <a:off x="4013768" y="4273139"/>
            <a:ext cx="2040321" cy="248849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3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127167" y="1341438"/>
            <a:ext cx="2895401" cy="236174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3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F5D354DD-3F19-D55C-0781-FBC50A6B0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697295"/>
            <a:ext cx="8372547" cy="382672"/>
          </a:xfrm>
        </p:spPr>
        <p:txBody>
          <a:bodyPr/>
          <a:lstStyle/>
          <a:p>
            <a:r>
              <a:rPr lang="es-ES" sz="2000" dirty="0" smtClean="0">
                <a:solidFill>
                  <a:schemeClr val="accent6"/>
                </a:solidFill>
                <a:ea typeface="MS PGothic"/>
              </a:rPr>
              <a:t>Evolución de la infraestructura</a:t>
            </a:r>
            <a:endParaRPr lang="es-ES" sz="2000" dirty="0">
              <a:solidFill>
                <a:schemeClr val="accent6"/>
              </a:solidFill>
            </a:endParaRPr>
          </a:p>
        </p:txBody>
      </p:sp>
      <p:sp>
        <p:nvSpPr>
          <p:cNvPr id="2734" name="CuadroTexto 2733">
            <a:extLst>
              <a:ext uri="{FF2B5EF4-FFF2-40B4-BE49-F238E27FC236}">
                <a16:creationId xmlns:a16="http://schemas.microsoft.com/office/drawing/2014/main" id="{97D16749-3C5A-6EFC-1E73-0E689F82C788}"/>
              </a:ext>
            </a:extLst>
          </p:cNvPr>
          <p:cNvSpPr txBox="1"/>
          <p:nvPr/>
        </p:nvSpPr>
        <p:spPr>
          <a:xfrm>
            <a:off x="127167" y="1334842"/>
            <a:ext cx="3011081" cy="919401"/>
          </a:xfrm>
          <a:prstGeom prst="round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dirty="0" smtClean="0">
                <a:latin typeface="EHUSans"/>
                <a:ea typeface="MS PGothic"/>
                <a:cs typeface="Calibri"/>
              </a:rPr>
              <a:t>Máquinas </a:t>
            </a:r>
            <a:r>
              <a:rPr lang="es-ES" sz="1600" dirty="0">
                <a:latin typeface="EHUSans"/>
                <a:ea typeface="MS PGothic"/>
                <a:cs typeface="Calibri"/>
              </a:rPr>
              <a:t>virtuales </a:t>
            </a:r>
            <a:r>
              <a:rPr lang="es-ES" sz="1600" dirty="0" smtClean="0">
                <a:latin typeface="EHUSans"/>
                <a:ea typeface="MS PGothic"/>
                <a:cs typeface="Calibri"/>
              </a:rPr>
              <a:t>RHEL y aplicaciones </a:t>
            </a:r>
            <a:r>
              <a:rPr lang="es-ES" sz="1600" dirty="0" err="1" smtClean="0">
                <a:latin typeface="EHUSans"/>
                <a:ea typeface="MS PGothic"/>
                <a:cs typeface="Calibri"/>
              </a:rPr>
              <a:t>contenerizadas</a:t>
            </a:r>
            <a:r>
              <a:rPr lang="es-ES" sz="1600" dirty="0" smtClean="0">
                <a:latin typeface="EHUSans"/>
                <a:ea typeface="MS PGothic"/>
                <a:cs typeface="Calibri"/>
              </a:rPr>
              <a:t> con </a:t>
            </a:r>
            <a:r>
              <a:rPr lang="es-ES" sz="1600" dirty="0" err="1" smtClean="0">
                <a:latin typeface="EHUSans"/>
                <a:ea typeface="MS PGothic"/>
                <a:cs typeface="Calibri"/>
              </a:rPr>
              <a:t>Docker</a:t>
            </a:r>
            <a:endParaRPr lang="es-ES" sz="1600" dirty="0">
              <a:latin typeface="EHUSans"/>
              <a:cs typeface="Calibri"/>
            </a:endParaRPr>
          </a:p>
        </p:txBody>
      </p:sp>
      <p:sp>
        <p:nvSpPr>
          <p:cNvPr id="2735" name="CuadroTexto 2734">
            <a:extLst>
              <a:ext uri="{FF2B5EF4-FFF2-40B4-BE49-F238E27FC236}">
                <a16:creationId xmlns:a16="http://schemas.microsoft.com/office/drawing/2014/main" id="{CBD970B3-3423-6C03-079B-620CB92141D7}"/>
              </a:ext>
            </a:extLst>
          </p:cNvPr>
          <p:cNvSpPr txBox="1"/>
          <p:nvPr/>
        </p:nvSpPr>
        <p:spPr>
          <a:xfrm>
            <a:off x="4139952" y="5906081"/>
            <a:ext cx="195941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600" dirty="0">
                <a:latin typeface="EHUSans"/>
                <a:ea typeface="MS PGothic"/>
                <a:cs typeface="Calibri"/>
              </a:rPr>
              <a:t>Primera </a:t>
            </a:r>
            <a:r>
              <a:rPr lang="es-ES" sz="1600" dirty="0" smtClean="0">
                <a:latin typeface="EHUSans"/>
                <a:ea typeface="MS PGothic"/>
                <a:cs typeface="Calibri"/>
              </a:rPr>
              <a:t>solución medianamente </a:t>
            </a:r>
            <a:r>
              <a:rPr lang="es-ES" sz="1600" dirty="0">
                <a:latin typeface="EHUSans"/>
                <a:ea typeface="MS PGothic"/>
                <a:cs typeface="Calibri"/>
              </a:rPr>
              <a:t>operativa y fiable</a:t>
            </a:r>
            <a:endParaRPr lang="es-ES" sz="1600" dirty="0">
              <a:latin typeface="EHUSans"/>
            </a:endParaRPr>
          </a:p>
        </p:txBody>
      </p:sp>
      <p:sp>
        <p:nvSpPr>
          <p:cNvPr id="2737" name="CuadroTexto 2736">
            <a:extLst>
              <a:ext uri="{FF2B5EF4-FFF2-40B4-BE49-F238E27FC236}">
                <a16:creationId xmlns:a16="http://schemas.microsoft.com/office/drawing/2014/main" id="{5216668F-6046-FD23-25E3-F7C777ABC290}"/>
              </a:ext>
            </a:extLst>
          </p:cNvPr>
          <p:cNvSpPr txBox="1"/>
          <p:nvPr/>
        </p:nvSpPr>
        <p:spPr>
          <a:xfrm>
            <a:off x="6637893" y="5907804"/>
            <a:ext cx="22744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600" dirty="0">
                <a:latin typeface="EHUSans"/>
                <a:ea typeface="MS PGothic"/>
                <a:cs typeface="Calibri"/>
              </a:rPr>
              <a:t>Segunda solución con </a:t>
            </a:r>
            <a:r>
              <a:rPr lang="es-ES" sz="1600" dirty="0" smtClean="0">
                <a:latin typeface="EHUSans"/>
                <a:ea typeface="MS PGothic"/>
                <a:cs typeface="Calibri"/>
              </a:rPr>
              <a:t>configuración </a:t>
            </a:r>
            <a:r>
              <a:rPr lang="es-ES" sz="1600" dirty="0">
                <a:latin typeface="EHUSans"/>
                <a:ea typeface="MS PGothic"/>
                <a:cs typeface="Calibri"/>
              </a:rPr>
              <a:t>adaptada</a:t>
            </a:r>
            <a:endParaRPr lang="es-ES" sz="1600" dirty="0">
              <a:latin typeface="EHUSans"/>
              <a:cs typeface="Calibri"/>
            </a:endParaRPr>
          </a:p>
        </p:txBody>
      </p:sp>
      <p:sp>
        <p:nvSpPr>
          <p:cNvPr id="14" name="7 Marcador de texto"/>
          <p:cNvSpPr>
            <a:spLocks noGrp="1"/>
          </p:cNvSpPr>
          <p:nvPr>
            <p:ph type="body" idx="10"/>
          </p:nvPr>
        </p:nvSpPr>
        <p:spPr>
          <a:xfrm>
            <a:off x="539749" y="260350"/>
            <a:ext cx="8372547" cy="360363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dirty="0" smtClean="0">
                <a:solidFill>
                  <a:schemeClr val="accent6"/>
                </a:solidFill>
                <a:latin typeface="EHUSans" panose="02000503050000020004" pitchFamily="50"/>
              </a:rPr>
              <a:t>UPV/EHU | 02 CONTENEDORES | EVOLUCIÓN</a:t>
            </a:r>
            <a:endParaRPr lang="en-US" altLang="es-ES" dirty="0" smtClean="0">
              <a:solidFill>
                <a:schemeClr val="accent6"/>
              </a:solidFill>
              <a:latin typeface="EHUSans" panose="02000503050000020004" pitchFamily="5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292100" y="4045901"/>
            <a:ext cx="8643938" cy="0"/>
          </a:xfrm>
          <a:prstGeom prst="straightConnector1">
            <a:avLst/>
          </a:prstGeom>
          <a:ln w="79375" cap="sq" cmpd="tri">
            <a:solidFill>
              <a:schemeClr val="accent3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ector 16"/>
          <p:cNvSpPr/>
          <p:nvPr/>
        </p:nvSpPr>
        <p:spPr bwMode="auto">
          <a:xfrm>
            <a:off x="3754604" y="3930495"/>
            <a:ext cx="215900" cy="2159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9" name="Conector 18"/>
          <p:cNvSpPr/>
          <p:nvPr/>
        </p:nvSpPr>
        <p:spPr bwMode="auto">
          <a:xfrm>
            <a:off x="6637893" y="3937951"/>
            <a:ext cx="215900" cy="2159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0" name="Conector 19"/>
          <p:cNvSpPr/>
          <p:nvPr/>
        </p:nvSpPr>
        <p:spPr bwMode="auto">
          <a:xfrm>
            <a:off x="5186853" y="3930495"/>
            <a:ext cx="215900" cy="2159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1" name="Conector 20"/>
          <p:cNvSpPr/>
          <p:nvPr/>
        </p:nvSpPr>
        <p:spPr bwMode="auto">
          <a:xfrm>
            <a:off x="2302550" y="3946324"/>
            <a:ext cx="215900" cy="2159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2" name="Conector 21"/>
          <p:cNvSpPr/>
          <p:nvPr/>
        </p:nvSpPr>
        <p:spPr bwMode="auto">
          <a:xfrm>
            <a:off x="883320" y="3947912"/>
            <a:ext cx="215900" cy="2159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3" name="Conector 22"/>
          <p:cNvSpPr/>
          <p:nvPr/>
        </p:nvSpPr>
        <p:spPr bwMode="auto">
          <a:xfrm>
            <a:off x="8070142" y="3937951"/>
            <a:ext cx="215900" cy="2159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1" name="Llamada con línea 1 (borde y barra de énfasis) 10"/>
          <p:cNvSpPr/>
          <p:nvPr/>
        </p:nvSpPr>
        <p:spPr>
          <a:xfrm rot="16200000">
            <a:off x="139777" y="2336289"/>
            <a:ext cx="1476168" cy="1224136"/>
          </a:xfrm>
          <a:prstGeom prst="accentBorderCallout1">
            <a:avLst>
              <a:gd name="adj1" fmla="val 18750"/>
              <a:gd name="adj2" fmla="val -8333"/>
              <a:gd name="adj3" fmla="val 57010"/>
              <a:gd name="adj4" fmla="val -2299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Contenedores </a:t>
            </a:r>
            <a:r>
              <a:rPr lang="es-ES" sz="1600" b="1" dirty="0">
                <a:solidFill>
                  <a:schemeClr val="tx1"/>
                </a:solidFill>
                <a:latin typeface="Ink Free" panose="03080402000500000000" pitchFamily="66" charset="0"/>
              </a:rPr>
              <a:t>dentro de máquinas virtuales </a:t>
            </a:r>
            <a:r>
              <a:rPr lang="es-ES" sz="1600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Linux</a:t>
            </a:r>
            <a:endParaRPr lang="es-ES" sz="1600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27" name="Llamada con línea 1 (borde y barra de énfasis) 26"/>
          <p:cNvSpPr/>
          <p:nvPr/>
        </p:nvSpPr>
        <p:spPr>
          <a:xfrm rot="5400000">
            <a:off x="1672416" y="4531378"/>
            <a:ext cx="1476168" cy="1224136"/>
          </a:xfrm>
          <a:prstGeom prst="accentBorderCallout1">
            <a:avLst>
              <a:gd name="adj1" fmla="val 18750"/>
              <a:gd name="adj2" fmla="val -8333"/>
              <a:gd name="adj3" fmla="val 50607"/>
              <a:gd name="adj4" fmla="val -2299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s-ES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2020T2</a:t>
            </a:r>
            <a:r>
              <a:rPr lang="es-ES" sz="1600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 Sesión </a:t>
            </a:r>
            <a:r>
              <a:rPr lang="es-ES" sz="1600" b="1" dirty="0">
                <a:solidFill>
                  <a:schemeClr val="tx1"/>
                </a:solidFill>
                <a:latin typeface="Ink Free" panose="03080402000500000000" pitchFamily="66" charset="0"/>
              </a:rPr>
              <a:t>de </a:t>
            </a:r>
            <a:r>
              <a:rPr lang="es-ES" sz="16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Docker</a:t>
            </a:r>
            <a:r>
              <a:rPr lang="es-ES" sz="1600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Swarm</a:t>
            </a:r>
            <a:r>
              <a:rPr lang="es-ES" sz="1600" b="1" dirty="0">
                <a:solidFill>
                  <a:schemeClr val="tx1"/>
                </a:solidFill>
                <a:latin typeface="Ink Free" panose="03080402000500000000" pitchFamily="66" charset="0"/>
              </a:rPr>
              <a:t> en </a:t>
            </a:r>
            <a:r>
              <a:rPr lang="es-ES" sz="16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Rediris</a:t>
            </a:r>
            <a:endParaRPr lang="es-ES" sz="1600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28" name="Llamada con línea 1 (borde y barra de énfasis) 27"/>
          <p:cNvSpPr/>
          <p:nvPr/>
        </p:nvSpPr>
        <p:spPr>
          <a:xfrm rot="16200000">
            <a:off x="3012233" y="2340599"/>
            <a:ext cx="1476168" cy="1224136"/>
          </a:xfrm>
          <a:prstGeom prst="accentBorderCallout1">
            <a:avLst>
              <a:gd name="adj1" fmla="val 18750"/>
              <a:gd name="adj2" fmla="val -8333"/>
              <a:gd name="adj3" fmla="val 57010"/>
              <a:gd name="adj4" fmla="val -2299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2021T1</a:t>
            </a:r>
            <a:r>
              <a:rPr lang="es-ES" sz="1600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 Primer intento con </a:t>
            </a:r>
            <a:r>
              <a:rPr lang="es-ES" sz="1600" b="1" dirty="0" err="1" smtClean="0">
                <a:solidFill>
                  <a:schemeClr val="tx1"/>
                </a:solidFill>
                <a:latin typeface="Ink Free" panose="03080402000500000000" pitchFamily="66" charset="0"/>
              </a:rPr>
              <a:t>kubernetes</a:t>
            </a:r>
            <a:r>
              <a:rPr lang="es-ES" sz="1600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 smtClean="0">
                <a:solidFill>
                  <a:schemeClr val="tx1"/>
                </a:solidFill>
                <a:latin typeface="Ink Free" panose="03080402000500000000" pitchFamily="66" charset="0"/>
              </a:rPr>
              <a:t>vanilla</a:t>
            </a:r>
            <a:endParaRPr lang="es-ES" sz="1600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29" name="Llamada con línea 1 (borde y barra de énfasis) 28"/>
          <p:cNvSpPr/>
          <p:nvPr/>
        </p:nvSpPr>
        <p:spPr>
          <a:xfrm rot="5400000">
            <a:off x="4562055" y="4531378"/>
            <a:ext cx="1476168" cy="1224136"/>
          </a:xfrm>
          <a:prstGeom prst="accentBorderCallout1">
            <a:avLst>
              <a:gd name="adj1" fmla="val 18750"/>
              <a:gd name="adj2" fmla="val -8333"/>
              <a:gd name="adj3" fmla="val 50607"/>
              <a:gd name="adj4" fmla="val -2299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s-ES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2022T2</a:t>
            </a:r>
            <a:r>
              <a:rPr lang="es-ES" sz="1600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 smtClean="0">
                <a:solidFill>
                  <a:schemeClr val="tx1"/>
                </a:solidFill>
                <a:latin typeface="Ink Free" panose="03080402000500000000" pitchFamily="66" charset="0"/>
              </a:rPr>
              <a:t>Tanzu</a:t>
            </a:r>
            <a:r>
              <a:rPr lang="es-ES" sz="1600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 y</a:t>
            </a:r>
          </a:p>
          <a:p>
            <a:pPr lvl="0" algn="ctr"/>
            <a:r>
              <a:rPr lang="es-ES" sz="1600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2 clúster </a:t>
            </a:r>
            <a:r>
              <a:rPr lang="es-ES" sz="1600" b="1" dirty="0" err="1" smtClean="0">
                <a:solidFill>
                  <a:schemeClr val="tx1"/>
                </a:solidFill>
                <a:latin typeface="Ink Free" panose="03080402000500000000" pitchFamily="66" charset="0"/>
              </a:rPr>
              <a:t>kubernetes</a:t>
            </a:r>
            <a:endParaRPr lang="es-ES" sz="1600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30" name="Llamada con línea 1 (borde y barra de énfasis) 29"/>
          <p:cNvSpPr/>
          <p:nvPr/>
        </p:nvSpPr>
        <p:spPr>
          <a:xfrm rot="5400000">
            <a:off x="7484460" y="4526368"/>
            <a:ext cx="1476168" cy="1224136"/>
          </a:xfrm>
          <a:prstGeom prst="accentBorderCallout1">
            <a:avLst>
              <a:gd name="adj1" fmla="val 18750"/>
              <a:gd name="adj2" fmla="val -8333"/>
              <a:gd name="adj3" fmla="val 50607"/>
              <a:gd name="adj4" fmla="val -2299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s-ES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2023T4</a:t>
            </a:r>
            <a:r>
              <a:rPr lang="es-ES" sz="1600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 smtClean="0">
                <a:solidFill>
                  <a:schemeClr val="tx1"/>
                </a:solidFill>
                <a:latin typeface="Ink Free" panose="03080402000500000000" pitchFamily="66" charset="0"/>
              </a:rPr>
              <a:t>Rancher</a:t>
            </a:r>
            <a:r>
              <a:rPr lang="es-ES" sz="1600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 y</a:t>
            </a:r>
          </a:p>
          <a:p>
            <a:pPr lvl="0" algn="ctr"/>
            <a:r>
              <a:rPr lang="es-ES" sz="1600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5 clúster </a:t>
            </a:r>
            <a:r>
              <a:rPr lang="es-ES" sz="1600" b="1" dirty="0" err="1" smtClean="0">
                <a:solidFill>
                  <a:schemeClr val="tx1"/>
                </a:solidFill>
                <a:latin typeface="Ink Free" panose="03080402000500000000" pitchFamily="66" charset="0"/>
              </a:rPr>
              <a:t>kubernetes</a:t>
            </a:r>
            <a:endParaRPr lang="es-ES" sz="1600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31" name="Llamada con línea 1 (borde y barra de énfasis) 30"/>
          <p:cNvSpPr/>
          <p:nvPr/>
        </p:nvSpPr>
        <p:spPr>
          <a:xfrm rot="16200000">
            <a:off x="5979117" y="2279838"/>
            <a:ext cx="1476168" cy="1326221"/>
          </a:xfrm>
          <a:prstGeom prst="accentBorderCallout1">
            <a:avLst>
              <a:gd name="adj1" fmla="val 18750"/>
              <a:gd name="adj2" fmla="val -8333"/>
              <a:gd name="adj3" fmla="val 57010"/>
              <a:gd name="adj4" fmla="val -2299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2023T3</a:t>
            </a:r>
            <a:r>
              <a:rPr lang="es-ES" sz="1600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Certified</a:t>
            </a:r>
            <a:r>
              <a:rPr lang="es-ES" sz="1600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Kubernetes</a:t>
            </a:r>
            <a:r>
              <a:rPr lang="es-ES" sz="1600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Administrator</a:t>
            </a:r>
            <a:r>
              <a:rPr lang="es-ES" sz="1600" b="1" dirty="0">
                <a:solidFill>
                  <a:schemeClr val="tx1"/>
                </a:solidFill>
                <a:latin typeface="Ink Free" panose="03080402000500000000" pitchFamily="66" charset="0"/>
              </a:rPr>
              <a:t> (CKA</a:t>
            </a:r>
            <a:r>
              <a:rPr lang="es-ES" sz="1600" b="1" dirty="0" smtClean="0">
                <a:solidFill>
                  <a:schemeClr val="tx1"/>
                </a:solidFill>
                <a:latin typeface="Ink Free" panose="03080402000500000000" pitchFamily="66" charset="0"/>
              </a:rPr>
              <a:t>)</a:t>
            </a:r>
            <a:endParaRPr lang="es-ES" sz="1600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FBAA18C-FCC8-DEB8-CE07-2981C3BA99C4}"/>
              </a:ext>
            </a:extLst>
          </p:cNvPr>
          <p:cNvSpPr txBox="1"/>
          <p:nvPr/>
        </p:nvSpPr>
        <p:spPr>
          <a:xfrm>
            <a:off x="500906" y="1273978"/>
            <a:ext cx="8450231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600" b="1" dirty="0" err="1" smtClean="0">
                <a:latin typeface="EHUSans"/>
                <a:ea typeface="MS PGothic"/>
                <a:cs typeface="Calibri"/>
              </a:rPr>
              <a:t>Kubernetes</a:t>
            </a:r>
            <a:endParaRPr lang="es-ES" sz="1600" b="1" dirty="0" smtClean="0">
              <a:latin typeface="EHUSans"/>
              <a:ea typeface="MS PGothic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ES" sz="1600" b="1" dirty="0" err="1">
              <a:latin typeface="EHUSans"/>
              <a:ea typeface="MS PGothic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sz="1600" b="1" dirty="0" err="1">
                <a:latin typeface="EHUSans"/>
                <a:ea typeface="MS PGothic"/>
                <a:cs typeface="Calibri"/>
              </a:rPr>
              <a:t>On-Prem</a:t>
            </a:r>
            <a:r>
              <a:rPr lang="es-ES" sz="1600" dirty="0">
                <a:latin typeface="EHUSans"/>
                <a:ea typeface="MS PGothic"/>
                <a:cs typeface="Calibri"/>
              </a:rPr>
              <a:t> no </a:t>
            </a:r>
            <a:r>
              <a:rPr lang="es-ES" sz="1600" dirty="0" smtClean="0">
                <a:latin typeface="EHUSans"/>
                <a:ea typeface="MS PGothic"/>
                <a:cs typeface="Calibri"/>
              </a:rPr>
              <a:t>Cloud</a:t>
            </a:r>
          </a:p>
          <a:p>
            <a:pPr marL="285750" indent="-285750">
              <a:buFont typeface="Arial"/>
              <a:buChar char="•"/>
            </a:pPr>
            <a:endParaRPr lang="es-ES" sz="1600" dirty="0">
              <a:latin typeface="EHUSans"/>
              <a:cs typeface="Calibri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>
                <a:latin typeface="EHUSans"/>
                <a:ea typeface="MS PGothic"/>
                <a:cs typeface="Calibri"/>
              </a:rPr>
              <a:t>Nodos </a:t>
            </a:r>
            <a:r>
              <a:rPr lang="es-ES" sz="1600" dirty="0" err="1">
                <a:latin typeface="EHUSans"/>
                <a:ea typeface="MS PGothic"/>
                <a:cs typeface="Calibri"/>
              </a:rPr>
              <a:t>Kubernetes</a:t>
            </a:r>
            <a:r>
              <a:rPr lang="es-ES" sz="1600" dirty="0">
                <a:latin typeface="EHUSans"/>
                <a:ea typeface="MS PGothic"/>
                <a:cs typeface="Calibri"/>
              </a:rPr>
              <a:t> </a:t>
            </a:r>
            <a:r>
              <a:rPr lang="es-ES" sz="1600" b="1" dirty="0">
                <a:latin typeface="EHUSans"/>
                <a:ea typeface="MS PGothic"/>
                <a:cs typeface="Calibri"/>
              </a:rPr>
              <a:t>máquinas virtuales</a:t>
            </a:r>
            <a:r>
              <a:rPr lang="es-ES" sz="1600" dirty="0">
                <a:latin typeface="EHUSans"/>
                <a:ea typeface="MS PGothic"/>
                <a:cs typeface="Calibri"/>
              </a:rPr>
              <a:t> no </a:t>
            </a:r>
            <a:r>
              <a:rPr lang="es-ES" sz="1600" dirty="0" err="1">
                <a:latin typeface="EHUSans"/>
                <a:ea typeface="MS PGothic"/>
                <a:cs typeface="Calibri"/>
              </a:rPr>
              <a:t>Bare</a:t>
            </a:r>
            <a:r>
              <a:rPr lang="es-ES" sz="1600" dirty="0">
                <a:latin typeface="EHUSans"/>
                <a:ea typeface="MS PGothic"/>
                <a:cs typeface="Calibri"/>
              </a:rPr>
              <a:t> Metal</a:t>
            </a:r>
          </a:p>
          <a:p>
            <a:pPr marL="742950" lvl="1" indent="-285750">
              <a:buFont typeface="Courier New"/>
              <a:buChar char="o"/>
            </a:pPr>
            <a:r>
              <a:rPr lang="es-ES" sz="1600" dirty="0">
                <a:latin typeface="EHUSans"/>
                <a:ea typeface="MS PGothic"/>
                <a:cs typeface="Calibri"/>
              </a:rPr>
              <a:t>Optimizar el hardware usado para máquinas virtuales también para </a:t>
            </a:r>
            <a:r>
              <a:rPr lang="es-ES" sz="1600" dirty="0" err="1">
                <a:latin typeface="EHUSans"/>
                <a:ea typeface="MS PGothic"/>
                <a:cs typeface="Calibri"/>
              </a:rPr>
              <a:t>Kubernetes</a:t>
            </a:r>
            <a:endParaRPr lang="es-ES" sz="1600" dirty="0">
              <a:latin typeface="EHUSans"/>
              <a:ea typeface="MS PGothic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sz="1600" dirty="0">
                <a:latin typeface="EHUSans"/>
                <a:ea typeface="MS PGothic"/>
                <a:cs typeface="Calibri"/>
              </a:rPr>
              <a:t>Facilitar el escalado de los clústeres </a:t>
            </a:r>
            <a:r>
              <a:rPr lang="es-ES" sz="1600" dirty="0" err="1">
                <a:latin typeface="EHUSans"/>
                <a:ea typeface="MS PGothic"/>
                <a:cs typeface="Calibri"/>
              </a:rPr>
              <a:t>Kubernetes</a:t>
            </a:r>
            <a:endParaRPr lang="es-ES" sz="1600" dirty="0">
              <a:latin typeface="EHUSans"/>
              <a:ea typeface="MS PGothic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sz="1600" dirty="0">
                <a:latin typeface="EHUSans"/>
                <a:ea typeface="MS PGothic"/>
                <a:cs typeface="Calibri"/>
              </a:rPr>
              <a:t>Abstraer de fallos hardware y facilitar mantenimientos gracias al </a:t>
            </a:r>
            <a:r>
              <a:rPr lang="es-ES" sz="1600" dirty="0" err="1" smtClean="0">
                <a:latin typeface="EHUSans"/>
                <a:ea typeface="MS PGothic"/>
                <a:cs typeface="Calibri"/>
              </a:rPr>
              <a:t>hipervisor</a:t>
            </a:r>
            <a:endParaRPr lang="es-ES" sz="1600" dirty="0" smtClean="0">
              <a:latin typeface="EHUSans"/>
              <a:ea typeface="MS PGothic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endParaRPr lang="es-ES" sz="1600" dirty="0">
              <a:latin typeface="EHUSans"/>
              <a:ea typeface="MS PGothic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sz="1600" b="1" dirty="0">
                <a:latin typeface="EHUSans"/>
                <a:ea typeface="MS PGothic"/>
                <a:cs typeface="Calibri"/>
              </a:rPr>
              <a:t>Múltiples clústeres </a:t>
            </a:r>
            <a:r>
              <a:rPr lang="es-ES" sz="1600" b="1" dirty="0" err="1" smtClean="0">
                <a:latin typeface="EHUSans"/>
                <a:ea typeface="MS PGothic"/>
                <a:cs typeface="Calibri"/>
              </a:rPr>
              <a:t>Kubernetes</a:t>
            </a:r>
            <a:endParaRPr lang="es-ES" sz="1600" b="1" dirty="0" smtClean="0">
              <a:latin typeface="EHUSans"/>
              <a:ea typeface="MS PGothic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ES" sz="1600" b="1" dirty="0">
              <a:latin typeface="EHUSans"/>
              <a:cs typeface="Calibri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>
                <a:latin typeface="EHUSans"/>
                <a:ea typeface="MS PGothic"/>
                <a:cs typeface="Calibri"/>
              </a:rPr>
              <a:t>Clústeres </a:t>
            </a:r>
            <a:r>
              <a:rPr lang="es-ES" sz="1600" dirty="0" err="1">
                <a:latin typeface="EHUSans"/>
                <a:ea typeface="MS PGothic"/>
                <a:cs typeface="Calibri"/>
              </a:rPr>
              <a:t>Kubernetes</a:t>
            </a:r>
            <a:r>
              <a:rPr lang="es-ES" sz="1600" b="1" dirty="0">
                <a:latin typeface="EHUSans"/>
                <a:ea typeface="MS PGothic"/>
                <a:cs typeface="Calibri"/>
              </a:rPr>
              <a:t> </a:t>
            </a:r>
            <a:r>
              <a:rPr lang="es-ES" sz="1600" b="1" dirty="0" err="1">
                <a:latin typeface="EHUSans"/>
                <a:ea typeface="MS PGothic"/>
                <a:cs typeface="Calibri"/>
              </a:rPr>
              <a:t>multi-tenant</a:t>
            </a:r>
            <a:endParaRPr lang="es-ES" sz="1600" b="1" dirty="0" err="1">
              <a:latin typeface="EHUSans"/>
              <a:cs typeface="Calibri" pitchFamily="34" charset="0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sz="1600" dirty="0">
                <a:latin typeface="EHUSans"/>
                <a:ea typeface="MS PGothic"/>
                <a:cs typeface="Calibri"/>
              </a:rPr>
              <a:t>Aislamiento por </a:t>
            </a:r>
            <a:r>
              <a:rPr lang="es-ES" sz="1600" i="1" dirty="0" err="1">
                <a:latin typeface="EHUSans"/>
                <a:ea typeface="MS PGothic"/>
                <a:cs typeface="Calibri"/>
              </a:rPr>
              <a:t>namespace</a:t>
            </a:r>
            <a:r>
              <a:rPr lang="es-ES" sz="1600" dirty="0">
                <a:latin typeface="EHUSans"/>
                <a:ea typeface="MS PGothic"/>
                <a:cs typeface="Calibri"/>
              </a:rPr>
              <a:t> de recursos y de </a:t>
            </a:r>
            <a:r>
              <a:rPr lang="es-ES" sz="1600" dirty="0" smtClean="0">
                <a:latin typeface="EHUSans"/>
                <a:ea typeface="MS PGothic"/>
                <a:cs typeface="Calibri"/>
              </a:rPr>
              <a:t>red</a:t>
            </a:r>
          </a:p>
          <a:p>
            <a:pPr marL="742950" lvl="1" indent="-285750">
              <a:buFont typeface="Courier New"/>
              <a:buChar char="o"/>
            </a:pPr>
            <a:endParaRPr lang="es-ES" sz="1600" dirty="0">
              <a:latin typeface="EHUSans"/>
              <a:cs typeface="Calibri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>
                <a:latin typeface="EHUSans"/>
                <a:ea typeface="MS PGothic"/>
                <a:cs typeface="Calibri"/>
              </a:rPr>
              <a:t>Preferencia por una </a:t>
            </a:r>
            <a:r>
              <a:rPr lang="es-ES" sz="1600" b="1" dirty="0">
                <a:latin typeface="EHUSans"/>
                <a:ea typeface="MS PGothic"/>
                <a:cs typeface="Calibri"/>
              </a:rPr>
              <a:t>consola unificada web</a:t>
            </a:r>
            <a:r>
              <a:rPr lang="es-ES" sz="1600" dirty="0">
                <a:latin typeface="EHUSans"/>
                <a:ea typeface="MS PGothic"/>
                <a:cs typeface="Calibri"/>
              </a:rPr>
              <a:t> para nuestros usuarios de </a:t>
            </a:r>
            <a:r>
              <a:rPr lang="es-ES" sz="1600" dirty="0" err="1" smtClean="0">
                <a:latin typeface="EHUSans"/>
                <a:ea typeface="MS PGothic"/>
                <a:cs typeface="Calibri"/>
              </a:rPr>
              <a:t>Kubernetes</a:t>
            </a:r>
            <a:endParaRPr lang="es-ES" sz="1600" dirty="0" smtClean="0">
              <a:latin typeface="EHUSans"/>
              <a:ea typeface="MS PGothic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ES" sz="1600" dirty="0">
              <a:latin typeface="EHUSans"/>
              <a:cs typeface="Calibri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" sz="1600" b="1" dirty="0">
                <a:latin typeface="EHUSans"/>
                <a:ea typeface="MS PGothic"/>
                <a:cs typeface="Calibri"/>
              </a:rPr>
              <a:t>Fuerte integración con Redes</a:t>
            </a:r>
            <a:r>
              <a:rPr lang="es-ES" sz="1600" dirty="0">
                <a:latin typeface="EHUSans"/>
                <a:ea typeface="MS PGothic"/>
                <a:cs typeface="Calibri"/>
              </a:rPr>
              <a:t> para no degradar la seguridad:</a:t>
            </a:r>
            <a:endParaRPr lang="es-ES" sz="1600" dirty="0">
              <a:latin typeface="EHUSans"/>
              <a:cs typeface="Calibri" pitchFamily="34" charset="0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sz="1600" dirty="0">
                <a:latin typeface="EHUSans"/>
                <a:ea typeface="MS PGothic"/>
                <a:cs typeface="Calibri"/>
              </a:rPr>
              <a:t>Firewall perimetral de Redes</a:t>
            </a:r>
            <a:endParaRPr lang="es-ES" sz="1600" dirty="0">
              <a:latin typeface="EHUSans"/>
              <a:cs typeface="Calibri" pitchFamily="34" charset="0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sz="1600" dirty="0">
                <a:latin typeface="EHUSans"/>
                <a:ea typeface="MS PGothic"/>
                <a:cs typeface="Calibri"/>
              </a:rPr>
              <a:t>Rotura de túneles TLS para inspección de tráfico</a:t>
            </a:r>
            <a:endParaRPr lang="es-ES" sz="1600" dirty="0">
              <a:latin typeface="EHUSans"/>
              <a:cs typeface="Calibri" pitchFamily="34" charset="0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sz="1600" dirty="0">
                <a:latin typeface="EHUSans"/>
                <a:ea typeface="MS PGothic"/>
                <a:cs typeface="Calibri"/>
              </a:rPr>
              <a:t>Escáner de </a:t>
            </a:r>
            <a:r>
              <a:rPr lang="es-ES" sz="1600" dirty="0" smtClean="0">
                <a:latin typeface="EHUSans"/>
                <a:ea typeface="MS PGothic"/>
                <a:cs typeface="Calibri"/>
              </a:rPr>
              <a:t>red</a:t>
            </a:r>
            <a:endParaRPr lang="es-ES" sz="1600" dirty="0">
              <a:latin typeface="EHUSans"/>
              <a:ea typeface="MS PGothic"/>
              <a:cs typeface="Calibri"/>
            </a:endParaRPr>
          </a:p>
        </p:txBody>
      </p:sp>
      <p:sp>
        <p:nvSpPr>
          <p:cNvPr id="10" name="7 Marcador de texto"/>
          <p:cNvSpPr>
            <a:spLocks noGrp="1"/>
          </p:cNvSpPr>
          <p:nvPr>
            <p:ph type="body" idx="10"/>
          </p:nvPr>
        </p:nvSpPr>
        <p:spPr>
          <a:xfrm>
            <a:off x="539749" y="260350"/>
            <a:ext cx="8372547" cy="360363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dirty="0" smtClean="0">
                <a:solidFill>
                  <a:schemeClr val="accent6"/>
                </a:solidFill>
                <a:latin typeface="EHUSans" panose="02000503050000020004" pitchFamily="50"/>
              </a:rPr>
              <a:t>UPV/EHU | 02 CONTENEDORES | CRITERIOS</a:t>
            </a:r>
            <a:endParaRPr lang="en-US" altLang="es-ES" dirty="0" smtClean="0">
              <a:solidFill>
                <a:schemeClr val="accent6"/>
              </a:solidFill>
              <a:latin typeface="EHUSans" panose="02000503050000020004" pitchFamily="50"/>
            </a:endParaRPr>
          </a:p>
        </p:txBody>
      </p:sp>
      <p:sp>
        <p:nvSpPr>
          <p:cNvPr id="11" name="Título 5">
            <a:extLst>
              <a:ext uri="{FF2B5EF4-FFF2-40B4-BE49-F238E27FC236}">
                <a16:creationId xmlns:a16="http://schemas.microsoft.com/office/drawing/2014/main" id="{F5D354DD-3F19-D55C-0781-FBC50A6B0BE0}"/>
              </a:ext>
            </a:extLst>
          </p:cNvPr>
          <p:cNvSpPr txBox="1">
            <a:spLocks/>
          </p:cNvSpPr>
          <p:nvPr/>
        </p:nvSpPr>
        <p:spPr bwMode="auto">
          <a:xfrm>
            <a:off x="539750" y="697295"/>
            <a:ext cx="8372547" cy="38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4000" b="1" kern="1200" baseline="0" dirty="0">
                <a:solidFill>
                  <a:srgbClr val="21A1BC"/>
                </a:solidFill>
                <a:latin typeface="EHU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000" dirty="0">
                <a:solidFill>
                  <a:schemeClr val="accent6"/>
                </a:solidFill>
                <a:ea typeface="MS PGothic"/>
              </a:rPr>
              <a:t>Criterios para nuestra infraestructura de contenedores</a:t>
            </a:r>
            <a:endParaRPr lang="es-E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descr="Diagrama">
            <a:extLst>
              <a:ext uri="{FF2B5EF4-FFF2-40B4-BE49-F238E27FC236}">
                <a16:creationId xmlns:a16="http://schemas.microsoft.com/office/drawing/2014/main" id="{59F51080-E49F-7A7F-5328-4F5BB646D3C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22645" r="22645"/>
          <a:stretch/>
        </p:blipFill>
        <p:spPr>
          <a:xfrm>
            <a:off x="4139952" y="601768"/>
            <a:ext cx="4939373" cy="5832648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5D032FE-B13B-06BE-9E76-1A4D157F27E6}"/>
              </a:ext>
            </a:extLst>
          </p:cNvPr>
          <p:cNvSpPr txBox="1"/>
          <p:nvPr/>
        </p:nvSpPr>
        <p:spPr>
          <a:xfrm>
            <a:off x="462065" y="1714500"/>
            <a:ext cx="396592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EHUSans"/>
                <a:ea typeface="MS PGothic"/>
                <a:cs typeface="Calibri"/>
              </a:rPr>
              <a:t>Acuerdo ELA con </a:t>
            </a:r>
            <a:r>
              <a:rPr lang="es-ES" dirty="0" err="1" smtClean="0">
                <a:latin typeface="EHUSans"/>
                <a:ea typeface="MS PGothic"/>
                <a:cs typeface="Calibri"/>
              </a:rPr>
              <a:t>Vmware</a:t>
            </a:r>
            <a:endParaRPr lang="es-ES" dirty="0" smtClean="0">
              <a:latin typeface="EHUSans"/>
              <a:ea typeface="MS PGothic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s-ES" dirty="0">
              <a:latin typeface="EHUSans"/>
              <a:cs typeface="Calibri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EHUSans"/>
                <a:ea typeface="MS PGothic"/>
                <a:cs typeface="Calibri"/>
              </a:rPr>
              <a:t>Despliegue:</a:t>
            </a:r>
          </a:p>
          <a:p>
            <a:pPr marL="742950" lvl="1" indent="-285750">
              <a:buFont typeface="Courier New"/>
              <a:buChar char="o"/>
            </a:pPr>
            <a:r>
              <a:rPr lang="es-ES" dirty="0">
                <a:latin typeface="EHUSans"/>
                <a:ea typeface="MS PGothic"/>
                <a:cs typeface="Calibri"/>
              </a:rPr>
              <a:t>1 Clúster supervisor</a:t>
            </a:r>
          </a:p>
          <a:p>
            <a:pPr marL="742950" lvl="1" indent="-285750">
              <a:buFont typeface="Courier New"/>
              <a:buChar char="o"/>
            </a:pPr>
            <a:r>
              <a:rPr lang="es-ES" dirty="0">
                <a:latin typeface="EHUSans"/>
                <a:ea typeface="MS PGothic"/>
                <a:cs typeface="Calibri"/>
              </a:rPr>
              <a:t>2 Clústeres </a:t>
            </a:r>
            <a:r>
              <a:rPr lang="es-ES" dirty="0" err="1">
                <a:latin typeface="EHUSans"/>
                <a:ea typeface="MS PGothic"/>
                <a:cs typeface="Calibri"/>
              </a:rPr>
              <a:t>Kubernetes</a:t>
            </a:r>
            <a:endParaRPr lang="es-ES" dirty="0">
              <a:latin typeface="EHUSans"/>
              <a:ea typeface="MS PGothic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dirty="0">
                <a:latin typeface="EHUSans"/>
                <a:ea typeface="MS PGothic"/>
                <a:cs typeface="Calibri"/>
              </a:rPr>
              <a:t>Balanceadoras AVI</a:t>
            </a:r>
          </a:p>
          <a:p>
            <a:pPr marL="742950" lvl="1" indent="-285750">
              <a:buFont typeface="Courier New"/>
              <a:buChar char="o"/>
            </a:pPr>
            <a:r>
              <a:rPr lang="es-ES" dirty="0" smtClean="0">
                <a:latin typeface="EHUSans"/>
                <a:ea typeface="MS PGothic"/>
                <a:cs typeface="Calibri"/>
              </a:rPr>
              <a:t>Aplicaciones</a:t>
            </a:r>
          </a:p>
          <a:p>
            <a:pPr marL="742950" lvl="1" indent="-285750">
              <a:buFont typeface="Courier New"/>
              <a:buChar char="o"/>
            </a:pPr>
            <a:endParaRPr lang="es-ES" dirty="0">
              <a:latin typeface="EHUSans"/>
              <a:ea typeface="MS PGothic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EHUSans"/>
                <a:ea typeface="MS PGothic"/>
                <a:cs typeface="Calibri"/>
              </a:rPr>
              <a:t>Principales problemas:</a:t>
            </a:r>
            <a:endParaRPr lang="es-ES" dirty="0">
              <a:latin typeface="EHUSans"/>
              <a:cs typeface="Calibri" pitchFamily="34" charset="0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dirty="0">
                <a:latin typeface="EHUSans"/>
                <a:ea typeface="MS PGothic"/>
                <a:cs typeface="Calibri"/>
              </a:rPr>
              <a:t>Licenciamiento</a:t>
            </a:r>
            <a:endParaRPr lang="es-ES" dirty="0">
              <a:latin typeface="EHUSans"/>
              <a:cs typeface="Calibri" pitchFamily="34" charset="0"/>
            </a:endParaRPr>
          </a:p>
          <a:p>
            <a:pPr marL="1200150" lvl="2" indent="-285750">
              <a:buFont typeface="Wingdings"/>
              <a:buChar char="§"/>
            </a:pPr>
            <a:r>
              <a:rPr lang="es-ES" dirty="0">
                <a:latin typeface="EHUSans"/>
                <a:ea typeface="MS PGothic"/>
                <a:cs typeface="Calibri"/>
              </a:rPr>
              <a:t>Clústeres</a:t>
            </a:r>
          </a:p>
          <a:p>
            <a:pPr marL="1200150" lvl="2" indent="-285750">
              <a:buFont typeface="Wingdings"/>
              <a:buChar char="§"/>
            </a:pPr>
            <a:r>
              <a:rPr lang="es-ES" dirty="0">
                <a:latin typeface="EHUSans"/>
                <a:ea typeface="MS PGothic"/>
                <a:cs typeface="Calibri"/>
              </a:rPr>
              <a:t>Balanceadoras</a:t>
            </a:r>
          </a:p>
          <a:p>
            <a:pPr marL="742950" lvl="1" indent="-285750">
              <a:buFont typeface="Courier New"/>
              <a:buChar char="o"/>
            </a:pPr>
            <a:r>
              <a:rPr lang="es-ES" dirty="0">
                <a:latin typeface="EHUSans"/>
                <a:ea typeface="MS PGothic"/>
                <a:cs typeface="Calibri"/>
              </a:rPr>
              <a:t>Falta de interfaz web</a:t>
            </a:r>
            <a:endParaRPr lang="es-ES" dirty="0">
              <a:latin typeface="EHUSans"/>
              <a:cs typeface="Calibri" pitchFamily="34" charset="0"/>
            </a:endParaRPr>
          </a:p>
          <a:p>
            <a:pPr marL="742950" lvl="1" indent="-285750">
              <a:buFont typeface="Courier New"/>
              <a:buChar char="o"/>
            </a:pPr>
            <a:r>
              <a:rPr lang="es-ES" dirty="0">
                <a:latin typeface="EHUSans"/>
                <a:ea typeface="MS PGothic"/>
                <a:cs typeface="Calibri"/>
              </a:rPr>
              <a:t>Aplicaciones </a:t>
            </a:r>
            <a:r>
              <a:rPr lang="es-ES" dirty="0" err="1">
                <a:latin typeface="EHUSans"/>
                <a:ea typeface="MS PGothic"/>
                <a:cs typeface="Calibri"/>
              </a:rPr>
              <a:t>Carvel</a:t>
            </a:r>
            <a:r>
              <a:rPr lang="es-ES" dirty="0">
                <a:latin typeface="EHUSans"/>
                <a:ea typeface="MS PGothic"/>
                <a:cs typeface="Calibri"/>
              </a:rPr>
              <a:t> Tools</a:t>
            </a:r>
          </a:p>
          <a:p>
            <a:pPr marL="285750" indent="-285750">
              <a:buFont typeface="Arial"/>
              <a:buChar char="•"/>
            </a:pPr>
            <a:endParaRPr lang="es-ES" dirty="0">
              <a:latin typeface="EHUSans"/>
              <a:cs typeface="Calibri" pitchFamily="34" charset="0"/>
            </a:endParaRPr>
          </a:p>
          <a:p>
            <a:pPr marL="742950" lvl="1" indent="-285750">
              <a:buFont typeface="Courier New"/>
              <a:buChar char="o"/>
            </a:pPr>
            <a:endParaRPr lang="es-ES" dirty="0">
              <a:latin typeface="EHUSans"/>
              <a:cs typeface="Calibri" pitchFamily="34" charset="0"/>
            </a:endParaRPr>
          </a:p>
        </p:txBody>
      </p:sp>
      <p:sp>
        <p:nvSpPr>
          <p:cNvPr id="10" name="7 Marcador de texto"/>
          <p:cNvSpPr>
            <a:spLocks noGrp="1"/>
          </p:cNvSpPr>
          <p:nvPr>
            <p:ph type="body" idx="10"/>
          </p:nvPr>
        </p:nvSpPr>
        <p:spPr>
          <a:xfrm>
            <a:off x="539749" y="260350"/>
            <a:ext cx="8372547" cy="360363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dirty="0" smtClean="0">
                <a:solidFill>
                  <a:schemeClr val="accent6"/>
                </a:solidFill>
                <a:latin typeface="EHUSans" panose="02000503050000020004" pitchFamily="50"/>
              </a:rPr>
              <a:t>UPV/EHU | 02 CONTENEDORES | SOLUCIONES</a:t>
            </a:r>
            <a:endParaRPr lang="en-US" altLang="es-ES" dirty="0" smtClean="0">
              <a:solidFill>
                <a:schemeClr val="accent6"/>
              </a:solidFill>
              <a:latin typeface="EHUSans" panose="02000503050000020004" pitchFamily="50"/>
            </a:endParaRPr>
          </a:p>
        </p:txBody>
      </p:sp>
      <p:sp>
        <p:nvSpPr>
          <p:cNvPr id="11" name="Título 5">
            <a:extLst>
              <a:ext uri="{FF2B5EF4-FFF2-40B4-BE49-F238E27FC236}">
                <a16:creationId xmlns:a16="http://schemas.microsoft.com/office/drawing/2014/main" id="{F5D354DD-3F19-D55C-0781-FBC50A6B0BE0}"/>
              </a:ext>
            </a:extLst>
          </p:cNvPr>
          <p:cNvSpPr txBox="1">
            <a:spLocks/>
          </p:cNvSpPr>
          <p:nvPr/>
        </p:nvSpPr>
        <p:spPr bwMode="auto">
          <a:xfrm>
            <a:off x="539750" y="697295"/>
            <a:ext cx="8372547" cy="38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4000" b="1" kern="1200" baseline="0" dirty="0">
                <a:solidFill>
                  <a:srgbClr val="21A1BC"/>
                </a:solidFill>
                <a:latin typeface="EHU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EHUSan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000" dirty="0">
                <a:solidFill>
                  <a:schemeClr val="accent6"/>
                </a:solidFill>
                <a:ea typeface="MS PGothic"/>
              </a:rPr>
              <a:t>Primera solución: </a:t>
            </a:r>
            <a:r>
              <a:rPr lang="es-ES" sz="2000" dirty="0" err="1">
                <a:solidFill>
                  <a:schemeClr val="accent6"/>
                </a:solidFill>
                <a:ea typeface="MS PGothic"/>
              </a:rPr>
              <a:t>Tanzu</a:t>
            </a:r>
            <a:r>
              <a:rPr lang="es-ES" sz="2000" dirty="0">
                <a:solidFill>
                  <a:schemeClr val="accent6"/>
                </a:solidFill>
                <a:ea typeface="MS PGothic"/>
              </a:rPr>
              <a:t> </a:t>
            </a:r>
            <a:r>
              <a:rPr lang="es-ES" sz="2000" dirty="0" err="1">
                <a:solidFill>
                  <a:schemeClr val="accent6"/>
                </a:solidFill>
                <a:ea typeface="MS PGothic"/>
              </a:rPr>
              <a:t>Kubernetes</a:t>
            </a:r>
            <a:r>
              <a:rPr lang="es-ES" sz="2000" dirty="0">
                <a:solidFill>
                  <a:schemeClr val="accent6"/>
                </a:solidFill>
                <a:ea typeface="MS PGothic"/>
              </a:rPr>
              <a:t> </a:t>
            </a:r>
            <a:r>
              <a:rPr lang="es-ES" sz="2000" dirty="0" err="1">
                <a:solidFill>
                  <a:schemeClr val="accent6"/>
                </a:solidFill>
                <a:ea typeface="MS PGothic"/>
              </a:rPr>
              <a:t>Grid</a:t>
            </a:r>
            <a:endParaRPr lang="es-E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ebranding_formatoplantill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movebranding_formatoplantilla1.potx</Template>
  <TotalTime>2656</TotalTime>
  <Words>1306</Words>
  <Application>Microsoft Office PowerPoint</Application>
  <PresentationFormat>Presentación en pantalla (4:3)</PresentationFormat>
  <Paragraphs>331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Courier New</vt:lpstr>
      <vt:lpstr>EHUSans</vt:lpstr>
      <vt:lpstr>EHUSerif</vt:lpstr>
      <vt:lpstr>Ink Free</vt:lpstr>
      <vt:lpstr>Wingdings</vt:lpstr>
      <vt:lpstr>movebranding_formatoplantilla1</vt:lpstr>
      <vt:lpstr>Alegrías y penurias en la adopción de CI/CD y Kubernetes  en la UPV/EHU</vt:lpstr>
      <vt:lpstr>Presentación de PowerPoint</vt:lpstr>
      <vt:lpstr>00 PRESENTACIÓN  Quiénes somos</vt:lpstr>
      <vt:lpstr>Quiénes somos</vt:lpstr>
      <vt:lpstr>Timeline en la adopción</vt:lpstr>
      <vt:lpstr>02 CONTENEDORES  Infraestructura de  contenedores</vt:lpstr>
      <vt:lpstr>Evolución de la infraestructura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03 CI/CD  Evolución</vt:lpstr>
      <vt:lpstr>Evolución</vt:lpstr>
      <vt:lpstr>Presentación de PowerPoint</vt:lpstr>
      <vt:lpstr>Presentación de PowerPoint</vt:lpstr>
      <vt:lpstr>Presentación de PowerPoint</vt:lpstr>
      <vt:lpstr>Eskerrik asko 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Mora</dc:creator>
  <cp:lastModifiedBy>Aitor RENOBALES</cp:lastModifiedBy>
  <cp:revision>229</cp:revision>
  <dcterms:created xsi:type="dcterms:W3CDTF">2012-11-06T08:54:48Z</dcterms:created>
  <dcterms:modified xsi:type="dcterms:W3CDTF">2024-05-27T07:57:24Z</dcterms:modified>
</cp:coreProperties>
</file>