
<file path=[Content_Types].xml><?xml version="1.0" encoding="utf-8"?>
<Types xmlns="http://schemas.openxmlformats.org/package/2006/content-types">
  <Default Extension="bin" ContentType="image/unknown"/>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83_AC553A05.xml" ContentType="application/vnd.ms-powerpoint.comments+xml"/>
  <Override PartName="/ppt/notesSlides/notesSlide7.xml" ContentType="application/vnd.openxmlformats-officedocument.presentationml.notesSlide+xml"/>
  <Override PartName="/ppt/comments/modernComment_198_DCB42378.xml" ContentType="application/vnd.ms-powerpoint.comments+xml"/>
  <Override PartName="/ppt/comments/modernComment_1E9_8B5A07F5.xml" ContentType="application/vnd.ms-powerpoint.comments+xml"/>
  <Override PartName="/ppt/comments/modernComment_1F9_46BC4A9B.xml" ContentType="application/vnd.ms-powerpoint.comments+xml"/>
  <Override PartName="/ppt/comments/modernComment_1FA_C996E644.xml" ContentType="application/vnd.ms-powerpoint.comments+xml"/>
  <Override PartName="/ppt/notesSlides/notesSlide8.xml" ContentType="application/vnd.openxmlformats-officedocument.presentationml.notesSlide+xml"/>
  <Override PartName="/ppt/comments/modernComment_1FB_21D60A9D.xml" ContentType="application/vnd.ms-powerpoint.comments+xml"/>
  <Override PartName="/ppt/comments/modernComment_1FC_4C9E9E4B.xml" ContentType="application/vnd.ms-powerpoint.comments+xml"/>
  <Override PartName="/ppt/comments/modernComment_1CD_FD992300.xml" ContentType="application/vnd.ms-powerpoint.comments+xml"/>
  <Override PartName="/ppt/comments/modernComment_1FD_16B06ACF.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23"/>
  </p:notesMasterIdLst>
  <p:sldIdLst>
    <p:sldId id="513" r:id="rId3"/>
    <p:sldId id="305" r:id="rId4"/>
    <p:sldId id="492" r:id="rId5"/>
    <p:sldId id="462" r:id="rId6"/>
    <p:sldId id="357" r:id="rId7"/>
    <p:sldId id="469" r:id="rId8"/>
    <p:sldId id="495" r:id="rId9"/>
    <p:sldId id="510" r:id="rId10"/>
    <p:sldId id="349" r:id="rId11"/>
    <p:sldId id="387" r:id="rId12"/>
    <p:sldId id="408" r:id="rId13"/>
    <p:sldId id="504" r:id="rId14"/>
    <p:sldId id="489" r:id="rId15"/>
    <p:sldId id="505" r:id="rId16"/>
    <p:sldId id="506" r:id="rId17"/>
    <p:sldId id="507" r:id="rId18"/>
    <p:sldId id="508" r:id="rId19"/>
    <p:sldId id="514" r:id="rId20"/>
    <p:sldId id="461" r:id="rId21"/>
    <p:sldId id="509" r:id="rId2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75E15D-5118-1940-117F-CEE82B7A301C}" name="Silvia Pellicer" initials="SP" userId="S::marketing2@mercadoit.com::9d01ffb0-f4e8-4114-a16e-c502bdab532d" providerId="AD"/>
  <p188:author id="{236531BA-080A-EB06-1D3E-D0FB6034B820}" name="Marcos Gallardo" initials="MG" userId="S::mgallardo@mercadoit.com::41657c6f-b205-4d9b-a2a9-c5de58c9b5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C195"/>
    <a:srgbClr val="2529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74" autoAdjust="0"/>
  </p:normalViewPr>
  <p:slideViewPr>
    <p:cSldViewPr snapToGrid="0">
      <p:cViewPr varScale="1">
        <p:scale>
          <a:sx n="72" d="100"/>
          <a:sy n="72" d="100"/>
        </p:scale>
        <p:origin x="107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OS GALLARDO" userId="18c7bee75bb4954c" providerId="LiveId" clId="{6C504049-0D28-470F-9061-E17CBBE3580D}"/>
    <pc:docChg chg="">
      <pc:chgData name="MARCOS GALLARDO" userId="18c7bee75bb4954c" providerId="LiveId" clId="{6C504049-0D28-470F-9061-E17CBBE3580D}" dt="2023-06-14T23:13:41.065" v="0"/>
      <pc:docMkLst>
        <pc:docMk/>
      </pc:docMkLst>
      <pc:sldChg chg="delCm">
        <pc:chgData name="MARCOS GALLARDO" userId="18c7bee75bb4954c" providerId="LiveId" clId="{6C504049-0D28-470F-9061-E17CBBE3580D}" dt="2023-06-14T23:13:41.065" v="0"/>
        <pc:sldMkLst>
          <pc:docMk/>
          <pc:sldMk cId="1823857312" sldId="504"/>
        </pc:sldMkLst>
        <pc:extLst>
          <p:ext xmlns:p="http://schemas.openxmlformats.org/presentationml/2006/main" uri="{D6D511B9-2390-475A-947B-AFAB55BFBCF1}">
            <pc226:cmChg xmlns:pc226="http://schemas.microsoft.com/office/powerpoint/2022/06/main/command" chg="del">
              <pc226:chgData name="MARCOS GALLARDO" userId="18c7bee75bb4954c" providerId="LiveId" clId="{6C504049-0D28-470F-9061-E17CBBE3580D}" dt="2023-06-14T23:13:41.065" v="0"/>
              <pc2:cmMkLst xmlns:pc2="http://schemas.microsoft.com/office/powerpoint/2019/9/main/command">
                <pc:docMk/>
                <pc:sldMk cId="1823857312" sldId="504"/>
                <pc2:cmMk id="{982A2917-194E-48E6-A962-7AB1560C3A45}"/>
              </pc2:cmMkLst>
            </pc226:cmChg>
          </p:ext>
        </pc:extLst>
      </pc:sldChg>
    </pc:docChg>
  </pc:docChgLst>
</pc:chgInfo>
</file>

<file path=ppt/comments/modernComment_183_AC553A05.xml><?xml version="1.0" encoding="utf-8"?>
<p188:cmLst xmlns:a="http://schemas.openxmlformats.org/drawingml/2006/main" xmlns:r="http://schemas.openxmlformats.org/officeDocument/2006/relationships" xmlns:p188="http://schemas.microsoft.com/office/powerpoint/2018/8/main">
  <p188:cm id="{F031DB96-CF2C-4959-9525-2BF15B3852CE}" authorId="{236531BA-080A-EB06-1D3E-D0FB6034B820}" created="2023-06-13T20:59:13.395">
    <ac:deMkLst xmlns:ac="http://schemas.microsoft.com/office/drawing/2013/main/command">
      <pc:docMk xmlns:pc="http://schemas.microsoft.com/office/powerpoint/2013/main/command"/>
      <pc:sldMk xmlns:pc="http://schemas.microsoft.com/office/powerpoint/2013/main/command" cId="2891266565" sldId="387"/>
      <ac:picMk id="3" creationId="{02F0F47B-EBF3-426A-85B8-8D490E07D66D}"/>
    </ac:deMkLst>
    <p188:txBody>
      <a:bodyPr/>
      <a:lstStyle/>
      <a:p>
        <a:r>
          <a:rPr lang="es-ES"/>
          <a:t>posicionar bien las palabras "mantenimiento" "reut" etc</a:t>
        </a:r>
      </a:p>
    </p188:txBody>
  </p188:cm>
</p188:cmLst>
</file>

<file path=ppt/comments/modernComment_198_DCB42378.xml><?xml version="1.0" encoding="utf-8"?>
<p188:cmLst xmlns:a="http://schemas.openxmlformats.org/drawingml/2006/main" xmlns:r="http://schemas.openxmlformats.org/officeDocument/2006/relationships" xmlns:p188="http://schemas.microsoft.com/office/powerpoint/2018/8/main">
  <p188:cm id="{10240AE6-EBD1-4428-AC9F-3AE257639A13}" authorId="{236531BA-080A-EB06-1D3E-D0FB6034B820}" created="2023-06-14T17:42:21.833">
    <pc:sldMkLst xmlns:pc="http://schemas.microsoft.com/office/powerpoint/2013/main/command">
      <pc:docMk/>
      <pc:sldMk cId="3702793080" sldId="408"/>
    </pc:sldMkLst>
    <p188:txBody>
      <a:bodyPr/>
      <a:lstStyle/>
      <a:p>
        <a:r>
          <a:rPr lang="es-ES"/>
          <a:t>retocar titulo</a:t>
        </a:r>
      </a:p>
    </p188:txBody>
  </p188:cm>
</p188:cmLst>
</file>

<file path=ppt/comments/modernComment_1CD_FD992300.xml><?xml version="1.0" encoding="utf-8"?>
<p188:cmLst xmlns:a="http://schemas.openxmlformats.org/drawingml/2006/main" xmlns:r="http://schemas.openxmlformats.org/officeDocument/2006/relationships" xmlns:p188="http://schemas.microsoft.com/office/powerpoint/2018/8/main">
  <p188:cm id="{57F68871-A80A-4D83-A095-A0B191782DF7}" authorId="{236531BA-080A-EB06-1D3E-D0FB6034B820}" created="2023-06-14T17:40:46.502">
    <pc:sldMkLst xmlns:pc="http://schemas.microsoft.com/office/powerpoint/2013/main/command">
      <pc:docMk/>
      <pc:sldMk cId="4254671616" sldId="461"/>
    </pc:sldMkLst>
    <p188:txBody>
      <a:bodyPr/>
      <a:lstStyle/>
      <a:p>
        <a:r>
          <a:rPr lang="es-ES"/>
          <a:t>INCLUIR LOS 3 DESAFIOS DE FUTURO</a:t>
        </a:r>
      </a:p>
    </p188:txBody>
  </p188:cm>
</p188:cmLst>
</file>

<file path=ppt/comments/modernComment_1E9_8B5A07F5.xml><?xml version="1.0" encoding="utf-8"?>
<p188:cmLst xmlns:a="http://schemas.openxmlformats.org/drawingml/2006/main" xmlns:r="http://schemas.openxmlformats.org/officeDocument/2006/relationships" xmlns:p188="http://schemas.microsoft.com/office/powerpoint/2018/8/main">
  <p188:cm id="{EBF89BC3-C7DF-4411-AA6E-4BA1EB95C95C}" authorId="{236531BA-080A-EB06-1D3E-D0FB6034B820}" created="2023-06-13T21:15:01.084">
    <pc:sldMkLst xmlns:pc="http://schemas.microsoft.com/office/powerpoint/2013/main/command">
      <pc:docMk/>
      <pc:sldMk cId="2337933301" sldId="489"/>
    </pc:sldMkLst>
    <p188:replyLst>
      <p188:reply id="{D5C7803A-6927-4518-A6F7-ADE0BE6A33CC}" authorId="{BC75E15D-5118-1940-117F-CEE82B7A301C}" created="2023-06-14T11:01:00.513">
        <p188:txBody>
          <a:bodyPr/>
          <a:lstStyle/>
          <a:p>
            <a:r>
              <a:rPr lang="es-ES"/>
              <a:t>Y dónde quedan los borrados de datos?
</a:t>
            </a:r>
          </a:p>
        </p188:txBody>
      </p188:reply>
    </p188:replyLst>
    <p188:txBody>
      <a:bodyPr/>
      <a:lstStyle/>
      <a:p>
        <a:r>
          <a:rPr lang="es-ES"/>
          <a:t>insertar nuesgtro arco de soluciones quitando nuestro logo</a:t>
        </a:r>
      </a:p>
    </p188:txBody>
  </p188:cm>
</p188:cmLst>
</file>

<file path=ppt/comments/modernComment_1F9_46BC4A9B.xml><?xml version="1.0" encoding="utf-8"?>
<p188:cmLst xmlns:a="http://schemas.openxmlformats.org/drawingml/2006/main" xmlns:r="http://schemas.openxmlformats.org/officeDocument/2006/relationships" xmlns:p188="http://schemas.microsoft.com/office/powerpoint/2018/8/main">
  <p188:cm id="{9D93016B-4D2B-4EC5-84F7-EBCDD6B8712C}" authorId="{236531BA-080A-EB06-1D3E-D0FB6034B820}" created="2023-06-13T21:15:01.084">
    <pc:sldMkLst xmlns:pc="http://schemas.microsoft.com/office/powerpoint/2013/main/command">
      <pc:docMk/>
      <pc:sldMk cId="2337933301" sldId="489"/>
    </pc:sldMkLst>
    <p188:replyLst>
      <p188:reply id="{D5C7803A-6927-4518-A6F7-ADE0BE6A33CC}" authorId="{BC75E15D-5118-1940-117F-CEE82B7A301C}" created="2023-06-14T11:01:00.513">
        <p188:txBody>
          <a:bodyPr/>
          <a:lstStyle/>
          <a:p>
            <a:r>
              <a:rPr lang="es-ES"/>
              <a:t>Y dónde quedan los borrados de datos?
</a:t>
            </a:r>
          </a:p>
        </p188:txBody>
      </p188:reply>
    </p188:replyLst>
    <p188:txBody>
      <a:bodyPr/>
      <a:lstStyle/>
      <a:p>
        <a:r>
          <a:rPr lang="es-ES"/>
          <a:t>insertar nuesgtro arco de soluciones quitando nuestro logo</a:t>
        </a:r>
      </a:p>
    </p188:txBody>
  </p188:cm>
</p188:cmLst>
</file>

<file path=ppt/comments/modernComment_1FA_C996E644.xml><?xml version="1.0" encoding="utf-8"?>
<p188:cmLst xmlns:a="http://schemas.openxmlformats.org/drawingml/2006/main" xmlns:r="http://schemas.openxmlformats.org/officeDocument/2006/relationships" xmlns:p188="http://schemas.microsoft.com/office/powerpoint/2018/8/main">
  <p188:cm id="{48FB482A-75BD-42EC-A74F-177ECEA817DD}" authorId="{236531BA-080A-EB06-1D3E-D0FB6034B820}" created="2023-06-13T21:15:01.084">
    <pc:sldMkLst xmlns:pc="http://schemas.microsoft.com/office/powerpoint/2013/main/command">
      <pc:docMk/>
      <pc:sldMk cId="2337933301" sldId="489"/>
    </pc:sldMkLst>
    <p188:replyLst>
      <p188:reply id="{D5C7803A-6927-4518-A6F7-ADE0BE6A33CC}" authorId="{BC75E15D-5118-1940-117F-CEE82B7A301C}" created="2023-06-14T11:01:00.513">
        <p188:txBody>
          <a:bodyPr/>
          <a:lstStyle/>
          <a:p>
            <a:r>
              <a:rPr lang="es-ES"/>
              <a:t>Y dónde quedan los borrados de datos?
</a:t>
            </a:r>
          </a:p>
        </p188:txBody>
      </p188:reply>
    </p188:replyLst>
    <p188:txBody>
      <a:bodyPr/>
      <a:lstStyle/>
      <a:p>
        <a:r>
          <a:rPr lang="es-ES"/>
          <a:t>insertar nuesgtro arco de soluciones quitando nuestro logo</a:t>
        </a:r>
      </a:p>
    </p188:txBody>
  </p188:cm>
</p188:cmLst>
</file>

<file path=ppt/comments/modernComment_1FB_21D60A9D.xml><?xml version="1.0" encoding="utf-8"?>
<p188:cmLst xmlns:a="http://schemas.openxmlformats.org/drawingml/2006/main" xmlns:r="http://schemas.openxmlformats.org/officeDocument/2006/relationships" xmlns:p188="http://schemas.microsoft.com/office/powerpoint/2018/8/main">
  <p188:cm id="{2D7B6AD1-83F3-40F5-BF30-778C7D9F184D}" authorId="{236531BA-080A-EB06-1D3E-D0FB6034B820}" created="2023-06-13T21:15:01.084">
    <pc:sldMkLst xmlns:pc="http://schemas.microsoft.com/office/powerpoint/2013/main/command">
      <pc:docMk/>
      <pc:sldMk cId="2337933301" sldId="489"/>
    </pc:sldMkLst>
    <p188:replyLst>
      <p188:reply id="{D5C7803A-6927-4518-A6F7-ADE0BE6A33CC}" authorId="{BC75E15D-5118-1940-117F-CEE82B7A301C}" created="2023-06-14T11:01:00.513">
        <p188:txBody>
          <a:bodyPr/>
          <a:lstStyle/>
          <a:p>
            <a:r>
              <a:rPr lang="es-ES"/>
              <a:t>Y dónde quedan los borrados de datos?
</a:t>
            </a:r>
          </a:p>
        </p188:txBody>
      </p188:reply>
    </p188:replyLst>
    <p188:txBody>
      <a:bodyPr/>
      <a:lstStyle/>
      <a:p>
        <a:r>
          <a:rPr lang="es-ES"/>
          <a:t>insertar nuesgtro arco de soluciones quitando nuestro logo</a:t>
        </a:r>
      </a:p>
    </p188:txBody>
  </p188:cm>
</p188:cmLst>
</file>

<file path=ppt/comments/modernComment_1FC_4C9E9E4B.xml><?xml version="1.0" encoding="utf-8"?>
<p188:cmLst xmlns:a="http://schemas.openxmlformats.org/drawingml/2006/main" xmlns:r="http://schemas.openxmlformats.org/officeDocument/2006/relationships" xmlns:p188="http://schemas.microsoft.com/office/powerpoint/2018/8/main">
  <p188:cm id="{2FD08556-FFDB-4B93-BF19-F7E1E369ECF6}" authorId="{236531BA-080A-EB06-1D3E-D0FB6034B820}" created="2023-06-13T21:15:01.084">
    <pc:sldMkLst xmlns:pc="http://schemas.microsoft.com/office/powerpoint/2013/main/command">
      <pc:docMk/>
      <pc:sldMk cId="2337933301" sldId="489"/>
    </pc:sldMkLst>
    <p188:replyLst>
      <p188:reply id="{D5C7803A-6927-4518-A6F7-ADE0BE6A33CC}" authorId="{BC75E15D-5118-1940-117F-CEE82B7A301C}" created="2023-06-14T11:01:00.513">
        <p188:txBody>
          <a:bodyPr/>
          <a:lstStyle/>
          <a:p>
            <a:r>
              <a:rPr lang="es-ES"/>
              <a:t>Y dónde quedan los borrados de datos?
</a:t>
            </a:r>
          </a:p>
        </p188:txBody>
      </p188:reply>
    </p188:replyLst>
    <p188:txBody>
      <a:bodyPr/>
      <a:lstStyle/>
      <a:p>
        <a:r>
          <a:rPr lang="es-ES"/>
          <a:t>insertar nuesgtro arco de soluciones quitando nuestro logo</a:t>
        </a:r>
      </a:p>
    </p188:txBody>
  </p188:cm>
</p188:cmLst>
</file>

<file path=ppt/comments/modernComment_1FD_16B06ACF.xml><?xml version="1.0" encoding="utf-8"?>
<p188:cmLst xmlns:a="http://schemas.openxmlformats.org/drawingml/2006/main" xmlns:r="http://schemas.openxmlformats.org/officeDocument/2006/relationships" xmlns:p188="http://schemas.microsoft.com/office/powerpoint/2018/8/main">
  <p188:cm id="{D762E42E-CBBE-4CFE-A0B7-2FDACA32DF40}" authorId="{236531BA-080A-EB06-1D3E-D0FB6034B820}" created="2023-06-14T17:41:14.315">
    <ac:deMkLst xmlns:ac="http://schemas.microsoft.com/office/drawing/2013/main/command">
      <pc:docMk xmlns:pc="http://schemas.microsoft.com/office/powerpoint/2013/main/command"/>
      <pc:sldMk xmlns:pc="http://schemas.microsoft.com/office/powerpoint/2013/main/command" cId="380660431" sldId="509"/>
      <ac:picMk id="3" creationId="{9E1F04F8-B77F-D8C0-E005-C7305179FD0C}"/>
    </ac:deMkLst>
    <p188:txBody>
      <a:bodyPr/>
      <a:lstStyle/>
      <a:p>
        <a:r>
          <a:rPr lang="es-ES"/>
          <a:t>incluir www.mercadoit.com por si alguien quiere más info</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0AC369-7095-493C-9825-60CACBD1C8D4}" type="datetimeFigureOut">
              <a:rPr lang="es-ES" smtClean="0"/>
              <a:t>15/06/2023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8028D3-14AF-4C45-9259-3167A432D582}" type="slidenum">
              <a:rPr lang="es-ES" smtClean="0"/>
              <a:t>‹Nº›</a:t>
            </a:fld>
            <a:endParaRPr lang="es-ES"/>
          </a:p>
        </p:txBody>
      </p:sp>
    </p:spTree>
    <p:extLst>
      <p:ext uri="{BB962C8B-B14F-4D97-AF65-F5344CB8AC3E}">
        <p14:creationId xmlns:p14="http://schemas.microsoft.com/office/powerpoint/2010/main" val="2237042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bfb2ce8a26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bfb2ce8a26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3669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bfb2ce8a26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bfb2ce8a26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3669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bfb2ce8a26_0_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bfb2ce8a26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AÑADIR EDEM</a:t>
            </a:r>
          </a:p>
          <a:p>
            <a:pPr marL="0" lvl="0" indent="0" algn="l" rtl="0">
              <a:spcBef>
                <a:spcPts val="0"/>
              </a:spcBef>
              <a:spcAft>
                <a:spcPts val="0"/>
              </a:spcAft>
              <a:buNone/>
            </a:pPr>
            <a:endParaRPr lang="es-ES"/>
          </a:p>
          <a:p>
            <a:pPr marL="0" lvl="0" indent="0" algn="l" rtl="0">
              <a:spcBef>
                <a:spcPts val="0"/>
              </a:spcBef>
              <a:spcAft>
                <a:spcPts val="0"/>
              </a:spcAft>
              <a:buNone/>
            </a:pPr>
            <a:endParaRPr lang="es-ES"/>
          </a:p>
          <a:p>
            <a:pPr marL="0" lvl="0" indent="0" algn="l" rtl="0">
              <a:spcBef>
                <a:spcPts val="0"/>
              </a:spcBef>
              <a:spcAft>
                <a:spcPts val="0"/>
              </a:spcAft>
              <a:buNone/>
            </a:pPr>
            <a:r>
              <a:rPr lang="es-ES"/>
              <a:t>ELEGIR UNA DE LAS DOS </a:t>
            </a:r>
            <a:br>
              <a:rPr lang="es-ES"/>
            </a:br>
            <a:r>
              <a:rPr lang="es-ES"/>
              <a:t>SITUACIÓN 2010-2030 EVOLUCIÓN. </a:t>
            </a:r>
            <a:r>
              <a:rPr lang="es-ES" b="0" i="0">
                <a:solidFill>
                  <a:srgbClr val="455F7C"/>
                </a:solidFill>
                <a:effectLst/>
                <a:latin typeface="Open Sans" panose="020B0606030504020204" pitchFamily="34" charset="0"/>
              </a:rPr>
              <a:t>* Las previsiones futuras no tienen en cuenta las repercusiones económicas relacionadas con la crisis del COVID-19</a:t>
            </a:r>
            <a:endParaRPr/>
          </a:p>
        </p:txBody>
      </p:sp>
    </p:spTree>
    <p:extLst>
      <p:ext uri="{BB962C8B-B14F-4D97-AF65-F5344CB8AC3E}">
        <p14:creationId xmlns:p14="http://schemas.microsoft.com/office/powerpoint/2010/main" val="242928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a:t>
            </a:r>
            <a:r>
              <a:rPr lang="es-ES" dirty="0"/>
              <a:t>Los centros de datos del mundo emiten tanto CO2 como la industria mundial de la aviación (Pearce 2018), lo que supone aproximadamente 900.000 millones de kilogramos de CO2 (Air </a:t>
            </a:r>
            <a:r>
              <a:rPr lang="es-ES" dirty="0" err="1"/>
              <a:t>Transport</a:t>
            </a:r>
            <a:r>
              <a:rPr lang="es-ES" dirty="0"/>
              <a:t> </a:t>
            </a:r>
            <a:r>
              <a:rPr lang="es-ES" dirty="0" err="1"/>
              <a:t>Action</a:t>
            </a:r>
            <a:r>
              <a:rPr lang="es-ES" dirty="0"/>
              <a:t> </a:t>
            </a:r>
            <a:r>
              <a:rPr lang="es-ES" dirty="0" err="1"/>
              <a:t>Group</a:t>
            </a:r>
            <a:r>
              <a:rPr lang="es-ES" dirty="0"/>
              <a:t> 2020).”</a:t>
            </a:r>
          </a:p>
          <a:p>
            <a:endParaRPr lang="es-ES" dirty="0">
              <a:cs typeface="Calibri"/>
            </a:endParaRPr>
          </a:p>
          <a:p>
            <a:r>
              <a:rPr lang="es-ES" dirty="0"/>
              <a:t>"Las emisiones generadas por ver 30 minutos de Netflix (1,6 kg de CO2) es lo mismo que conducir casi seis kilómetros".</a:t>
            </a:r>
          </a:p>
        </p:txBody>
      </p:sp>
      <p:sp>
        <p:nvSpPr>
          <p:cNvPr id="4" name="Marcador de número de diapositiva 3"/>
          <p:cNvSpPr>
            <a:spLocks noGrp="1"/>
          </p:cNvSpPr>
          <p:nvPr>
            <p:ph type="sldNum" sz="quarter" idx="5"/>
          </p:nvPr>
        </p:nvSpPr>
        <p:spPr/>
        <p:txBody>
          <a:bodyPr/>
          <a:lstStyle/>
          <a:p>
            <a:fld id="{388028D3-14AF-4C45-9259-3167A432D582}" type="slidenum">
              <a:rPr lang="es-ES" smtClean="0"/>
              <a:t>8</a:t>
            </a:fld>
            <a:endParaRPr lang="es-ES"/>
          </a:p>
        </p:txBody>
      </p:sp>
    </p:spTree>
    <p:extLst>
      <p:ext uri="{BB962C8B-B14F-4D97-AF65-F5344CB8AC3E}">
        <p14:creationId xmlns:p14="http://schemas.microsoft.com/office/powerpoint/2010/main" val="2417430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bfb2ce8a26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bfb2ce8a26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IMPORTANTE! PUEDES ESTAR UN RATO AQUÍ. NEGOCIO CIRCULAR, ESTAMOS A LA VANGUARDIA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bfb2ce8a2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bfb2ce8a2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QUÉ PODEMOS HACER? ELLEN MCARTHUR GRÁFICO DE MARIPOSA. </a:t>
            </a:r>
          </a:p>
          <a:p>
            <a:pPr marL="0" lvl="0" indent="0" algn="l" rtl="0">
              <a:spcBef>
                <a:spcPts val="0"/>
              </a:spcBef>
              <a:spcAft>
                <a:spcPts val="0"/>
              </a:spcAft>
              <a:buNone/>
            </a:pPr>
            <a:r>
              <a:rPr lang="es-ES"/>
              <a:t> </a:t>
            </a:r>
          </a:p>
          <a:p>
            <a:pPr marL="0" lvl="0" indent="0" algn="l" rtl="0">
              <a:spcBef>
                <a:spcPts val="0"/>
              </a:spcBef>
              <a:spcAft>
                <a:spcPts val="0"/>
              </a:spcAft>
              <a:buNone/>
            </a:pPr>
            <a:r>
              <a:rPr lang="es-ES"/>
              <a:t>Destacar además que teniendo en cuenta las estadísticas y la evolución, nosotros no vemos solo una catástrofe, sino también (y sobre todo) una oportunidad</a:t>
            </a:r>
            <a:endParaRPr/>
          </a:p>
        </p:txBody>
      </p:sp>
    </p:spTree>
    <p:extLst>
      <p:ext uri="{BB962C8B-B14F-4D97-AF65-F5344CB8AC3E}">
        <p14:creationId xmlns:p14="http://schemas.microsoft.com/office/powerpoint/2010/main" val="4007723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5: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5:notes"/>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p>
            <a:pPr marL="0" indent="0">
              <a:buNone/>
            </a:pPr>
            <a:r>
              <a:rPr lang="es-ES" sz="1800">
                <a:effectLst/>
                <a:latin typeface="Calibri" panose="020F0502020204030204" pitchFamily="34" charset="0"/>
                <a:ea typeface="Calibri" panose="020F0502020204030204" pitchFamily="34" charset="0"/>
                <a:cs typeface="Times New Roman" panose="02020603050405020304" pitchFamily="18" charset="0"/>
              </a:rPr>
              <a:t>cantidad Residuos suben, materias primas precios suben, aumentando los desechos. El mercado reacondicionado de calidad nos permite disminuir la demanda de extracción de materiales, reducir los residuos, evitar el mal reciclaje y aprovechar el valor de las materias primas. </a:t>
            </a:r>
            <a:endParaRPr/>
          </a:p>
        </p:txBody>
      </p:sp>
    </p:spTree>
    <p:extLst>
      <p:ext uri="{BB962C8B-B14F-4D97-AF65-F5344CB8AC3E}">
        <p14:creationId xmlns:p14="http://schemas.microsoft.com/office/powerpoint/2010/main" val="29243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Los analistas de Gartner calculan que se puede ahorrar hasta un 70% si se pasa del mantenimiento a cargo del fabricante al mantenimiento a cargo de terceros (TPM).</a:t>
            </a:r>
            <a:endParaRPr lang="en-US" dirty="0"/>
          </a:p>
        </p:txBody>
      </p:sp>
      <p:sp>
        <p:nvSpPr>
          <p:cNvPr id="4" name="Marcador de número de diapositiva 3"/>
          <p:cNvSpPr>
            <a:spLocks noGrp="1"/>
          </p:cNvSpPr>
          <p:nvPr>
            <p:ph type="sldNum" sz="quarter" idx="5"/>
          </p:nvPr>
        </p:nvSpPr>
        <p:spPr/>
        <p:txBody>
          <a:bodyPr/>
          <a:lstStyle/>
          <a:p>
            <a:fld id="{388028D3-14AF-4C45-9259-3167A432D582}" type="slidenum">
              <a:rPr lang="es-ES" smtClean="0"/>
              <a:t>16</a:t>
            </a:fld>
            <a:endParaRPr lang="es-ES"/>
          </a:p>
        </p:txBody>
      </p:sp>
    </p:spTree>
    <p:extLst>
      <p:ext uri="{BB962C8B-B14F-4D97-AF65-F5344CB8AC3E}">
        <p14:creationId xmlns:p14="http://schemas.microsoft.com/office/powerpoint/2010/main" val="992699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8A865A-6452-E52E-0E8D-E488BAB1A10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B8F2E79-1BB7-6D04-B34D-754238738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DFCCBD5-DA80-6740-BC5A-F53B64A6C742}"/>
              </a:ext>
            </a:extLst>
          </p:cNvPr>
          <p:cNvSpPr>
            <a:spLocks noGrp="1"/>
          </p:cNvSpPr>
          <p:nvPr>
            <p:ph type="dt" sz="half" idx="10"/>
          </p:nvPr>
        </p:nvSpPr>
        <p:spPr/>
        <p:txBody>
          <a:bodyPr/>
          <a:lstStyle/>
          <a:p>
            <a:fld id="{E518EBBD-652A-425E-B0BE-96B7FA1692D0}" type="datetimeFigureOut">
              <a:rPr lang="es-ES" smtClean="0"/>
              <a:t>15/06/2023</a:t>
            </a:fld>
            <a:endParaRPr lang="es-ES"/>
          </a:p>
        </p:txBody>
      </p:sp>
      <p:sp>
        <p:nvSpPr>
          <p:cNvPr id="5" name="Marcador de pie de página 4">
            <a:extLst>
              <a:ext uri="{FF2B5EF4-FFF2-40B4-BE49-F238E27FC236}">
                <a16:creationId xmlns:a16="http://schemas.microsoft.com/office/drawing/2014/main" id="{04967F8F-7ED8-B2B6-3558-EC57EA94CB3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5F5A9D3-D92C-0622-166B-CB681AA58625}"/>
              </a:ext>
            </a:extLst>
          </p:cNvPr>
          <p:cNvSpPr>
            <a:spLocks noGrp="1"/>
          </p:cNvSpPr>
          <p:nvPr>
            <p:ph type="sldNum" sz="quarter" idx="12"/>
          </p:nvPr>
        </p:nvSpPr>
        <p:spPr/>
        <p:txBody>
          <a:bodyPr/>
          <a:lstStyle/>
          <a:p>
            <a:fld id="{884AE18E-1E4D-4BB6-BCA9-3D74955F4D2C}" type="slidenum">
              <a:rPr lang="es-ES" smtClean="0"/>
              <a:t>‹Nº›</a:t>
            </a:fld>
            <a:endParaRPr lang="es-ES"/>
          </a:p>
        </p:txBody>
      </p:sp>
    </p:spTree>
    <p:extLst>
      <p:ext uri="{BB962C8B-B14F-4D97-AF65-F5344CB8AC3E}">
        <p14:creationId xmlns:p14="http://schemas.microsoft.com/office/powerpoint/2010/main" val="2191342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562A21-5F2F-CA6C-6990-39BAA3F47A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C12613C-DA2D-364C-8ABD-4946F7435A0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0EA0087-912C-67D7-0579-6897564A09F3}"/>
              </a:ext>
            </a:extLst>
          </p:cNvPr>
          <p:cNvSpPr>
            <a:spLocks noGrp="1"/>
          </p:cNvSpPr>
          <p:nvPr>
            <p:ph type="dt" sz="half" idx="10"/>
          </p:nvPr>
        </p:nvSpPr>
        <p:spPr/>
        <p:txBody>
          <a:bodyPr/>
          <a:lstStyle/>
          <a:p>
            <a:fld id="{E518EBBD-652A-425E-B0BE-96B7FA1692D0}" type="datetimeFigureOut">
              <a:rPr lang="es-ES" smtClean="0"/>
              <a:t>15/06/2023</a:t>
            </a:fld>
            <a:endParaRPr lang="es-ES"/>
          </a:p>
        </p:txBody>
      </p:sp>
      <p:sp>
        <p:nvSpPr>
          <p:cNvPr id="5" name="Marcador de pie de página 4">
            <a:extLst>
              <a:ext uri="{FF2B5EF4-FFF2-40B4-BE49-F238E27FC236}">
                <a16:creationId xmlns:a16="http://schemas.microsoft.com/office/drawing/2014/main" id="{1E62D435-08B6-CD8A-C154-54A7D79AF7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59929F-8971-2083-B6A7-3E8EBB29AD5D}"/>
              </a:ext>
            </a:extLst>
          </p:cNvPr>
          <p:cNvSpPr>
            <a:spLocks noGrp="1"/>
          </p:cNvSpPr>
          <p:nvPr>
            <p:ph type="sldNum" sz="quarter" idx="12"/>
          </p:nvPr>
        </p:nvSpPr>
        <p:spPr/>
        <p:txBody>
          <a:bodyPr/>
          <a:lstStyle/>
          <a:p>
            <a:fld id="{884AE18E-1E4D-4BB6-BCA9-3D74955F4D2C}" type="slidenum">
              <a:rPr lang="es-ES" smtClean="0"/>
              <a:t>‹Nº›</a:t>
            </a:fld>
            <a:endParaRPr lang="es-ES"/>
          </a:p>
        </p:txBody>
      </p:sp>
    </p:spTree>
    <p:extLst>
      <p:ext uri="{BB962C8B-B14F-4D97-AF65-F5344CB8AC3E}">
        <p14:creationId xmlns:p14="http://schemas.microsoft.com/office/powerpoint/2010/main" val="3377573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F09A951-8459-E23E-3279-0E0792497EC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D5C74DF-A1C9-9128-9AE1-1831E28F24A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CFF5084-AE4D-872F-6E29-9E6D8CEA1FBD}"/>
              </a:ext>
            </a:extLst>
          </p:cNvPr>
          <p:cNvSpPr>
            <a:spLocks noGrp="1"/>
          </p:cNvSpPr>
          <p:nvPr>
            <p:ph type="dt" sz="half" idx="10"/>
          </p:nvPr>
        </p:nvSpPr>
        <p:spPr/>
        <p:txBody>
          <a:bodyPr/>
          <a:lstStyle/>
          <a:p>
            <a:fld id="{E518EBBD-652A-425E-B0BE-96B7FA1692D0}" type="datetimeFigureOut">
              <a:rPr lang="es-ES" smtClean="0"/>
              <a:t>15/06/2023</a:t>
            </a:fld>
            <a:endParaRPr lang="es-ES"/>
          </a:p>
        </p:txBody>
      </p:sp>
      <p:sp>
        <p:nvSpPr>
          <p:cNvPr id="5" name="Marcador de pie de página 4">
            <a:extLst>
              <a:ext uri="{FF2B5EF4-FFF2-40B4-BE49-F238E27FC236}">
                <a16:creationId xmlns:a16="http://schemas.microsoft.com/office/drawing/2014/main" id="{1764C0AD-2217-3867-1CB6-F80AB4F5389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965EDD1-D0A4-95AB-0A62-798E09F52287}"/>
              </a:ext>
            </a:extLst>
          </p:cNvPr>
          <p:cNvSpPr>
            <a:spLocks noGrp="1"/>
          </p:cNvSpPr>
          <p:nvPr>
            <p:ph type="sldNum" sz="quarter" idx="12"/>
          </p:nvPr>
        </p:nvSpPr>
        <p:spPr/>
        <p:txBody>
          <a:bodyPr/>
          <a:lstStyle/>
          <a:p>
            <a:fld id="{884AE18E-1E4D-4BB6-BCA9-3D74955F4D2C}" type="slidenum">
              <a:rPr lang="es-ES" smtClean="0"/>
              <a:t>‹Nº›</a:t>
            </a:fld>
            <a:endParaRPr lang="es-ES"/>
          </a:p>
        </p:txBody>
      </p:sp>
    </p:spTree>
    <p:extLst>
      <p:ext uri="{BB962C8B-B14F-4D97-AF65-F5344CB8AC3E}">
        <p14:creationId xmlns:p14="http://schemas.microsoft.com/office/powerpoint/2010/main" val="3081013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3"/>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1" name="Google Shape;11;p13"/>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1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 name="Google Shape;21;p16"/>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rm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endParaRPr/>
          </a:p>
        </p:txBody>
      </p:sp>
      <p:sp>
        <p:nvSpPr>
          <p:cNvPr id="22" name="Google Shape;22;p16"/>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rm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endParaRPr/>
          </a:p>
        </p:txBody>
      </p:sp>
      <p:sp>
        <p:nvSpPr>
          <p:cNvPr id="23" name="Google Shape;23;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1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1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29" name="Google Shape;29;p18"/>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rm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endParaRPr/>
          </a:p>
        </p:txBody>
      </p:sp>
      <p:sp>
        <p:nvSpPr>
          <p:cNvPr id="30" name="Google Shape;30;p1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3" name="Google Shape;33;p1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4"/>
        <p:cNvGrpSpPr/>
        <p:nvPr/>
      </p:nvGrpSpPr>
      <p:grpSpPr>
        <a:xfrm>
          <a:off x="0" y="0"/>
          <a:ext cx="0" cy="0"/>
          <a:chOff x="0" y="0"/>
          <a:chExt cx="0" cy="0"/>
        </a:xfrm>
      </p:grpSpPr>
      <p:sp>
        <p:nvSpPr>
          <p:cNvPr id="35" name="Google Shape;35;p2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rmAutofit/>
          </a:bodyPr>
          <a:lstStyle>
            <a:lvl1pPr marL="609585" lvl="0" indent="-304792" algn="l">
              <a:lnSpc>
                <a:spcPct val="100000"/>
              </a:lnSpc>
              <a:spcBef>
                <a:spcPts val="0"/>
              </a:spcBef>
              <a:spcAft>
                <a:spcPts val="0"/>
              </a:spcAft>
              <a:buSzPts val="1800"/>
              <a:buNone/>
              <a:defRPr/>
            </a:lvl1pPr>
          </a:lstStyle>
          <a:p>
            <a:endParaRPr/>
          </a:p>
        </p:txBody>
      </p:sp>
      <p:sp>
        <p:nvSpPr>
          <p:cNvPr id="36" name="Google Shape;36;p2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7"/>
        <p:cNvGrpSpPr/>
        <p:nvPr/>
      </p:nvGrpSpPr>
      <p:grpSpPr>
        <a:xfrm>
          <a:off x="0" y="0"/>
          <a:ext cx="0" cy="0"/>
          <a:chOff x="0" y="0"/>
          <a:chExt cx="0" cy="0"/>
        </a:xfrm>
      </p:grpSpPr>
      <p:sp>
        <p:nvSpPr>
          <p:cNvPr id="38" name="Google Shape;38;p2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39" name="Google Shape;39;p2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rm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0"/>
              </a:spcBef>
              <a:spcAft>
                <a:spcPts val="0"/>
              </a:spcAft>
              <a:buSzPts val="1400"/>
              <a:buChar char="○"/>
              <a:defRPr/>
            </a:lvl2pPr>
            <a:lvl3pPr marL="1828754" lvl="2" indent="-423323" algn="ctr">
              <a:lnSpc>
                <a:spcPct val="115000"/>
              </a:lnSpc>
              <a:spcBef>
                <a:spcPts val="0"/>
              </a:spcBef>
              <a:spcAft>
                <a:spcPts val="0"/>
              </a:spcAft>
              <a:buSzPts val="1400"/>
              <a:buChar char="■"/>
              <a:defRPr/>
            </a:lvl3pPr>
            <a:lvl4pPr marL="2438339" lvl="3" indent="-423323" algn="ctr">
              <a:lnSpc>
                <a:spcPct val="115000"/>
              </a:lnSpc>
              <a:spcBef>
                <a:spcPts val="0"/>
              </a:spcBef>
              <a:spcAft>
                <a:spcPts val="0"/>
              </a:spcAft>
              <a:buSzPts val="1400"/>
              <a:buChar char="●"/>
              <a:defRPr/>
            </a:lvl4pPr>
            <a:lvl5pPr marL="3047924" lvl="4" indent="-423323" algn="ctr">
              <a:lnSpc>
                <a:spcPct val="115000"/>
              </a:lnSpc>
              <a:spcBef>
                <a:spcPts val="0"/>
              </a:spcBef>
              <a:spcAft>
                <a:spcPts val="0"/>
              </a:spcAft>
              <a:buSzPts val="1400"/>
              <a:buChar char="○"/>
              <a:defRPr/>
            </a:lvl5pPr>
            <a:lvl6pPr marL="3657509" lvl="5" indent="-423323" algn="ctr">
              <a:lnSpc>
                <a:spcPct val="115000"/>
              </a:lnSpc>
              <a:spcBef>
                <a:spcPts val="0"/>
              </a:spcBef>
              <a:spcAft>
                <a:spcPts val="0"/>
              </a:spcAft>
              <a:buSzPts val="1400"/>
              <a:buChar char="■"/>
              <a:defRPr/>
            </a:lvl6pPr>
            <a:lvl7pPr marL="4267093" lvl="6" indent="-423323" algn="ctr">
              <a:lnSpc>
                <a:spcPct val="115000"/>
              </a:lnSpc>
              <a:spcBef>
                <a:spcPts val="0"/>
              </a:spcBef>
              <a:spcAft>
                <a:spcPts val="0"/>
              </a:spcAft>
              <a:buSzPts val="1400"/>
              <a:buChar char="●"/>
              <a:defRPr/>
            </a:lvl7pPr>
            <a:lvl8pPr marL="4876678" lvl="7" indent="-423323" algn="ctr">
              <a:lnSpc>
                <a:spcPct val="115000"/>
              </a:lnSpc>
              <a:spcBef>
                <a:spcPts val="0"/>
              </a:spcBef>
              <a:spcAft>
                <a:spcPts val="0"/>
              </a:spcAft>
              <a:buSzPts val="1400"/>
              <a:buChar char="○"/>
              <a:defRPr/>
            </a:lvl8pPr>
            <a:lvl9pPr marL="5486263" lvl="8" indent="-423323" algn="ctr">
              <a:lnSpc>
                <a:spcPct val="115000"/>
              </a:lnSpc>
              <a:spcBef>
                <a:spcPts val="0"/>
              </a:spcBef>
              <a:spcAft>
                <a:spcPts val="0"/>
              </a:spcAft>
              <a:buSzPts val="1400"/>
              <a:buChar char="■"/>
              <a:defRPr/>
            </a:lvl9pPr>
          </a:lstStyle>
          <a:p>
            <a:endParaRPr/>
          </a:p>
        </p:txBody>
      </p:sp>
      <p:sp>
        <p:nvSpPr>
          <p:cNvPr id="40" name="Google Shape;40;p2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1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endParaRPr/>
          </a:p>
        </p:txBody>
      </p:sp>
      <p:sp>
        <p:nvSpPr>
          <p:cNvPr id="16" name="Google Shape;16;p1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3734388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A9B789-3080-49DE-D2EA-082E8C8B765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9096E18-C16E-3E0E-06FF-A00CAB17A6C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4E26AE-A2F4-3A0E-95E0-AD21E40C9832}"/>
              </a:ext>
            </a:extLst>
          </p:cNvPr>
          <p:cNvSpPr>
            <a:spLocks noGrp="1"/>
          </p:cNvSpPr>
          <p:nvPr>
            <p:ph type="dt" sz="half" idx="10"/>
          </p:nvPr>
        </p:nvSpPr>
        <p:spPr/>
        <p:txBody>
          <a:bodyPr/>
          <a:lstStyle/>
          <a:p>
            <a:fld id="{E518EBBD-652A-425E-B0BE-96B7FA1692D0}" type="datetimeFigureOut">
              <a:rPr lang="es-ES" smtClean="0"/>
              <a:t>15/06/2023</a:t>
            </a:fld>
            <a:endParaRPr lang="es-ES"/>
          </a:p>
        </p:txBody>
      </p:sp>
      <p:sp>
        <p:nvSpPr>
          <p:cNvPr id="5" name="Marcador de pie de página 4">
            <a:extLst>
              <a:ext uri="{FF2B5EF4-FFF2-40B4-BE49-F238E27FC236}">
                <a16:creationId xmlns:a16="http://schemas.microsoft.com/office/drawing/2014/main" id="{B2360C95-7624-BE1A-152B-F37AEFA8011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43AC1E6-A257-57AD-FD2E-A6C277EE3DC4}"/>
              </a:ext>
            </a:extLst>
          </p:cNvPr>
          <p:cNvSpPr>
            <a:spLocks noGrp="1"/>
          </p:cNvSpPr>
          <p:nvPr>
            <p:ph type="sldNum" sz="quarter" idx="12"/>
          </p:nvPr>
        </p:nvSpPr>
        <p:spPr/>
        <p:txBody>
          <a:bodyPr/>
          <a:lstStyle/>
          <a:p>
            <a:fld id="{884AE18E-1E4D-4BB6-BCA9-3D74955F4D2C}" type="slidenum">
              <a:rPr lang="es-ES" smtClean="0"/>
              <a:t>‹Nº›</a:t>
            </a:fld>
            <a:endParaRPr lang="es-ES"/>
          </a:p>
        </p:txBody>
      </p:sp>
    </p:spTree>
    <p:extLst>
      <p:ext uri="{BB962C8B-B14F-4D97-AF65-F5344CB8AC3E}">
        <p14:creationId xmlns:p14="http://schemas.microsoft.com/office/powerpoint/2010/main" val="400716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7801A0-E80E-D4BB-20AC-C2C53FD55D6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91DE0F7-616E-170A-4985-D19ED7562F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D5873F5-7DB5-EAFC-D946-F38308D43616}"/>
              </a:ext>
            </a:extLst>
          </p:cNvPr>
          <p:cNvSpPr>
            <a:spLocks noGrp="1"/>
          </p:cNvSpPr>
          <p:nvPr>
            <p:ph type="dt" sz="half" idx="10"/>
          </p:nvPr>
        </p:nvSpPr>
        <p:spPr/>
        <p:txBody>
          <a:bodyPr/>
          <a:lstStyle/>
          <a:p>
            <a:fld id="{E518EBBD-652A-425E-B0BE-96B7FA1692D0}" type="datetimeFigureOut">
              <a:rPr lang="es-ES" smtClean="0"/>
              <a:t>15/06/2023</a:t>
            </a:fld>
            <a:endParaRPr lang="es-ES"/>
          </a:p>
        </p:txBody>
      </p:sp>
      <p:sp>
        <p:nvSpPr>
          <p:cNvPr id="5" name="Marcador de pie de página 4">
            <a:extLst>
              <a:ext uri="{FF2B5EF4-FFF2-40B4-BE49-F238E27FC236}">
                <a16:creationId xmlns:a16="http://schemas.microsoft.com/office/drawing/2014/main" id="{F781A3B9-3C33-20ED-A1FF-0CA0EDEA06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46D8FBA-559F-AF57-269A-67CC922123F0}"/>
              </a:ext>
            </a:extLst>
          </p:cNvPr>
          <p:cNvSpPr>
            <a:spLocks noGrp="1"/>
          </p:cNvSpPr>
          <p:nvPr>
            <p:ph type="sldNum" sz="quarter" idx="12"/>
          </p:nvPr>
        </p:nvSpPr>
        <p:spPr/>
        <p:txBody>
          <a:bodyPr/>
          <a:lstStyle/>
          <a:p>
            <a:fld id="{884AE18E-1E4D-4BB6-BCA9-3D74955F4D2C}" type="slidenum">
              <a:rPr lang="es-ES" smtClean="0"/>
              <a:t>‹Nº›</a:t>
            </a:fld>
            <a:endParaRPr lang="es-ES"/>
          </a:p>
        </p:txBody>
      </p:sp>
    </p:spTree>
    <p:extLst>
      <p:ext uri="{BB962C8B-B14F-4D97-AF65-F5344CB8AC3E}">
        <p14:creationId xmlns:p14="http://schemas.microsoft.com/office/powerpoint/2010/main" val="588745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1AC848-4B74-F5D4-E901-96B9340B56A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4D290E6-E4C3-52D5-BFFA-0667B970339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CE93B82-573E-A173-D3E3-14D5267DF2F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9531B6B-11AA-62FA-E5DE-1BFCC495CE5B}"/>
              </a:ext>
            </a:extLst>
          </p:cNvPr>
          <p:cNvSpPr>
            <a:spLocks noGrp="1"/>
          </p:cNvSpPr>
          <p:nvPr>
            <p:ph type="dt" sz="half" idx="10"/>
          </p:nvPr>
        </p:nvSpPr>
        <p:spPr/>
        <p:txBody>
          <a:bodyPr/>
          <a:lstStyle/>
          <a:p>
            <a:fld id="{E518EBBD-652A-425E-B0BE-96B7FA1692D0}" type="datetimeFigureOut">
              <a:rPr lang="es-ES" smtClean="0"/>
              <a:t>15/06/2023</a:t>
            </a:fld>
            <a:endParaRPr lang="es-ES"/>
          </a:p>
        </p:txBody>
      </p:sp>
      <p:sp>
        <p:nvSpPr>
          <p:cNvPr id="6" name="Marcador de pie de página 5">
            <a:extLst>
              <a:ext uri="{FF2B5EF4-FFF2-40B4-BE49-F238E27FC236}">
                <a16:creationId xmlns:a16="http://schemas.microsoft.com/office/drawing/2014/main" id="{A20EDB40-D78E-2F3E-5716-DCF977BA2AC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BB2D3E3-CE75-D0C3-197F-80DD4BDEEE62}"/>
              </a:ext>
            </a:extLst>
          </p:cNvPr>
          <p:cNvSpPr>
            <a:spLocks noGrp="1"/>
          </p:cNvSpPr>
          <p:nvPr>
            <p:ph type="sldNum" sz="quarter" idx="12"/>
          </p:nvPr>
        </p:nvSpPr>
        <p:spPr/>
        <p:txBody>
          <a:bodyPr/>
          <a:lstStyle/>
          <a:p>
            <a:fld id="{884AE18E-1E4D-4BB6-BCA9-3D74955F4D2C}" type="slidenum">
              <a:rPr lang="es-ES" smtClean="0"/>
              <a:t>‹Nº›</a:t>
            </a:fld>
            <a:endParaRPr lang="es-ES"/>
          </a:p>
        </p:txBody>
      </p:sp>
    </p:spTree>
    <p:extLst>
      <p:ext uri="{BB962C8B-B14F-4D97-AF65-F5344CB8AC3E}">
        <p14:creationId xmlns:p14="http://schemas.microsoft.com/office/powerpoint/2010/main" val="3829777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198FCB-65D0-5226-8F7D-06096F4470B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D474F63-2892-56BE-D0BF-59EE6835AF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32C6D8D-733B-E504-CFA9-EE4E465D1D5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BD7E303-9924-9349-6A57-287CBF9BBA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EF1A509-E22F-BA87-86ED-C841015241C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2A7753E-FDFE-699F-FF45-9F13AF909446}"/>
              </a:ext>
            </a:extLst>
          </p:cNvPr>
          <p:cNvSpPr>
            <a:spLocks noGrp="1"/>
          </p:cNvSpPr>
          <p:nvPr>
            <p:ph type="dt" sz="half" idx="10"/>
          </p:nvPr>
        </p:nvSpPr>
        <p:spPr/>
        <p:txBody>
          <a:bodyPr/>
          <a:lstStyle/>
          <a:p>
            <a:fld id="{E518EBBD-652A-425E-B0BE-96B7FA1692D0}" type="datetimeFigureOut">
              <a:rPr lang="es-ES" smtClean="0"/>
              <a:t>15/06/2023</a:t>
            </a:fld>
            <a:endParaRPr lang="es-ES"/>
          </a:p>
        </p:txBody>
      </p:sp>
      <p:sp>
        <p:nvSpPr>
          <p:cNvPr id="8" name="Marcador de pie de página 7">
            <a:extLst>
              <a:ext uri="{FF2B5EF4-FFF2-40B4-BE49-F238E27FC236}">
                <a16:creationId xmlns:a16="http://schemas.microsoft.com/office/drawing/2014/main" id="{D9AC02DC-68CC-1477-EDE1-C38BD3D4032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398BAB6-AB6E-394B-15A0-82654A3AAF09}"/>
              </a:ext>
            </a:extLst>
          </p:cNvPr>
          <p:cNvSpPr>
            <a:spLocks noGrp="1"/>
          </p:cNvSpPr>
          <p:nvPr>
            <p:ph type="sldNum" sz="quarter" idx="12"/>
          </p:nvPr>
        </p:nvSpPr>
        <p:spPr/>
        <p:txBody>
          <a:bodyPr/>
          <a:lstStyle/>
          <a:p>
            <a:fld id="{884AE18E-1E4D-4BB6-BCA9-3D74955F4D2C}" type="slidenum">
              <a:rPr lang="es-ES" smtClean="0"/>
              <a:t>‹Nº›</a:t>
            </a:fld>
            <a:endParaRPr lang="es-ES"/>
          </a:p>
        </p:txBody>
      </p:sp>
    </p:spTree>
    <p:extLst>
      <p:ext uri="{BB962C8B-B14F-4D97-AF65-F5344CB8AC3E}">
        <p14:creationId xmlns:p14="http://schemas.microsoft.com/office/powerpoint/2010/main" val="3337980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CEAE5B-A2D5-D6F5-BA00-F3BBBA041AA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F16239C-5B8C-59B9-85AB-B50392C60E24}"/>
              </a:ext>
            </a:extLst>
          </p:cNvPr>
          <p:cNvSpPr>
            <a:spLocks noGrp="1"/>
          </p:cNvSpPr>
          <p:nvPr>
            <p:ph type="dt" sz="half" idx="10"/>
          </p:nvPr>
        </p:nvSpPr>
        <p:spPr/>
        <p:txBody>
          <a:bodyPr/>
          <a:lstStyle/>
          <a:p>
            <a:fld id="{E518EBBD-652A-425E-B0BE-96B7FA1692D0}" type="datetimeFigureOut">
              <a:rPr lang="es-ES" smtClean="0"/>
              <a:t>15/06/2023</a:t>
            </a:fld>
            <a:endParaRPr lang="es-ES"/>
          </a:p>
        </p:txBody>
      </p:sp>
      <p:sp>
        <p:nvSpPr>
          <p:cNvPr id="4" name="Marcador de pie de página 3">
            <a:extLst>
              <a:ext uri="{FF2B5EF4-FFF2-40B4-BE49-F238E27FC236}">
                <a16:creationId xmlns:a16="http://schemas.microsoft.com/office/drawing/2014/main" id="{A80F20C8-6B39-1DE6-7AD4-DEFD8E21B75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2D80B17-671B-3449-1336-198A1545BBC5}"/>
              </a:ext>
            </a:extLst>
          </p:cNvPr>
          <p:cNvSpPr>
            <a:spLocks noGrp="1"/>
          </p:cNvSpPr>
          <p:nvPr>
            <p:ph type="sldNum" sz="quarter" idx="12"/>
          </p:nvPr>
        </p:nvSpPr>
        <p:spPr/>
        <p:txBody>
          <a:bodyPr/>
          <a:lstStyle/>
          <a:p>
            <a:fld id="{884AE18E-1E4D-4BB6-BCA9-3D74955F4D2C}" type="slidenum">
              <a:rPr lang="es-ES" smtClean="0"/>
              <a:t>‹Nº›</a:t>
            </a:fld>
            <a:endParaRPr lang="es-ES"/>
          </a:p>
        </p:txBody>
      </p:sp>
    </p:spTree>
    <p:extLst>
      <p:ext uri="{BB962C8B-B14F-4D97-AF65-F5344CB8AC3E}">
        <p14:creationId xmlns:p14="http://schemas.microsoft.com/office/powerpoint/2010/main" val="2134472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B3808C-B5A6-674B-8C81-1B320A2194DA}"/>
              </a:ext>
            </a:extLst>
          </p:cNvPr>
          <p:cNvSpPr>
            <a:spLocks noGrp="1"/>
          </p:cNvSpPr>
          <p:nvPr>
            <p:ph type="dt" sz="half" idx="10"/>
          </p:nvPr>
        </p:nvSpPr>
        <p:spPr/>
        <p:txBody>
          <a:bodyPr/>
          <a:lstStyle/>
          <a:p>
            <a:fld id="{E518EBBD-652A-425E-B0BE-96B7FA1692D0}" type="datetimeFigureOut">
              <a:rPr lang="es-ES" smtClean="0"/>
              <a:t>15/06/2023</a:t>
            </a:fld>
            <a:endParaRPr lang="es-ES"/>
          </a:p>
        </p:txBody>
      </p:sp>
      <p:sp>
        <p:nvSpPr>
          <p:cNvPr id="3" name="Marcador de pie de página 2">
            <a:extLst>
              <a:ext uri="{FF2B5EF4-FFF2-40B4-BE49-F238E27FC236}">
                <a16:creationId xmlns:a16="http://schemas.microsoft.com/office/drawing/2014/main" id="{6418CC7D-3D35-1C03-4452-196B9B321B8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63F6559-2F9C-A86B-6D8B-CA9CA8D19DAC}"/>
              </a:ext>
            </a:extLst>
          </p:cNvPr>
          <p:cNvSpPr>
            <a:spLocks noGrp="1"/>
          </p:cNvSpPr>
          <p:nvPr>
            <p:ph type="sldNum" sz="quarter" idx="12"/>
          </p:nvPr>
        </p:nvSpPr>
        <p:spPr/>
        <p:txBody>
          <a:bodyPr/>
          <a:lstStyle/>
          <a:p>
            <a:fld id="{884AE18E-1E4D-4BB6-BCA9-3D74955F4D2C}" type="slidenum">
              <a:rPr lang="es-ES" smtClean="0"/>
              <a:t>‹Nº›</a:t>
            </a:fld>
            <a:endParaRPr lang="es-ES"/>
          </a:p>
        </p:txBody>
      </p:sp>
    </p:spTree>
    <p:extLst>
      <p:ext uri="{BB962C8B-B14F-4D97-AF65-F5344CB8AC3E}">
        <p14:creationId xmlns:p14="http://schemas.microsoft.com/office/powerpoint/2010/main" val="2081355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B3C430-7CEB-E53A-8F22-8D44B0D3550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27B868-F2DB-93BF-26C5-39FDB03DAE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779ABEB-95A4-971B-728B-06859602B0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234185F-B26C-B35F-A8F1-D395844C2AD9}"/>
              </a:ext>
            </a:extLst>
          </p:cNvPr>
          <p:cNvSpPr>
            <a:spLocks noGrp="1"/>
          </p:cNvSpPr>
          <p:nvPr>
            <p:ph type="dt" sz="half" idx="10"/>
          </p:nvPr>
        </p:nvSpPr>
        <p:spPr/>
        <p:txBody>
          <a:bodyPr/>
          <a:lstStyle/>
          <a:p>
            <a:fld id="{E518EBBD-652A-425E-B0BE-96B7FA1692D0}" type="datetimeFigureOut">
              <a:rPr lang="es-ES" smtClean="0"/>
              <a:t>15/06/2023</a:t>
            </a:fld>
            <a:endParaRPr lang="es-ES"/>
          </a:p>
        </p:txBody>
      </p:sp>
      <p:sp>
        <p:nvSpPr>
          <p:cNvPr id="6" name="Marcador de pie de página 5">
            <a:extLst>
              <a:ext uri="{FF2B5EF4-FFF2-40B4-BE49-F238E27FC236}">
                <a16:creationId xmlns:a16="http://schemas.microsoft.com/office/drawing/2014/main" id="{338CE42E-8361-9783-D9CA-24B795D94BA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BCFEE21-EB04-F10B-D6E3-337091EC217A}"/>
              </a:ext>
            </a:extLst>
          </p:cNvPr>
          <p:cNvSpPr>
            <a:spLocks noGrp="1"/>
          </p:cNvSpPr>
          <p:nvPr>
            <p:ph type="sldNum" sz="quarter" idx="12"/>
          </p:nvPr>
        </p:nvSpPr>
        <p:spPr/>
        <p:txBody>
          <a:bodyPr/>
          <a:lstStyle/>
          <a:p>
            <a:fld id="{884AE18E-1E4D-4BB6-BCA9-3D74955F4D2C}" type="slidenum">
              <a:rPr lang="es-ES" smtClean="0"/>
              <a:t>‹Nº›</a:t>
            </a:fld>
            <a:endParaRPr lang="es-ES"/>
          </a:p>
        </p:txBody>
      </p:sp>
    </p:spTree>
    <p:extLst>
      <p:ext uri="{BB962C8B-B14F-4D97-AF65-F5344CB8AC3E}">
        <p14:creationId xmlns:p14="http://schemas.microsoft.com/office/powerpoint/2010/main" val="3589030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D8B169-42FC-9430-DD68-7393D3C47AE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A65B249-E331-2125-49E8-3DDC4A112C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311E7E2-E118-9D79-14CB-1A3B7AC301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1B1308C-893C-C16C-222F-64013D251D20}"/>
              </a:ext>
            </a:extLst>
          </p:cNvPr>
          <p:cNvSpPr>
            <a:spLocks noGrp="1"/>
          </p:cNvSpPr>
          <p:nvPr>
            <p:ph type="dt" sz="half" idx="10"/>
          </p:nvPr>
        </p:nvSpPr>
        <p:spPr/>
        <p:txBody>
          <a:bodyPr/>
          <a:lstStyle/>
          <a:p>
            <a:fld id="{E518EBBD-652A-425E-B0BE-96B7FA1692D0}" type="datetimeFigureOut">
              <a:rPr lang="es-ES" smtClean="0"/>
              <a:t>15/06/2023</a:t>
            </a:fld>
            <a:endParaRPr lang="es-ES"/>
          </a:p>
        </p:txBody>
      </p:sp>
      <p:sp>
        <p:nvSpPr>
          <p:cNvPr id="6" name="Marcador de pie de página 5">
            <a:extLst>
              <a:ext uri="{FF2B5EF4-FFF2-40B4-BE49-F238E27FC236}">
                <a16:creationId xmlns:a16="http://schemas.microsoft.com/office/drawing/2014/main" id="{ACDF347E-BDC7-7389-95FA-FEE7E2E0F57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F762014-39E5-8CF7-EB67-39DF0A24068E}"/>
              </a:ext>
            </a:extLst>
          </p:cNvPr>
          <p:cNvSpPr>
            <a:spLocks noGrp="1"/>
          </p:cNvSpPr>
          <p:nvPr>
            <p:ph type="sldNum" sz="quarter" idx="12"/>
          </p:nvPr>
        </p:nvSpPr>
        <p:spPr/>
        <p:txBody>
          <a:bodyPr/>
          <a:lstStyle/>
          <a:p>
            <a:fld id="{884AE18E-1E4D-4BB6-BCA9-3D74955F4D2C}" type="slidenum">
              <a:rPr lang="es-ES" smtClean="0"/>
              <a:t>‹Nº›</a:t>
            </a:fld>
            <a:endParaRPr lang="es-ES"/>
          </a:p>
        </p:txBody>
      </p:sp>
    </p:spTree>
    <p:extLst>
      <p:ext uri="{BB962C8B-B14F-4D97-AF65-F5344CB8AC3E}">
        <p14:creationId xmlns:p14="http://schemas.microsoft.com/office/powerpoint/2010/main" val="2369300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682616A-EE2D-7A77-5E50-AB183523C7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1A8374A-6BF9-4342-578F-1B9D943B0D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7B5242-14AE-0042-0705-1A65BF5893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18EBBD-652A-425E-B0BE-96B7FA1692D0}" type="datetimeFigureOut">
              <a:rPr lang="es-ES" smtClean="0"/>
              <a:t>15/06/2023</a:t>
            </a:fld>
            <a:endParaRPr lang="es-ES"/>
          </a:p>
        </p:txBody>
      </p:sp>
      <p:sp>
        <p:nvSpPr>
          <p:cNvPr id="5" name="Marcador de pie de página 4">
            <a:extLst>
              <a:ext uri="{FF2B5EF4-FFF2-40B4-BE49-F238E27FC236}">
                <a16:creationId xmlns:a16="http://schemas.microsoft.com/office/drawing/2014/main" id="{E0056866-4D8E-F37F-38D0-AC88AB4352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290470EF-59AD-124D-5D0B-C8CDEA079B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AE18E-1E4D-4BB6-BCA9-3D74955F4D2C}" type="slidenum">
              <a:rPr lang="es-ES" smtClean="0"/>
              <a:t>‹Nº›</a:t>
            </a:fld>
            <a:endParaRPr lang="es-ES"/>
          </a:p>
        </p:txBody>
      </p:sp>
    </p:spTree>
    <p:extLst>
      <p:ext uri="{BB962C8B-B14F-4D97-AF65-F5344CB8AC3E}">
        <p14:creationId xmlns:p14="http://schemas.microsoft.com/office/powerpoint/2010/main" val="2509995124"/>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62" r:id="rId4"/>
    <p:sldLayoutId id="2147483663" r:id="rId5"/>
    <p:sldLayoutId id="2147483664" r:id="rId6"/>
    <p:sldLayoutId id="2147483665" r:id="rId7"/>
    <p:sldLayoutId id="2147483666" r:id="rId8"/>
    <p:sldLayoutId id="214748366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7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83_AC553A05.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microsoft.com/office/2018/10/relationships/comments" Target="../comments/modernComment_198_DCB42378.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microsoft.com/office/2018/10/relationships/comments" Target="../comments/modernComment_1E9_8B5A07F5.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microsoft.com/office/2018/10/relationships/comments" Target="../comments/modernComment_1F9_46BC4A9B.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microsoft.com/office/2018/10/relationships/comments" Target="../comments/modernComment_1FA_C996E644.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microsoft.com/office/2018/10/relationships/comments" Target="../comments/modernComment_1FB_21D60A9D.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microsoft.com/office/2018/10/relationships/comments" Target="../comments/modernComment_1FC_4C9E9E4B.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bin"/><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microsoft.com/office/2018/10/relationships/comments" Target="../comments/modernComment_1CD_FD99230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microsoft.com/office/2018/10/relationships/comments" Target="../comments/modernComment_1FD_16B06ACF.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4"/>
        <p:cNvGrpSpPr/>
        <p:nvPr/>
      </p:nvGrpSpPr>
      <p:grpSpPr>
        <a:xfrm>
          <a:off x="0" y="0"/>
          <a:ext cx="0" cy="0"/>
          <a:chOff x="0" y="0"/>
          <a:chExt cx="0" cy="0"/>
        </a:xfrm>
      </p:grpSpPr>
      <p:sp>
        <p:nvSpPr>
          <p:cNvPr id="2" name="Google Shape;173;p11">
            <a:extLst>
              <a:ext uri="{FF2B5EF4-FFF2-40B4-BE49-F238E27FC236}">
                <a16:creationId xmlns:a16="http://schemas.microsoft.com/office/drawing/2014/main" id="{9F9F7FFD-3BB0-B10B-989D-14D827973BDB}"/>
              </a:ext>
            </a:extLst>
          </p:cNvPr>
          <p:cNvSpPr txBox="1"/>
          <p:nvPr/>
        </p:nvSpPr>
        <p:spPr>
          <a:xfrm>
            <a:off x="3616594" y="3654510"/>
            <a:ext cx="5319900" cy="1118641"/>
          </a:xfrm>
          <a:prstGeom prst="rect">
            <a:avLst/>
          </a:prstGeom>
          <a:noFill/>
          <a:ln>
            <a:noFill/>
          </a:ln>
        </p:spPr>
        <p:txBody>
          <a:bodyPr spcFirstLastPara="1" wrap="square" lIns="91427" tIns="91427" rIns="91427" bIns="91427" anchor="t" anchorCtr="0">
            <a:noAutofit/>
          </a:bodyPr>
          <a:lstStyle/>
          <a:p>
            <a:pPr>
              <a:buSzPts val="1200"/>
            </a:pPr>
            <a:r>
              <a:rPr lang="es-ES" b="1" dirty="0">
                <a:solidFill>
                  <a:srgbClr val="292F68"/>
                </a:solidFill>
                <a:latin typeface="GalanoGrotesque-Regular"/>
              </a:rPr>
              <a:t>Expertos en servicios y hardware EOL/EOS</a:t>
            </a:r>
          </a:p>
        </p:txBody>
      </p:sp>
      <p:pic>
        <p:nvPicPr>
          <p:cNvPr id="3" name="Google Shape;172;p11" descr="Logotipo&#10;&#10;Descripción generada automáticamente con confianza media">
            <a:extLst>
              <a:ext uri="{FF2B5EF4-FFF2-40B4-BE49-F238E27FC236}">
                <a16:creationId xmlns:a16="http://schemas.microsoft.com/office/drawing/2014/main" id="{63EC6A4C-536B-B535-93ED-9B8553DA6C30}"/>
              </a:ext>
            </a:extLst>
          </p:cNvPr>
          <p:cNvPicPr preferRelativeResize="0"/>
          <p:nvPr/>
        </p:nvPicPr>
        <p:blipFill rotWithShape="1">
          <a:blip r:embed="rId3">
            <a:alphaModFix/>
          </a:blip>
          <a:srcRect/>
          <a:stretch/>
        </p:blipFill>
        <p:spPr>
          <a:xfrm>
            <a:off x="4161284" y="2596796"/>
            <a:ext cx="3786021" cy="920131"/>
          </a:xfrm>
          <a:prstGeom prst="rect">
            <a:avLst/>
          </a:prstGeom>
          <a:noFill/>
          <a:ln>
            <a:noFill/>
          </a:ln>
        </p:spPr>
      </p:pic>
    </p:spTree>
    <p:extLst>
      <p:ext uri="{BB962C8B-B14F-4D97-AF65-F5344CB8AC3E}">
        <p14:creationId xmlns:p14="http://schemas.microsoft.com/office/powerpoint/2010/main" val="2995448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3" name="Imagen 2" descr="Diagrama, Esquemático&#10;&#10;Descripción generada automáticamente">
            <a:extLst>
              <a:ext uri="{FF2B5EF4-FFF2-40B4-BE49-F238E27FC236}">
                <a16:creationId xmlns:a16="http://schemas.microsoft.com/office/drawing/2014/main" id="{02F0F47B-EBF3-426A-85B8-8D490E07D66D}"/>
              </a:ext>
            </a:extLst>
          </p:cNvPr>
          <p:cNvPicPr>
            <a:picLocks noChangeAspect="1"/>
          </p:cNvPicPr>
          <p:nvPr/>
        </p:nvPicPr>
        <p:blipFill rotWithShape="1">
          <a:blip r:embed="rId4"/>
          <a:srcRect l="40088" t="11550" b="3833"/>
          <a:stretch/>
        </p:blipFill>
        <p:spPr>
          <a:xfrm>
            <a:off x="224763" y="0"/>
            <a:ext cx="6912768" cy="6858000"/>
          </a:xfrm>
          <a:prstGeom prst="rect">
            <a:avLst/>
          </a:prstGeom>
        </p:spPr>
      </p:pic>
      <p:sp>
        <p:nvSpPr>
          <p:cNvPr id="4" name="Rectángulo 3">
            <a:extLst>
              <a:ext uri="{FF2B5EF4-FFF2-40B4-BE49-F238E27FC236}">
                <a16:creationId xmlns:a16="http://schemas.microsoft.com/office/drawing/2014/main" id="{BB137B8B-40D8-37AF-951C-CA95E5F43498}"/>
              </a:ext>
            </a:extLst>
          </p:cNvPr>
          <p:cNvSpPr/>
          <p:nvPr/>
        </p:nvSpPr>
        <p:spPr>
          <a:xfrm>
            <a:off x="0" y="0"/>
            <a:ext cx="800827" cy="16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38289AFF-E6A0-D5CF-5D01-0B2F70042964}"/>
              </a:ext>
            </a:extLst>
          </p:cNvPr>
          <p:cNvSpPr/>
          <p:nvPr/>
        </p:nvSpPr>
        <p:spPr>
          <a:xfrm>
            <a:off x="0" y="2996952"/>
            <a:ext cx="1448899" cy="16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riángulo isósceles 7">
            <a:extLst>
              <a:ext uri="{FF2B5EF4-FFF2-40B4-BE49-F238E27FC236}">
                <a16:creationId xmlns:a16="http://schemas.microsoft.com/office/drawing/2014/main" id="{9D040BC5-194B-CED0-83A4-62CB9B4BB9F5}"/>
              </a:ext>
            </a:extLst>
          </p:cNvPr>
          <p:cNvSpPr/>
          <p:nvPr/>
        </p:nvSpPr>
        <p:spPr>
          <a:xfrm rot="7916380">
            <a:off x="331973" y="4251902"/>
            <a:ext cx="882196" cy="875203"/>
          </a:xfrm>
          <a:prstGeom prst="triangle">
            <a:avLst>
              <a:gd name="adj" fmla="val 22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F516FB9A-448C-3AC5-0532-1D2F50674429}"/>
              </a:ext>
            </a:extLst>
          </p:cNvPr>
          <p:cNvSpPr/>
          <p:nvPr/>
        </p:nvSpPr>
        <p:spPr>
          <a:xfrm>
            <a:off x="512795" y="1340768"/>
            <a:ext cx="880593"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01ACF687-9BBE-18A1-6E67-C189495F0E2C}"/>
              </a:ext>
            </a:extLst>
          </p:cNvPr>
          <p:cNvSpPr/>
          <p:nvPr/>
        </p:nvSpPr>
        <p:spPr>
          <a:xfrm>
            <a:off x="440787" y="1844824"/>
            <a:ext cx="100811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BA1500DC-871F-9D8E-392B-B2F963789EEE}"/>
              </a:ext>
            </a:extLst>
          </p:cNvPr>
          <p:cNvSpPr/>
          <p:nvPr/>
        </p:nvSpPr>
        <p:spPr>
          <a:xfrm>
            <a:off x="656811" y="2420888"/>
            <a:ext cx="79208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0CFF37ED-4E8C-9E2A-23CF-78E9C131E647}"/>
              </a:ext>
            </a:extLst>
          </p:cNvPr>
          <p:cNvSpPr/>
          <p:nvPr/>
        </p:nvSpPr>
        <p:spPr>
          <a:xfrm>
            <a:off x="695399" y="6525344"/>
            <a:ext cx="504057"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7D4D135E-6025-68CC-EF51-5ADD7C9C931A}"/>
              </a:ext>
            </a:extLst>
          </p:cNvPr>
          <p:cNvSpPr txBox="1"/>
          <p:nvPr/>
        </p:nvSpPr>
        <p:spPr>
          <a:xfrm>
            <a:off x="9157694" y="6355522"/>
            <a:ext cx="2817162" cy="261610"/>
          </a:xfrm>
          <a:prstGeom prst="rect">
            <a:avLst/>
          </a:prstGeom>
          <a:noFill/>
        </p:spPr>
        <p:txBody>
          <a:bodyPr wrap="square">
            <a:spAutoFit/>
          </a:bodyPr>
          <a:lstStyle/>
          <a:p>
            <a:r>
              <a:rPr lang="es-ES" sz="1100" i="1" dirty="0">
                <a:solidFill>
                  <a:srgbClr val="292F68"/>
                </a:solidFill>
                <a:latin typeface="GalanoGrotesqueAlt-Regular" panose="00000500000000000000" pitchFamily="50" charset="0"/>
              </a:rPr>
              <a:t>Fuente: Ellen MacArthur  </a:t>
            </a:r>
            <a:r>
              <a:rPr lang="es-ES" sz="1100" i="1" dirty="0" err="1">
                <a:solidFill>
                  <a:srgbClr val="292F68"/>
                </a:solidFill>
                <a:latin typeface="GalanoGrotesqueAlt-Regular" panose="00000500000000000000" pitchFamily="50" charset="0"/>
              </a:rPr>
              <a:t>Foundation</a:t>
            </a:r>
            <a:endParaRPr lang="es-ES" sz="1100" i="1" dirty="0">
              <a:solidFill>
                <a:srgbClr val="292F68"/>
              </a:solidFill>
              <a:latin typeface="GalanoGrotesqueAlt-Regular" panose="00000500000000000000" pitchFamily="50" charset="0"/>
            </a:endParaRPr>
          </a:p>
        </p:txBody>
      </p:sp>
      <p:sp>
        <p:nvSpPr>
          <p:cNvPr id="14" name="Google Shape;98;p5">
            <a:extLst>
              <a:ext uri="{FF2B5EF4-FFF2-40B4-BE49-F238E27FC236}">
                <a16:creationId xmlns:a16="http://schemas.microsoft.com/office/drawing/2014/main" id="{60A53D99-D503-4D16-3701-7B0A3BCFF60D}"/>
              </a:ext>
            </a:extLst>
          </p:cNvPr>
          <p:cNvSpPr txBox="1"/>
          <p:nvPr/>
        </p:nvSpPr>
        <p:spPr>
          <a:xfrm>
            <a:off x="7791379" y="1739922"/>
            <a:ext cx="1982807" cy="507219"/>
          </a:xfrm>
          <a:prstGeom prst="rect">
            <a:avLst/>
          </a:prstGeom>
          <a:noFill/>
          <a:ln>
            <a:noFill/>
          </a:ln>
        </p:spPr>
        <p:txBody>
          <a:bodyPr spcFirstLastPara="1" wrap="square" lIns="121900" tIns="121900" rIns="121900" bIns="121900" anchor="t" anchorCtr="0">
            <a:noAutofit/>
          </a:bodyPr>
          <a:lstStyle/>
          <a:p>
            <a:pPr>
              <a:spcBef>
                <a:spcPts val="0"/>
              </a:spcBef>
              <a:spcAft>
                <a:spcPts val="0"/>
              </a:spcAft>
              <a:buClr>
                <a:srgbClr val="000000"/>
              </a:buClr>
              <a:buSzPts val="2200"/>
            </a:pPr>
            <a:r>
              <a:rPr lang="es-ES" sz="1600">
                <a:solidFill>
                  <a:srgbClr val="273167"/>
                </a:solidFill>
                <a:latin typeface="GalanoGrotesque-SemiBold" panose="00000700000000000000" pitchFamily="50" charset="0"/>
              </a:rPr>
              <a:t>MODELO LINEAL</a:t>
            </a:r>
            <a:endParaRPr sz="1600">
              <a:solidFill>
                <a:srgbClr val="273167"/>
              </a:solidFill>
              <a:latin typeface="GalanoGrotesque-SemiBold" panose="00000700000000000000" pitchFamily="50" charset="0"/>
              <a:sym typeface="Arial"/>
            </a:endParaRPr>
          </a:p>
        </p:txBody>
      </p:sp>
      <p:sp>
        <p:nvSpPr>
          <p:cNvPr id="15" name="Google Shape;98;p5">
            <a:extLst>
              <a:ext uri="{FF2B5EF4-FFF2-40B4-BE49-F238E27FC236}">
                <a16:creationId xmlns:a16="http://schemas.microsoft.com/office/drawing/2014/main" id="{2F47632B-FAFC-C60C-D2CE-0F6EBC0AD4EA}"/>
              </a:ext>
            </a:extLst>
          </p:cNvPr>
          <p:cNvSpPr txBox="1"/>
          <p:nvPr/>
        </p:nvSpPr>
        <p:spPr>
          <a:xfrm>
            <a:off x="7791379" y="2152468"/>
            <a:ext cx="2774896" cy="847975"/>
          </a:xfrm>
          <a:prstGeom prst="rect">
            <a:avLst/>
          </a:prstGeom>
          <a:noFill/>
          <a:ln>
            <a:noFill/>
          </a:ln>
        </p:spPr>
        <p:txBody>
          <a:bodyPr spcFirstLastPara="1" wrap="square" lIns="121900" tIns="121900" rIns="121900" bIns="121900" anchor="t" anchorCtr="0">
            <a:noAutofit/>
          </a:bodyPr>
          <a:lstStyle/>
          <a:p>
            <a:pPr marL="285750" indent="-285750">
              <a:spcBef>
                <a:spcPts val="0"/>
              </a:spcBef>
              <a:spcAft>
                <a:spcPts val="0"/>
              </a:spcAft>
              <a:buClr>
                <a:srgbClr val="000000"/>
              </a:buClr>
              <a:buSzPts val="2200"/>
              <a:buFont typeface="Arial" panose="020B0604020202020204" pitchFamily="34" charset="0"/>
              <a:buChar char="•"/>
            </a:pPr>
            <a:r>
              <a:rPr lang="es-ES" sz="1600">
                <a:solidFill>
                  <a:srgbClr val="273167"/>
                </a:solidFill>
                <a:latin typeface="GalanoGrotesque-SemiBold" panose="00000700000000000000" pitchFamily="50" charset="0"/>
              </a:rPr>
              <a:t>Fabricar</a:t>
            </a:r>
          </a:p>
          <a:p>
            <a:pPr marL="285750" indent="-285750">
              <a:spcBef>
                <a:spcPts val="0"/>
              </a:spcBef>
              <a:spcAft>
                <a:spcPts val="0"/>
              </a:spcAft>
              <a:buClr>
                <a:srgbClr val="000000"/>
              </a:buClr>
              <a:buSzPts val="2200"/>
              <a:buFont typeface="Arial" panose="020B0604020202020204" pitchFamily="34" charset="0"/>
              <a:buChar char="•"/>
            </a:pPr>
            <a:r>
              <a:rPr lang="es-ES" sz="1600">
                <a:solidFill>
                  <a:srgbClr val="273167"/>
                </a:solidFill>
                <a:latin typeface="GalanoGrotesque-SemiBold" panose="00000700000000000000" pitchFamily="50" charset="0"/>
                <a:sym typeface="Arial"/>
              </a:rPr>
              <a:t>Usar </a:t>
            </a:r>
          </a:p>
          <a:p>
            <a:pPr marL="285750" indent="-285750">
              <a:spcBef>
                <a:spcPts val="0"/>
              </a:spcBef>
              <a:spcAft>
                <a:spcPts val="0"/>
              </a:spcAft>
              <a:buClr>
                <a:srgbClr val="000000"/>
              </a:buClr>
              <a:buSzPts val="2200"/>
              <a:buFont typeface="Arial" panose="020B0604020202020204" pitchFamily="34" charset="0"/>
              <a:buChar char="•"/>
            </a:pPr>
            <a:r>
              <a:rPr lang="es-ES" sz="1600">
                <a:solidFill>
                  <a:srgbClr val="273167"/>
                </a:solidFill>
                <a:latin typeface="GalanoGrotesque-SemiBold" panose="00000700000000000000" pitchFamily="50" charset="0"/>
                <a:sym typeface="Arial"/>
              </a:rPr>
              <a:t>Tirar</a:t>
            </a:r>
            <a:endParaRPr sz="1600">
              <a:solidFill>
                <a:srgbClr val="273167"/>
              </a:solidFill>
              <a:latin typeface="GalanoGrotesque-SemiBold" panose="00000700000000000000" pitchFamily="50" charset="0"/>
              <a:sym typeface="Arial"/>
            </a:endParaRPr>
          </a:p>
        </p:txBody>
      </p:sp>
      <p:sp>
        <p:nvSpPr>
          <p:cNvPr id="16" name="Google Shape;98;p5">
            <a:extLst>
              <a:ext uri="{FF2B5EF4-FFF2-40B4-BE49-F238E27FC236}">
                <a16:creationId xmlns:a16="http://schemas.microsoft.com/office/drawing/2014/main" id="{8E13A9ED-0E86-429A-5C2C-D698CF93B3F4}"/>
              </a:ext>
            </a:extLst>
          </p:cNvPr>
          <p:cNvSpPr txBox="1"/>
          <p:nvPr/>
        </p:nvSpPr>
        <p:spPr>
          <a:xfrm>
            <a:off x="7791379" y="3275716"/>
            <a:ext cx="3134935" cy="507219"/>
          </a:xfrm>
          <a:prstGeom prst="rect">
            <a:avLst/>
          </a:prstGeom>
          <a:noFill/>
          <a:ln>
            <a:noFill/>
          </a:ln>
        </p:spPr>
        <p:txBody>
          <a:bodyPr spcFirstLastPara="1" wrap="square" lIns="121900" tIns="121900" rIns="121900" bIns="121900" anchor="t" anchorCtr="0">
            <a:noAutofit/>
          </a:bodyPr>
          <a:lstStyle/>
          <a:p>
            <a:pPr>
              <a:spcBef>
                <a:spcPts val="0"/>
              </a:spcBef>
              <a:spcAft>
                <a:spcPts val="0"/>
              </a:spcAft>
              <a:buClr>
                <a:srgbClr val="000000"/>
              </a:buClr>
              <a:buSzPts val="2200"/>
            </a:pPr>
            <a:r>
              <a:rPr lang="es-ES" b="1" dirty="0">
                <a:solidFill>
                  <a:srgbClr val="273167"/>
                </a:solidFill>
                <a:latin typeface="GalanoGrotesque-SemiBold"/>
              </a:rPr>
              <a:t>MODELO CIRCULAR</a:t>
            </a:r>
          </a:p>
        </p:txBody>
      </p:sp>
      <p:sp>
        <p:nvSpPr>
          <p:cNvPr id="17" name="Google Shape;98;p5">
            <a:extLst>
              <a:ext uri="{FF2B5EF4-FFF2-40B4-BE49-F238E27FC236}">
                <a16:creationId xmlns:a16="http://schemas.microsoft.com/office/drawing/2014/main" id="{E94D50FE-9CC5-220D-F317-D9A2926D1F4F}"/>
              </a:ext>
            </a:extLst>
          </p:cNvPr>
          <p:cNvSpPr txBox="1"/>
          <p:nvPr/>
        </p:nvSpPr>
        <p:spPr>
          <a:xfrm>
            <a:off x="7791379" y="3591621"/>
            <a:ext cx="3134935" cy="2553692"/>
          </a:xfrm>
          <a:prstGeom prst="rect">
            <a:avLst/>
          </a:prstGeom>
          <a:noFill/>
          <a:ln>
            <a:noFill/>
          </a:ln>
        </p:spPr>
        <p:txBody>
          <a:bodyPr spcFirstLastPara="1" wrap="square" lIns="121900" tIns="121900" rIns="121900" bIns="121900" anchor="t" anchorCtr="0">
            <a:noAutofit/>
          </a:bodyPr>
          <a:lstStyle/>
          <a:p>
            <a:pPr marL="285750" indent="-285750">
              <a:lnSpc>
                <a:spcPct val="150000"/>
              </a:lnSpc>
              <a:spcBef>
                <a:spcPts val="0"/>
              </a:spcBef>
              <a:spcAft>
                <a:spcPts val="0"/>
              </a:spcAft>
              <a:buClr>
                <a:srgbClr val="000000"/>
              </a:buClr>
              <a:buSzPts val="2200"/>
              <a:buFont typeface="Arial" panose="020B0604020202020204" pitchFamily="34" charset="0"/>
              <a:buChar char="•"/>
            </a:pPr>
            <a:r>
              <a:rPr lang="es-ES" sz="1600">
                <a:solidFill>
                  <a:srgbClr val="273167"/>
                </a:solidFill>
                <a:latin typeface="GalanoGrotesque-SemiBold" panose="00000700000000000000" pitchFamily="50" charset="0"/>
              </a:rPr>
              <a:t>Fabricar </a:t>
            </a:r>
          </a:p>
          <a:p>
            <a:pPr marL="285750" indent="-285750">
              <a:lnSpc>
                <a:spcPct val="150000"/>
              </a:lnSpc>
              <a:spcBef>
                <a:spcPts val="0"/>
              </a:spcBef>
              <a:spcAft>
                <a:spcPts val="0"/>
              </a:spcAft>
              <a:buClr>
                <a:srgbClr val="000000"/>
              </a:buClr>
              <a:buSzPts val="2200"/>
              <a:buFont typeface="Arial" panose="020B0604020202020204" pitchFamily="34" charset="0"/>
              <a:buChar char="•"/>
            </a:pPr>
            <a:r>
              <a:rPr lang="es-ES" sz="1600">
                <a:solidFill>
                  <a:srgbClr val="273167"/>
                </a:solidFill>
                <a:latin typeface="GalanoGrotesque-SemiBold" panose="00000700000000000000" pitchFamily="50" charset="0"/>
                <a:sym typeface="Arial"/>
              </a:rPr>
              <a:t>Usar</a:t>
            </a:r>
          </a:p>
          <a:p>
            <a:pPr marL="285750" indent="-285750">
              <a:lnSpc>
                <a:spcPct val="150000"/>
              </a:lnSpc>
              <a:spcBef>
                <a:spcPts val="0"/>
              </a:spcBef>
              <a:spcAft>
                <a:spcPts val="0"/>
              </a:spcAft>
              <a:buClr>
                <a:srgbClr val="000000"/>
              </a:buClr>
              <a:buSzPts val="2200"/>
              <a:buFont typeface="Arial" panose="020B0604020202020204" pitchFamily="34" charset="0"/>
              <a:buChar char="•"/>
            </a:pPr>
            <a:r>
              <a:rPr lang="es-ES" sz="1600">
                <a:solidFill>
                  <a:srgbClr val="273167"/>
                </a:solidFill>
                <a:latin typeface="GalanoGrotesque-SemiBold" panose="00000700000000000000" pitchFamily="50" charset="0"/>
                <a:sym typeface="Arial"/>
              </a:rPr>
              <a:t>Mantener</a:t>
            </a:r>
          </a:p>
          <a:p>
            <a:pPr marL="285750" indent="-285750">
              <a:lnSpc>
                <a:spcPct val="150000"/>
              </a:lnSpc>
              <a:spcBef>
                <a:spcPts val="0"/>
              </a:spcBef>
              <a:spcAft>
                <a:spcPts val="0"/>
              </a:spcAft>
              <a:buClr>
                <a:srgbClr val="000000"/>
              </a:buClr>
              <a:buSzPts val="2200"/>
              <a:buFont typeface="Arial" panose="020B0604020202020204" pitchFamily="34" charset="0"/>
              <a:buChar char="•"/>
            </a:pPr>
            <a:r>
              <a:rPr lang="es-ES" sz="1600">
                <a:solidFill>
                  <a:srgbClr val="273167"/>
                </a:solidFill>
                <a:latin typeface="GalanoGrotesque-SemiBold" panose="00000700000000000000" pitchFamily="50" charset="0"/>
                <a:sym typeface="Arial"/>
              </a:rPr>
              <a:t>Reutilizar / Redistribuir</a:t>
            </a:r>
          </a:p>
          <a:p>
            <a:pPr marL="285750" indent="-285750">
              <a:lnSpc>
                <a:spcPct val="150000"/>
              </a:lnSpc>
              <a:spcBef>
                <a:spcPts val="0"/>
              </a:spcBef>
              <a:spcAft>
                <a:spcPts val="0"/>
              </a:spcAft>
              <a:buClr>
                <a:srgbClr val="000000"/>
              </a:buClr>
              <a:buSzPts val="2200"/>
              <a:buFont typeface="Arial" panose="020B0604020202020204" pitchFamily="34" charset="0"/>
              <a:buChar char="•"/>
            </a:pPr>
            <a:r>
              <a:rPr lang="es-ES" sz="1600">
                <a:solidFill>
                  <a:srgbClr val="273167"/>
                </a:solidFill>
                <a:latin typeface="GalanoGrotesque-SemiBold" panose="00000700000000000000" pitchFamily="50" charset="0"/>
                <a:sym typeface="Arial"/>
              </a:rPr>
              <a:t>Reacondicionar</a:t>
            </a:r>
          </a:p>
          <a:p>
            <a:pPr marL="285750" indent="-285750">
              <a:lnSpc>
                <a:spcPct val="150000"/>
              </a:lnSpc>
              <a:spcBef>
                <a:spcPts val="0"/>
              </a:spcBef>
              <a:spcAft>
                <a:spcPts val="0"/>
              </a:spcAft>
              <a:buClr>
                <a:srgbClr val="000000"/>
              </a:buClr>
              <a:buSzPts val="2200"/>
              <a:buFont typeface="Arial" panose="020B0604020202020204" pitchFamily="34" charset="0"/>
              <a:buChar char="•"/>
            </a:pPr>
            <a:r>
              <a:rPr lang="es-ES" sz="1600">
                <a:solidFill>
                  <a:srgbClr val="273167"/>
                </a:solidFill>
                <a:latin typeface="GalanoGrotesque-SemiBold" panose="00000700000000000000" pitchFamily="50" charset="0"/>
                <a:sym typeface="Arial"/>
              </a:rPr>
              <a:t>Reciclar</a:t>
            </a:r>
            <a:endParaRPr sz="1600">
              <a:solidFill>
                <a:srgbClr val="273167"/>
              </a:solidFill>
              <a:latin typeface="GalanoGrotesque-SemiBold" panose="00000700000000000000" pitchFamily="50" charset="0"/>
              <a:sym typeface="Arial"/>
            </a:endParaRPr>
          </a:p>
        </p:txBody>
      </p:sp>
      <p:sp>
        <p:nvSpPr>
          <p:cNvPr id="18" name="Rectángulo 17">
            <a:extLst>
              <a:ext uri="{FF2B5EF4-FFF2-40B4-BE49-F238E27FC236}">
                <a16:creationId xmlns:a16="http://schemas.microsoft.com/office/drawing/2014/main" id="{C2186E40-2EA1-DAE1-0683-00C96E6A5EC4}"/>
              </a:ext>
            </a:extLst>
          </p:cNvPr>
          <p:cNvSpPr/>
          <p:nvPr/>
        </p:nvSpPr>
        <p:spPr>
          <a:xfrm>
            <a:off x="0" y="6525344"/>
            <a:ext cx="512795"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Google Shape;75;p4">
            <a:extLst>
              <a:ext uri="{FF2B5EF4-FFF2-40B4-BE49-F238E27FC236}">
                <a16:creationId xmlns:a16="http://schemas.microsoft.com/office/drawing/2014/main" id="{E4AAC45A-D695-E98A-14C8-F0A0C2B45EB0}"/>
              </a:ext>
            </a:extLst>
          </p:cNvPr>
          <p:cNvSpPr txBox="1"/>
          <p:nvPr/>
        </p:nvSpPr>
        <p:spPr>
          <a:xfrm>
            <a:off x="7791379" y="975860"/>
            <a:ext cx="3720791" cy="901335"/>
          </a:xfrm>
          <a:prstGeom prst="rect">
            <a:avLst/>
          </a:prstGeom>
          <a:noFill/>
          <a:ln>
            <a:noFill/>
          </a:ln>
        </p:spPr>
        <p:txBody>
          <a:bodyPr spcFirstLastPara="1" wrap="square" lIns="121900" tIns="121900" rIns="121900" bIns="121900" anchor="t" anchorCtr="0">
            <a:noAutofit/>
          </a:bodyPr>
          <a:lstStyle/>
          <a:p>
            <a:pPr>
              <a:lnSpc>
                <a:spcPct val="80000"/>
              </a:lnSpc>
              <a:spcBef>
                <a:spcPts val="0"/>
              </a:spcBef>
              <a:spcAft>
                <a:spcPts val="0"/>
              </a:spcAft>
            </a:pPr>
            <a:r>
              <a:rPr lang="es-ES" b="1">
                <a:solidFill>
                  <a:srgbClr val="292F68"/>
                </a:solidFill>
                <a:latin typeface="GalanoGrotesque-SemiBold" panose="00000700000000000000" pitchFamily="50" charset="0"/>
                <a:sym typeface="Arial"/>
              </a:rPr>
              <a:t>RUPTURA </a:t>
            </a:r>
            <a:br>
              <a:rPr lang="es-ES" b="1">
                <a:solidFill>
                  <a:srgbClr val="292F68"/>
                </a:solidFill>
                <a:latin typeface="GalanoGrotesque-SemiBold" panose="00000700000000000000" pitchFamily="50" charset="0"/>
                <a:sym typeface="Arial"/>
              </a:rPr>
            </a:br>
            <a:r>
              <a:rPr lang="es-ES" b="1">
                <a:solidFill>
                  <a:srgbClr val="292F68"/>
                </a:solidFill>
                <a:latin typeface="GalanoGrotesque-SemiBold" panose="00000700000000000000" pitchFamily="50" charset="0"/>
                <a:sym typeface="Arial"/>
              </a:rPr>
              <a:t>CON EL MODELO LINEAL</a:t>
            </a:r>
          </a:p>
        </p:txBody>
      </p:sp>
      <p:sp>
        <p:nvSpPr>
          <p:cNvPr id="2" name="Rectángulo 1">
            <a:extLst>
              <a:ext uri="{FF2B5EF4-FFF2-40B4-BE49-F238E27FC236}">
                <a16:creationId xmlns:a16="http://schemas.microsoft.com/office/drawing/2014/main" id="{8B0F1B8F-7057-D241-8B56-56E86336B5DA}"/>
              </a:ext>
            </a:extLst>
          </p:cNvPr>
          <p:cNvSpPr/>
          <p:nvPr/>
        </p:nvSpPr>
        <p:spPr>
          <a:xfrm>
            <a:off x="7629525" y="4457700"/>
            <a:ext cx="3296789" cy="1484667"/>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91266565"/>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5"/>
          <p:cNvSpPr txBox="1"/>
          <p:nvPr/>
        </p:nvSpPr>
        <p:spPr>
          <a:xfrm>
            <a:off x="377303" y="2073760"/>
            <a:ext cx="3215449" cy="532178"/>
          </a:xfrm>
          <a:prstGeom prst="rect">
            <a:avLst/>
          </a:prstGeom>
          <a:noFill/>
          <a:ln>
            <a:noFill/>
          </a:ln>
        </p:spPr>
        <p:txBody>
          <a:bodyPr spcFirstLastPara="1" wrap="square" lIns="121900" tIns="121900" rIns="121900" bIns="121900" anchor="t" anchorCtr="0">
            <a:noAutofit/>
          </a:bodyPr>
          <a:lstStyle/>
          <a:p>
            <a:pPr algn="ctr">
              <a:spcBef>
                <a:spcPts val="0"/>
              </a:spcBef>
              <a:spcAft>
                <a:spcPts val="0"/>
              </a:spcAft>
              <a:buClr>
                <a:srgbClr val="000000"/>
              </a:buClr>
              <a:buSzPts val="2200"/>
            </a:pPr>
            <a:r>
              <a:rPr lang="es-ES" sz="1400">
                <a:solidFill>
                  <a:srgbClr val="273167"/>
                </a:solidFill>
                <a:latin typeface="GalanoGrotesque-Medium" panose="00000600000000000000" pitchFamily="50" charset="0"/>
              </a:rPr>
              <a:t>53,6 millones de toneladas</a:t>
            </a:r>
            <a:endParaRPr sz="1400">
              <a:solidFill>
                <a:srgbClr val="273167"/>
              </a:solidFill>
              <a:latin typeface="GalanoGrotesque-Medium" panose="00000600000000000000" pitchFamily="50" charset="0"/>
              <a:sym typeface="Arial"/>
            </a:endParaRPr>
          </a:p>
        </p:txBody>
      </p:sp>
      <p:sp>
        <p:nvSpPr>
          <p:cNvPr id="108" name="Google Shape;108;p5"/>
          <p:cNvSpPr txBox="1"/>
          <p:nvPr/>
        </p:nvSpPr>
        <p:spPr>
          <a:xfrm>
            <a:off x="609341" y="6342262"/>
            <a:ext cx="2174291" cy="362550"/>
          </a:xfrm>
          <a:prstGeom prst="rect">
            <a:avLst/>
          </a:prstGeom>
          <a:noFill/>
          <a:ln>
            <a:noFill/>
          </a:ln>
        </p:spPr>
        <p:txBody>
          <a:bodyPr spcFirstLastPara="1" wrap="square" lIns="121900" tIns="121900" rIns="121900" bIns="121900" anchor="t" anchorCtr="0">
            <a:noAutofit/>
          </a:bodyPr>
          <a:lstStyle/>
          <a:p>
            <a:pPr>
              <a:spcBef>
                <a:spcPts val="0"/>
              </a:spcBef>
              <a:spcAft>
                <a:spcPts val="0"/>
              </a:spcAft>
              <a:buClr>
                <a:srgbClr val="000000"/>
              </a:buClr>
              <a:buSzPts val="1400"/>
            </a:pPr>
            <a:r>
              <a:rPr lang="es-ES" sz="1100">
                <a:solidFill>
                  <a:srgbClr val="292F68"/>
                </a:solidFill>
                <a:latin typeface="GalanoGrotesque-SemiBold" panose="00000700000000000000" pitchFamily="50" charset="0"/>
                <a:sym typeface="Arial"/>
              </a:rPr>
              <a:t>Algunos datos </a:t>
            </a:r>
            <a:r>
              <a:rPr lang="es-ES" sz="1100" err="1">
                <a:solidFill>
                  <a:srgbClr val="292F68"/>
                </a:solidFill>
                <a:latin typeface="GalanoGrotesque-SemiBold" panose="00000700000000000000" pitchFamily="50" charset="0"/>
                <a:sym typeface="Arial"/>
              </a:rPr>
              <a:t>ewaste</a:t>
            </a:r>
            <a:r>
              <a:rPr lang="es-ES" sz="1100">
                <a:solidFill>
                  <a:srgbClr val="292F68"/>
                </a:solidFill>
                <a:latin typeface="GalanoGrotesque-SemiBold" panose="00000700000000000000" pitchFamily="50" charset="0"/>
                <a:sym typeface="Arial"/>
              </a:rPr>
              <a:t> 2019</a:t>
            </a:r>
            <a:endParaRPr sz="1100">
              <a:solidFill>
                <a:srgbClr val="292F68"/>
              </a:solidFill>
              <a:latin typeface="GalanoGrotesque-SemiBold" panose="00000700000000000000" pitchFamily="50" charset="0"/>
              <a:sym typeface="Arial"/>
            </a:endParaRPr>
          </a:p>
        </p:txBody>
      </p:sp>
      <p:sp>
        <p:nvSpPr>
          <p:cNvPr id="20" name="Google Shape;193;p26">
            <a:extLst>
              <a:ext uri="{FF2B5EF4-FFF2-40B4-BE49-F238E27FC236}">
                <a16:creationId xmlns:a16="http://schemas.microsoft.com/office/drawing/2014/main" id="{57D79C4B-EAAD-FBF7-84D8-177650A6FACB}"/>
              </a:ext>
            </a:extLst>
          </p:cNvPr>
          <p:cNvSpPr txBox="1"/>
          <p:nvPr/>
        </p:nvSpPr>
        <p:spPr>
          <a:xfrm>
            <a:off x="2752713" y="6348869"/>
            <a:ext cx="3456384" cy="444850"/>
          </a:xfrm>
          <a:prstGeom prst="rect">
            <a:avLst/>
          </a:prstGeom>
          <a:noFill/>
          <a:ln>
            <a:noFill/>
          </a:ln>
        </p:spPr>
        <p:txBody>
          <a:bodyPr spcFirstLastPara="1" wrap="square" lIns="121900" tIns="121900" rIns="121900" bIns="121900" anchor="t" anchorCtr="0">
            <a:noAutofit/>
          </a:bodyPr>
          <a:lstStyle/>
          <a:p>
            <a:r>
              <a:rPr lang="es-ES" sz="800" i="1">
                <a:solidFill>
                  <a:srgbClr val="292F68"/>
                </a:solidFill>
                <a:latin typeface="GalanoGrotesqueAlt-Regular" panose="00000500000000000000" pitchFamily="50" charset="0"/>
              </a:rPr>
              <a:t>Fuente: Global E-</a:t>
            </a:r>
            <a:r>
              <a:rPr lang="es-ES" sz="800" i="1" err="1">
                <a:solidFill>
                  <a:srgbClr val="292F68"/>
                </a:solidFill>
                <a:latin typeface="GalanoGrotesqueAlt-Regular" panose="00000500000000000000" pitchFamily="50" charset="0"/>
              </a:rPr>
              <a:t>Waste</a:t>
            </a:r>
            <a:r>
              <a:rPr lang="es-ES" sz="800" i="1">
                <a:solidFill>
                  <a:srgbClr val="292F68"/>
                </a:solidFill>
                <a:latin typeface="GalanoGrotesqueAlt-Regular" panose="00000500000000000000" pitchFamily="50" charset="0"/>
              </a:rPr>
              <a:t> Monitor 2020</a:t>
            </a:r>
            <a:endParaRPr lang="en-US" sz="900">
              <a:solidFill>
                <a:srgbClr val="292F68"/>
              </a:solidFill>
              <a:latin typeface="GalanoGrotesqueAlt-Regular" panose="00000500000000000000" pitchFamily="50" charset="0"/>
            </a:endParaRPr>
          </a:p>
        </p:txBody>
      </p:sp>
      <p:sp>
        <p:nvSpPr>
          <p:cNvPr id="21" name="Google Shape;98;p5">
            <a:extLst>
              <a:ext uri="{FF2B5EF4-FFF2-40B4-BE49-F238E27FC236}">
                <a16:creationId xmlns:a16="http://schemas.microsoft.com/office/drawing/2014/main" id="{C2E03E26-22EA-16D9-8052-57FEB330CE65}"/>
              </a:ext>
            </a:extLst>
          </p:cNvPr>
          <p:cNvSpPr txBox="1"/>
          <p:nvPr/>
        </p:nvSpPr>
        <p:spPr>
          <a:xfrm>
            <a:off x="377303" y="3552532"/>
            <a:ext cx="3215449" cy="444850"/>
          </a:xfrm>
          <a:prstGeom prst="rect">
            <a:avLst/>
          </a:prstGeom>
          <a:noFill/>
          <a:ln>
            <a:noFill/>
          </a:ln>
        </p:spPr>
        <p:txBody>
          <a:bodyPr spcFirstLastPara="1" wrap="square" lIns="121900" tIns="121900" rIns="121900" bIns="121900" anchor="t" anchorCtr="0">
            <a:noAutofit/>
          </a:bodyPr>
          <a:lstStyle/>
          <a:p>
            <a:pPr algn="ctr">
              <a:spcBef>
                <a:spcPts val="0"/>
              </a:spcBef>
              <a:spcAft>
                <a:spcPts val="0"/>
              </a:spcAft>
              <a:buClr>
                <a:srgbClr val="000000"/>
              </a:buClr>
              <a:buSzPts val="2200"/>
            </a:pPr>
            <a:r>
              <a:rPr lang="es-ES" sz="1400">
                <a:solidFill>
                  <a:srgbClr val="273167"/>
                </a:solidFill>
                <a:latin typeface="GalanoGrotesque-Medium" panose="00000600000000000000" pitchFamily="50" charset="0"/>
              </a:rPr>
              <a:t>Solo el 17% se recicló</a:t>
            </a:r>
          </a:p>
        </p:txBody>
      </p:sp>
      <p:sp>
        <p:nvSpPr>
          <p:cNvPr id="23" name="Google Shape;98;p5">
            <a:extLst>
              <a:ext uri="{FF2B5EF4-FFF2-40B4-BE49-F238E27FC236}">
                <a16:creationId xmlns:a16="http://schemas.microsoft.com/office/drawing/2014/main" id="{1B811DDD-A82F-4CF3-B5F9-AF184984D1D7}"/>
              </a:ext>
            </a:extLst>
          </p:cNvPr>
          <p:cNvSpPr txBox="1"/>
          <p:nvPr/>
        </p:nvSpPr>
        <p:spPr>
          <a:xfrm>
            <a:off x="607179" y="5226385"/>
            <a:ext cx="2755697" cy="515323"/>
          </a:xfrm>
          <a:prstGeom prst="rect">
            <a:avLst/>
          </a:prstGeom>
          <a:noFill/>
          <a:ln>
            <a:noFill/>
          </a:ln>
        </p:spPr>
        <p:txBody>
          <a:bodyPr spcFirstLastPara="1" wrap="square" lIns="121900" tIns="121900" rIns="121900" bIns="121900" anchor="t" anchorCtr="0">
            <a:noAutofit/>
          </a:bodyPr>
          <a:lstStyle/>
          <a:p>
            <a:pPr algn="ctr">
              <a:spcBef>
                <a:spcPts val="0"/>
              </a:spcBef>
              <a:spcAft>
                <a:spcPts val="0"/>
              </a:spcAft>
              <a:buClr>
                <a:srgbClr val="000000"/>
              </a:buClr>
              <a:buSzPts val="2200"/>
            </a:pPr>
            <a:r>
              <a:rPr lang="es-ES" sz="1400">
                <a:solidFill>
                  <a:srgbClr val="273167"/>
                </a:solidFill>
                <a:latin typeface="GalanoGrotesque-Medium" panose="00000600000000000000" pitchFamily="50" charset="0"/>
              </a:rPr>
              <a:t>Valor = 53,4 mil millones €</a:t>
            </a:r>
          </a:p>
        </p:txBody>
      </p:sp>
      <p:sp>
        <p:nvSpPr>
          <p:cNvPr id="31" name="Google Shape;98;p5">
            <a:extLst>
              <a:ext uri="{FF2B5EF4-FFF2-40B4-BE49-F238E27FC236}">
                <a16:creationId xmlns:a16="http://schemas.microsoft.com/office/drawing/2014/main" id="{EA40A3E3-0581-DDFC-093D-7D27E91183A0}"/>
              </a:ext>
            </a:extLst>
          </p:cNvPr>
          <p:cNvSpPr txBox="1"/>
          <p:nvPr/>
        </p:nvSpPr>
        <p:spPr>
          <a:xfrm>
            <a:off x="8763728" y="1607750"/>
            <a:ext cx="2755697" cy="867259"/>
          </a:xfrm>
          <a:prstGeom prst="rect">
            <a:avLst/>
          </a:prstGeom>
          <a:noFill/>
          <a:ln>
            <a:noFill/>
          </a:ln>
        </p:spPr>
        <p:txBody>
          <a:bodyPr spcFirstLastPara="1" wrap="square" lIns="121900" tIns="121900" rIns="121900" bIns="121900" anchor="t" anchorCtr="0">
            <a:noAutofit/>
          </a:bodyPr>
          <a:lstStyle/>
          <a:p>
            <a:pPr algn="ctr">
              <a:spcBef>
                <a:spcPts val="0"/>
              </a:spcBef>
              <a:spcAft>
                <a:spcPts val="0"/>
              </a:spcAft>
              <a:buClr>
                <a:srgbClr val="000000"/>
              </a:buClr>
              <a:buSzPts val="2200"/>
            </a:pPr>
            <a:r>
              <a:rPr lang="es-ES" sz="1600">
                <a:solidFill>
                  <a:srgbClr val="8FBB9A"/>
                </a:solidFill>
                <a:latin typeface="GalanoGrotesque-SemiBold" panose="00000700000000000000" pitchFamily="50" charset="0"/>
              </a:rPr>
              <a:t>DESCENSO DEMANDA MATERIALES</a:t>
            </a:r>
            <a:endParaRPr sz="1600">
              <a:solidFill>
                <a:srgbClr val="8FBB9A"/>
              </a:solidFill>
              <a:latin typeface="GalanoGrotesque-SemiBold" panose="00000700000000000000" pitchFamily="50" charset="0"/>
              <a:sym typeface="Arial"/>
            </a:endParaRPr>
          </a:p>
        </p:txBody>
      </p:sp>
      <p:sp>
        <p:nvSpPr>
          <p:cNvPr id="96" name="Google Shape;98;p5">
            <a:extLst>
              <a:ext uri="{FF2B5EF4-FFF2-40B4-BE49-F238E27FC236}">
                <a16:creationId xmlns:a16="http://schemas.microsoft.com/office/drawing/2014/main" id="{EACDA70E-E44F-ACCA-F8F9-2EAF01E503CB}"/>
              </a:ext>
            </a:extLst>
          </p:cNvPr>
          <p:cNvSpPr txBox="1"/>
          <p:nvPr/>
        </p:nvSpPr>
        <p:spPr>
          <a:xfrm>
            <a:off x="8763728" y="3103677"/>
            <a:ext cx="2755697" cy="867259"/>
          </a:xfrm>
          <a:prstGeom prst="rect">
            <a:avLst/>
          </a:prstGeom>
          <a:noFill/>
          <a:ln>
            <a:noFill/>
          </a:ln>
        </p:spPr>
        <p:txBody>
          <a:bodyPr spcFirstLastPara="1" wrap="square" lIns="121900" tIns="121900" rIns="121900" bIns="121900" anchor="t" anchorCtr="0">
            <a:noAutofit/>
          </a:bodyPr>
          <a:lstStyle/>
          <a:p>
            <a:pPr algn="ctr">
              <a:spcBef>
                <a:spcPts val="0"/>
              </a:spcBef>
              <a:spcAft>
                <a:spcPts val="0"/>
              </a:spcAft>
              <a:buClr>
                <a:srgbClr val="000000"/>
              </a:buClr>
              <a:buSzPts val="2200"/>
            </a:pPr>
            <a:r>
              <a:rPr lang="es-ES" sz="1600">
                <a:solidFill>
                  <a:srgbClr val="8FBB9A"/>
                </a:solidFill>
                <a:latin typeface="GalanoGrotesque-SemiBold" panose="00000700000000000000" pitchFamily="50" charset="0"/>
              </a:rPr>
              <a:t>DESCENSO RESIDUOS TECNOLÓGICOS</a:t>
            </a:r>
            <a:endParaRPr sz="1600">
              <a:solidFill>
                <a:srgbClr val="8FBB9A"/>
              </a:solidFill>
              <a:latin typeface="GalanoGrotesque-SemiBold" panose="00000700000000000000" pitchFamily="50" charset="0"/>
              <a:sym typeface="Arial"/>
            </a:endParaRPr>
          </a:p>
        </p:txBody>
      </p:sp>
      <p:sp>
        <p:nvSpPr>
          <p:cNvPr id="97" name="Google Shape;98;p5">
            <a:extLst>
              <a:ext uri="{FF2B5EF4-FFF2-40B4-BE49-F238E27FC236}">
                <a16:creationId xmlns:a16="http://schemas.microsoft.com/office/drawing/2014/main" id="{E045A1C1-D6F7-A91F-CC6A-6622E22E3AFE}"/>
              </a:ext>
            </a:extLst>
          </p:cNvPr>
          <p:cNvSpPr txBox="1"/>
          <p:nvPr/>
        </p:nvSpPr>
        <p:spPr>
          <a:xfrm>
            <a:off x="8763728" y="4705873"/>
            <a:ext cx="2755697" cy="867259"/>
          </a:xfrm>
          <a:prstGeom prst="rect">
            <a:avLst/>
          </a:prstGeom>
          <a:noFill/>
          <a:ln>
            <a:noFill/>
          </a:ln>
        </p:spPr>
        <p:txBody>
          <a:bodyPr spcFirstLastPara="1" wrap="square" lIns="121900" tIns="121900" rIns="121900" bIns="121900" anchor="t" anchorCtr="0">
            <a:noAutofit/>
          </a:bodyPr>
          <a:lstStyle/>
          <a:p>
            <a:pPr algn="ctr">
              <a:spcBef>
                <a:spcPts val="0"/>
              </a:spcBef>
              <a:spcAft>
                <a:spcPts val="0"/>
              </a:spcAft>
              <a:buClr>
                <a:srgbClr val="000000"/>
              </a:buClr>
              <a:buSzPts val="2200"/>
            </a:pPr>
            <a:r>
              <a:rPr lang="es-ES" sz="1600">
                <a:solidFill>
                  <a:srgbClr val="8FBB9A"/>
                </a:solidFill>
                <a:latin typeface="GalanoGrotesque-SemiBold" panose="00000700000000000000" pitchFamily="50" charset="0"/>
              </a:rPr>
              <a:t>OPTIMIZACIÓN DE</a:t>
            </a:r>
          </a:p>
          <a:p>
            <a:pPr algn="ctr">
              <a:spcBef>
                <a:spcPts val="0"/>
              </a:spcBef>
              <a:spcAft>
                <a:spcPts val="0"/>
              </a:spcAft>
              <a:buClr>
                <a:srgbClr val="000000"/>
              </a:buClr>
              <a:buSzPts val="2200"/>
            </a:pPr>
            <a:r>
              <a:rPr lang="es-ES" sz="1600">
                <a:solidFill>
                  <a:srgbClr val="8FBB9A"/>
                </a:solidFill>
                <a:latin typeface="GalanoGrotesque-SemiBold" panose="00000700000000000000" pitchFamily="50" charset="0"/>
                <a:sym typeface="Arial"/>
              </a:rPr>
              <a:t>MATERIAS PRIMAS</a:t>
            </a:r>
            <a:endParaRPr sz="1600">
              <a:solidFill>
                <a:srgbClr val="8FBB9A"/>
              </a:solidFill>
              <a:latin typeface="GalanoGrotesque-SemiBold" panose="00000700000000000000" pitchFamily="50" charset="0"/>
              <a:sym typeface="Arial"/>
            </a:endParaRPr>
          </a:p>
        </p:txBody>
      </p:sp>
      <p:sp>
        <p:nvSpPr>
          <p:cNvPr id="2" name="Flecha: hacia abajo 1">
            <a:extLst>
              <a:ext uri="{FF2B5EF4-FFF2-40B4-BE49-F238E27FC236}">
                <a16:creationId xmlns:a16="http://schemas.microsoft.com/office/drawing/2014/main" id="{43304DF8-63B5-7D07-E212-66C1F87F4BAD}"/>
              </a:ext>
            </a:extLst>
          </p:cNvPr>
          <p:cNvSpPr/>
          <p:nvPr/>
        </p:nvSpPr>
        <p:spPr>
          <a:xfrm rot="16200000">
            <a:off x="3850882" y="1606613"/>
            <a:ext cx="574301" cy="689161"/>
          </a:xfrm>
          <a:prstGeom prst="downArrow">
            <a:avLst/>
          </a:prstGeom>
          <a:solidFill>
            <a:srgbClr val="273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Google Shape;98;p5">
            <a:extLst>
              <a:ext uri="{FF2B5EF4-FFF2-40B4-BE49-F238E27FC236}">
                <a16:creationId xmlns:a16="http://schemas.microsoft.com/office/drawing/2014/main" id="{23C4C9F9-9A9B-BFB6-B641-44CB100CF5D5}"/>
              </a:ext>
            </a:extLst>
          </p:cNvPr>
          <p:cNvSpPr txBox="1"/>
          <p:nvPr/>
        </p:nvSpPr>
        <p:spPr>
          <a:xfrm>
            <a:off x="607179" y="1507255"/>
            <a:ext cx="2755697" cy="648072"/>
          </a:xfrm>
          <a:prstGeom prst="rect">
            <a:avLst/>
          </a:prstGeom>
          <a:noFill/>
          <a:ln>
            <a:noFill/>
          </a:ln>
        </p:spPr>
        <p:txBody>
          <a:bodyPr spcFirstLastPara="1" wrap="square" lIns="121900" tIns="121900" rIns="121900" bIns="121900" anchor="t" anchorCtr="0">
            <a:noAutofit/>
          </a:bodyPr>
          <a:lstStyle/>
          <a:p>
            <a:pPr algn="ctr">
              <a:spcBef>
                <a:spcPts val="0"/>
              </a:spcBef>
              <a:spcAft>
                <a:spcPts val="0"/>
              </a:spcAft>
              <a:buClr>
                <a:srgbClr val="000000"/>
              </a:buClr>
              <a:buSzPts val="2200"/>
            </a:pPr>
            <a:r>
              <a:rPr lang="es-ES" sz="1600" dirty="0">
                <a:solidFill>
                  <a:srgbClr val="273167"/>
                </a:solidFill>
                <a:latin typeface="GalanoGrotesque-SemiBold" panose="00000700000000000000" pitchFamily="50" charset="0"/>
              </a:rPr>
              <a:t>AUMENTO DEMANDA MATERIALES</a:t>
            </a:r>
            <a:endParaRPr sz="1600" dirty="0">
              <a:solidFill>
                <a:srgbClr val="273167"/>
              </a:solidFill>
              <a:latin typeface="GalanoGrotesque-SemiBold" panose="00000700000000000000" pitchFamily="50" charset="0"/>
              <a:sym typeface="Arial"/>
            </a:endParaRPr>
          </a:p>
        </p:txBody>
      </p:sp>
      <p:sp>
        <p:nvSpPr>
          <p:cNvPr id="6" name="Google Shape;98;p5">
            <a:extLst>
              <a:ext uri="{FF2B5EF4-FFF2-40B4-BE49-F238E27FC236}">
                <a16:creationId xmlns:a16="http://schemas.microsoft.com/office/drawing/2014/main" id="{B185FEC2-CBF3-761E-068F-7341673A47AC}"/>
              </a:ext>
            </a:extLst>
          </p:cNvPr>
          <p:cNvSpPr txBox="1"/>
          <p:nvPr/>
        </p:nvSpPr>
        <p:spPr>
          <a:xfrm>
            <a:off x="607179" y="3003182"/>
            <a:ext cx="2755697" cy="692990"/>
          </a:xfrm>
          <a:prstGeom prst="rect">
            <a:avLst/>
          </a:prstGeom>
          <a:noFill/>
          <a:ln>
            <a:noFill/>
          </a:ln>
        </p:spPr>
        <p:txBody>
          <a:bodyPr spcFirstLastPara="1" wrap="square" lIns="121900" tIns="121900" rIns="121900" bIns="121900" anchor="t" anchorCtr="0">
            <a:noAutofit/>
          </a:bodyPr>
          <a:lstStyle/>
          <a:p>
            <a:pPr algn="ctr">
              <a:spcBef>
                <a:spcPts val="0"/>
              </a:spcBef>
              <a:spcAft>
                <a:spcPts val="0"/>
              </a:spcAft>
              <a:buClr>
                <a:srgbClr val="000000"/>
              </a:buClr>
              <a:buSzPts val="2200"/>
            </a:pPr>
            <a:r>
              <a:rPr lang="es-ES" sz="1600">
                <a:solidFill>
                  <a:srgbClr val="273167"/>
                </a:solidFill>
                <a:latin typeface="GalanoGrotesque-SemiBold" panose="00000700000000000000" pitchFamily="50" charset="0"/>
              </a:rPr>
              <a:t>AUMENTO RESIDUOS TECNOLÓGICOS</a:t>
            </a:r>
            <a:endParaRPr sz="1600">
              <a:solidFill>
                <a:srgbClr val="273167"/>
              </a:solidFill>
              <a:latin typeface="GalanoGrotesque-SemiBold" panose="00000700000000000000" pitchFamily="50" charset="0"/>
              <a:sym typeface="Arial"/>
            </a:endParaRPr>
          </a:p>
        </p:txBody>
      </p:sp>
      <p:sp>
        <p:nvSpPr>
          <p:cNvPr id="7" name="Google Shape;98;p5">
            <a:extLst>
              <a:ext uri="{FF2B5EF4-FFF2-40B4-BE49-F238E27FC236}">
                <a16:creationId xmlns:a16="http://schemas.microsoft.com/office/drawing/2014/main" id="{4E1D1D76-B3F4-EFBE-00C1-25331160C056}"/>
              </a:ext>
            </a:extLst>
          </p:cNvPr>
          <p:cNvSpPr txBox="1"/>
          <p:nvPr/>
        </p:nvSpPr>
        <p:spPr>
          <a:xfrm>
            <a:off x="607179" y="4605378"/>
            <a:ext cx="2755697" cy="692990"/>
          </a:xfrm>
          <a:prstGeom prst="rect">
            <a:avLst/>
          </a:prstGeom>
          <a:noFill/>
          <a:ln>
            <a:noFill/>
          </a:ln>
        </p:spPr>
        <p:txBody>
          <a:bodyPr spcFirstLastPara="1" wrap="square" lIns="121900" tIns="121900" rIns="121900" bIns="121900" anchor="t" anchorCtr="0">
            <a:noAutofit/>
          </a:bodyPr>
          <a:lstStyle/>
          <a:p>
            <a:pPr algn="ctr">
              <a:spcBef>
                <a:spcPts val="0"/>
              </a:spcBef>
              <a:spcAft>
                <a:spcPts val="0"/>
              </a:spcAft>
              <a:buClr>
                <a:srgbClr val="000000"/>
              </a:buClr>
              <a:buSzPts val="2200"/>
            </a:pPr>
            <a:r>
              <a:rPr lang="es-ES" sz="1600">
                <a:solidFill>
                  <a:srgbClr val="273167"/>
                </a:solidFill>
                <a:latin typeface="GalanoGrotesque-SemiBold" panose="00000700000000000000" pitchFamily="50" charset="0"/>
              </a:rPr>
              <a:t>DESAPROVECHAMIENTO</a:t>
            </a:r>
          </a:p>
          <a:p>
            <a:pPr algn="ctr">
              <a:spcBef>
                <a:spcPts val="0"/>
              </a:spcBef>
              <a:spcAft>
                <a:spcPts val="0"/>
              </a:spcAft>
              <a:buClr>
                <a:srgbClr val="000000"/>
              </a:buClr>
              <a:buSzPts val="2200"/>
            </a:pPr>
            <a:r>
              <a:rPr lang="es-ES" sz="1600">
                <a:solidFill>
                  <a:srgbClr val="273167"/>
                </a:solidFill>
                <a:latin typeface="GalanoGrotesque-SemiBold" panose="00000700000000000000" pitchFamily="50" charset="0"/>
                <a:sym typeface="Arial"/>
              </a:rPr>
              <a:t>MATERIAS PRIMAS</a:t>
            </a:r>
            <a:endParaRPr sz="1600">
              <a:solidFill>
                <a:srgbClr val="273167"/>
              </a:solidFill>
              <a:latin typeface="GalanoGrotesque-SemiBold" panose="00000700000000000000" pitchFamily="50" charset="0"/>
              <a:sym typeface="Arial"/>
            </a:endParaRPr>
          </a:p>
        </p:txBody>
      </p:sp>
      <p:cxnSp>
        <p:nvCxnSpPr>
          <p:cNvPr id="8" name="Conector recto 7">
            <a:extLst>
              <a:ext uri="{FF2B5EF4-FFF2-40B4-BE49-F238E27FC236}">
                <a16:creationId xmlns:a16="http://schemas.microsoft.com/office/drawing/2014/main" id="{4EE9B0F4-7AE6-D550-10E1-C5D47BC11A3A}"/>
              </a:ext>
            </a:extLst>
          </p:cNvPr>
          <p:cNvCxnSpPr>
            <a:cxnSpLocks/>
          </p:cNvCxnSpPr>
          <p:nvPr/>
        </p:nvCxnSpPr>
        <p:spPr>
          <a:xfrm>
            <a:off x="538364" y="2746591"/>
            <a:ext cx="2893326" cy="0"/>
          </a:xfrm>
          <a:prstGeom prst="line">
            <a:avLst/>
          </a:prstGeom>
          <a:ln w="66675">
            <a:solidFill>
              <a:srgbClr val="273167"/>
            </a:solidFill>
          </a:ln>
        </p:spPr>
        <p:style>
          <a:lnRef idx="1">
            <a:schemeClr val="accent1"/>
          </a:lnRef>
          <a:fillRef idx="0">
            <a:schemeClr val="accent1"/>
          </a:fillRef>
          <a:effectRef idx="0">
            <a:schemeClr val="accent1"/>
          </a:effectRef>
          <a:fontRef idx="minor">
            <a:schemeClr val="tx1"/>
          </a:fontRef>
        </p:style>
      </p:cxnSp>
      <p:sp>
        <p:nvSpPr>
          <p:cNvPr id="13" name="Flecha: hacia abajo 12">
            <a:extLst>
              <a:ext uri="{FF2B5EF4-FFF2-40B4-BE49-F238E27FC236}">
                <a16:creationId xmlns:a16="http://schemas.microsoft.com/office/drawing/2014/main" id="{0CFCE7F0-4EBB-78B6-7F3F-A5DBB94690FC}"/>
              </a:ext>
            </a:extLst>
          </p:cNvPr>
          <p:cNvSpPr/>
          <p:nvPr/>
        </p:nvSpPr>
        <p:spPr>
          <a:xfrm rot="16200000">
            <a:off x="3850882" y="3109287"/>
            <a:ext cx="574301" cy="689161"/>
          </a:xfrm>
          <a:prstGeom prst="downArrow">
            <a:avLst/>
          </a:prstGeom>
          <a:solidFill>
            <a:srgbClr val="273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4" name="Conector recto 13">
            <a:extLst>
              <a:ext uri="{FF2B5EF4-FFF2-40B4-BE49-F238E27FC236}">
                <a16:creationId xmlns:a16="http://schemas.microsoft.com/office/drawing/2014/main" id="{E09B4635-60CA-8F1E-5AE9-5B414A52BBFF}"/>
              </a:ext>
            </a:extLst>
          </p:cNvPr>
          <p:cNvCxnSpPr>
            <a:cxnSpLocks/>
          </p:cNvCxnSpPr>
          <p:nvPr/>
        </p:nvCxnSpPr>
        <p:spPr>
          <a:xfrm>
            <a:off x="538364" y="4230481"/>
            <a:ext cx="2893326" cy="0"/>
          </a:xfrm>
          <a:prstGeom prst="line">
            <a:avLst/>
          </a:prstGeom>
          <a:ln w="66675">
            <a:solidFill>
              <a:srgbClr val="273167"/>
            </a:solidFill>
          </a:ln>
        </p:spPr>
        <p:style>
          <a:lnRef idx="1">
            <a:schemeClr val="accent1"/>
          </a:lnRef>
          <a:fillRef idx="0">
            <a:schemeClr val="accent1"/>
          </a:fillRef>
          <a:effectRef idx="0">
            <a:schemeClr val="accent1"/>
          </a:effectRef>
          <a:fontRef idx="minor">
            <a:schemeClr val="tx1"/>
          </a:fontRef>
        </p:style>
      </p:cxnSp>
      <p:sp>
        <p:nvSpPr>
          <p:cNvPr id="15" name="Flecha: hacia abajo 14">
            <a:extLst>
              <a:ext uri="{FF2B5EF4-FFF2-40B4-BE49-F238E27FC236}">
                <a16:creationId xmlns:a16="http://schemas.microsoft.com/office/drawing/2014/main" id="{7358F7BF-8551-AD8C-DFD5-12091B69795B}"/>
              </a:ext>
            </a:extLst>
          </p:cNvPr>
          <p:cNvSpPr/>
          <p:nvPr/>
        </p:nvSpPr>
        <p:spPr>
          <a:xfrm rot="16200000">
            <a:off x="3850882" y="4855477"/>
            <a:ext cx="574301" cy="689161"/>
          </a:xfrm>
          <a:prstGeom prst="downArrow">
            <a:avLst/>
          </a:prstGeom>
          <a:solidFill>
            <a:srgbClr val="273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4" name="Flecha: hacia abajo 103">
            <a:extLst>
              <a:ext uri="{FF2B5EF4-FFF2-40B4-BE49-F238E27FC236}">
                <a16:creationId xmlns:a16="http://schemas.microsoft.com/office/drawing/2014/main" id="{4E784881-3B45-6915-5708-E01C5EA5CAA4}"/>
              </a:ext>
            </a:extLst>
          </p:cNvPr>
          <p:cNvSpPr/>
          <p:nvPr/>
        </p:nvSpPr>
        <p:spPr>
          <a:xfrm rot="16200000">
            <a:off x="7766816" y="1606613"/>
            <a:ext cx="574301" cy="689161"/>
          </a:xfrm>
          <a:prstGeom prst="downArrow">
            <a:avLst/>
          </a:prstGeom>
          <a:solidFill>
            <a:srgbClr val="8FBB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5" name="Flecha: hacia abajo 104">
            <a:extLst>
              <a:ext uri="{FF2B5EF4-FFF2-40B4-BE49-F238E27FC236}">
                <a16:creationId xmlns:a16="http://schemas.microsoft.com/office/drawing/2014/main" id="{65DE118A-4F6B-9E4B-F955-EA411BE4BA77}"/>
              </a:ext>
            </a:extLst>
          </p:cNvPr>
          <p:cNvSpPr/>
          <p:nvPr/>
        </p:nvSpPr>
        <p:spPr>
          <a:xfrm rot="16200000">
            <a:off x="7766816" y="3109287"/>
            <a:ext cx="574301" cy="689161"/>
          </a:xfrm>
          <a:prstGeom prst="downArrow">
            <a:avLst/>
          </a:prstGeom>
          <a:solidFill>
            <a:srgbClr val="8FBB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6" name="Flecha: hacia abajo 105">
            <a:extLst>
              <a:ext uri="{FF2B5EF4-FFF2-40B4-BE49-F238E27FC236}">
                <a16:creationId xmlns:a16="http://schemas.microsoft.com/office/drawing/2014/main" id="{6E1B54AD-C1D4-6E68-7F70-FBBED966D055}"/>
              </a:ext>
            </a:extLst>
          </p:cNvPr>
          <p:cNvSpPr/>
          <p:nvPr/>
        </p:nvSpPr>
        <p:spPr>
          <a:xfrm rot="16200000">
            <a:off x="7766816" y="4855477"/>
            <a:ext cx="574301" cy="689161"/>
          </a:xfrm>
          <a:prstGeom prst="downArrow">
            <a:avLst/>
          </a:prstGeom>
          <a:solidFill>
            <a:srgbClr val="8FBB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07" name="Conector recto 106">
            <a:extLst>
              <a:ext uri="{FF2B5EF4-FFF2-40B4-BE49-F238E27FC236}">
                <a16:creationId xmlns:a16="http://schemas.microsoft.com/office/drawing/2014/main" id="{CA957F42-CA39-C060-DBF4-65DF5990CD1B}"/>
              </a:ext>
            </a:extLst>
          </p:cNvPr>
          <p:cNvCxnSpPr>
            <a:cxnSpLocks/>
          </p:cNvCxnSpPr>
          <p:nvPr/>
        </p:nvCxnSpPr>
        <p:spPr>
          <a:xfrm>
            <a:off x="8763728" y="2790321"/>
            <a:ext cx="2893326" cy="0"/>
          </a:xfrm>
          <a:prstGeom prst="line">
            <a:avLst/>
          </a:prstGeom>
          <a:ln w="66675">
            <a:solidFill>
              <a:srgbClr val="8FBB9A"/>
            </a:solidFill>
          </a:ln>
        </p:spPr>
        <p:style>
          <a:lnRef idx="1">
            <a:schemeClr val="accent1"/>
          </a:lnRef>
          <a:fillRef idx="0">
            <a:schemeClr val="accent1"/>
          </a:fillRef>
          <a:effectRef idx="0">
            <a:schemeClr val="accent1"/>
          </a:effectRef>
          <a:fontRef idx="minor">
            <a:schemeClr val="tx1"/>
          </a:fontRef>
        </p:style>
      </p:cxnSp>
      <p:cxnSp>
        <p:nvCxnSpPr>
          <p:cNvPr id="109" name="Conector recto 108">
            <a:extLst>
              <a:ext uri="{FF2B5EF4-FFF2-40B4-BE49-F238E27FC236}">
                <a16:creationId xmlns:a16="http://schemas.microsoft.com/office/drawing/2014/main" id="{07AAC68B-4D65-39DE-4C1E-C16FC85145A2}"/>
              </a:ext>
            </a:extLst>
          </p:cNvPr>
          <p:cNvCxnSpPr>
            <a:cxnSpLocks/>
          </p:cNvCxnSpPr>
          <p:nvPr/>
        </p:nvCxnSpPr>
        <p:spPr>
          <a:xfrm>
            <a:off x="8763728" y="4274211"/>
            <a:ext cx="2893326" cy="0"/>
          </a:xfrm>
          <a:prstGeom prst="line">
            <a:avLst/>
          </a:prstGeom>
          <a:ln w="66675">
            <a:solidFill>
              <a:srgbClr val="8FBB9A"/>
            </a:solidFill>
          </a:ln>
        </p:spPr>
        <p:style>
          <a:lnRef idx="1">
            <a:schemeClr val="accent1"/>
          </a:lnRef>
          <a:fillRef idx="0">
            <a:schemeClr val="accent1"/>
          </a:fillRef>
          <a:effectRef idx="0">
            <a:schemeClr val="accent1"/>
          </a:effectRef>
          <a:fontRef idx="minor">
            <a:schemeClr val="tx1"/>
          </a:fontRef>
        </p:style>
      </p:cxnSp>
      <p:sp>
        <p:nvSpPr>
          <p:cNvPr id="111" name="Rectángulo 110">
            <a:extLst>
              <a:ext uri="{FF2B5EF4-FFF2-40B4-BE49-F238E27FC236}">
                <a16:creationId xmlns:a16="http://schemas.microsoft.com/office/drawing/2014/main" id="{E14D4B00-1187-E196-BEFF-0E0FEC77BA96}"/>
              </a:ext>
            </a:extLst>
          </p:cNvPr>
          <p:cNvSpPr/>
          <p:nvPr/>
        </p:nvSpPr>
        <p:spPr>
          <a:xfrm>
            <a:off x="4847794" y="1710201"/>
            <a:ext cx="2496411" cy="3618632"/>
          </a:xfrm>
          <a:prstGeom prst="rect">
            <a:avLst/>
          </a:prstGeom>
          <a:noFill/>
          <a:ln w="41275">
            <a:solidFill>
              <a:srgbClr val="8FBB9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Google Shape;108;p5">
            <a:extLst>
              <a:ext uri="{FF2B5EF4-FFF2-40B4-BE49-F238E27FC236}">
                <a16:creationId xmlns:a16="http://schemas.microsoft.com/office/drawing/2014/main" id="{F161F443-91C8-DD4D-49C8-B7461D42E9A7}"/>
              </a:ext>
            </a:extLst>
          </p:cNvPr>
          <p:cNvSpPr txBox="1"/>
          <p:nvPr/>
        </p:nvSpPr>
        <p:spPr>
          <a:xfrm>
            <a:off x="4782399" y="3004863"/>
            <a:ext cx="2631716" cy="966073"/>
          </a:xfrm>
          <a:prstGeom prst="rect">
            <a:avLst/>
          </a:prstGeom>
          <a:noFill/>
          <a:ln>
            <a:noFill/>
          </a:ln>
        </p:spPr>
        <p:txBody>
          <a:bodyPr spcFirstLastPara="1" wrap="square" lIns="121900" tIns="121900" rIns="121900" bIns="121900" anchor="t" anchorCtr="0">
            <a:noAutofit/>
          </a:bodyPr>
          <a:lstStyle/>
          <a:p>
            <a:pPr algn="ctr">
              <a:spcBef>
                <a:spcPts val="0"/>
              </a:spcBef>
              <a:spcAft>
                <a:spcPts val="0"/>
              </a:spcAft>
              <a:buClr>
                <a:srgbClr val="000000"/>
              </a:buClr>
              <a:buSzPts val="1400"/>
            </a:pPr>
            <a:r>
              <a:rPr lang="es-ES" sz="1867" dirty="0">
                <a:solidFill>
                  <a:srgbClr val="292F68"/>
                </a:solidFill>
                <a:latin typeface="GalanoGrotesque-SemiBold" panose="00000700000000000000" pitchFamily="50" charset="0"/>
                <a:sym typeface="Arial"/>
              </a:rPr>
              <a:t>CIRCULARIDAD</a:t>
            </a:r>
          </a:p>
          <a:p>
            <a:pPr algn="ctr">
              <a:spcBef>
                <a:spcPts val="0"/>
              </a:spcBef>
              <a:spcAft>
                <a:spcPts val="0"/>
              </a:spcAft>
              <a:buClr>
                <a:srgbClr val="000000"/>
              </a:buClr>
              <a:buSzPts val="1400"/>
            </a:pPr>
            <a:r>
              <a:rPr lang="es-ES" sz="1867" dirty="0">
                <a:solidFill>
                  <a:srgbClr val="292F68"/>
                </a:solidFill>
                <a:latin typeface="GalanoGrotesque-SemiBold" panose="00000700000000000000" pitchFamily="50" charset="0"/>
                <a:sym typeface="Arial"/>
              </a:rPr>
              <a:t>TECNOLÓGICA</a:t>
            </a:r>
          </a:p>
        </p:txBody>
      </p:sp>
      <p:sp>
        <p:nvSpPr>
          <p:cNvPr id="10" name="Marcador de número de diapositiva 9">
            <a:extLst>
              <a:ext uri="{FF2B5EF4-FFF2-40B4-BE49-F238E27FC236}">
                <a16:creationId xmlns:a16="http://schemas.microsoft.com/office/drawing/2014/main" id="{96A11550-3FE6-01BF-53E5-E453F9AEA157}"/>
              </a:ext>
            </a:extLst>
          </p:cNvPr>
          <p:cNvSpPr>
            <a:spLocks noGrp="1"/>
          </p:cNvSpPr>
          <p:nvPr>
            <p:ph type="sldNum" sz="quarter" idx="12"/>
          </p:nvPr>
        </p:nvSpPr>
        <p:spPr/>
        <p:txBody>
          <a:bodyPr/>
          <a:lstStyle/>
          <a:p>
            <a:fld id="{2121595B-4B07-4367-8C97-D9B9F280EF0F}" type="slidenum">
              <a:rPr lang="es-ES" smtClean="0"/>
              <a:t>11</a:t>
            </a:fld>
            <a:endParaRPr lang="es-ES"/>
          </a:p>
        </p:txBody>
      </p:sp>
      <p:sp>
        <p:nvSpPr>
          <p:cNvPr id="4" name="CuadroTexto 3">
            <a:extLst>
              <a:ext uri="{FF2B5EF4-FFF2-40B4-BE49-F238E27FC236}">
                <a16:creationId xmlns:a16="http://schemas.microsoft.com/office/drawing/2014/main" id="{EEAD9348-BA36-B413-B465-0CFBFC9715D9}"/>
              </a:ext>
            </a:extLst>
          </p:cNvPr>
          <p:cNvSpPr txBox="1"/>
          <p:nvPr/>
        </p:nvSpPr>
        <p:spPr>
          <a:xfrm>
            <a:off x="607179" y="284957"/>
            <a:ext cx="703996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4400" dirty="0">
                <a:solidFill>
                  <a:srgbClr val="273167"/>
                </a:solidFill>
                <a:latin typeface="GalanoGrotesque-Bold" panose="00000800000000000000" pitchFamily="50" charset="0"/>
              </a:rPr>
              <a:t>¿Qué podemos hacer?</a:t>
            </a:r>
            <a:endParaRPr lang="es-ES" dirty="0"/>
          </a:p>
        </p:txBody>
      </p:sp>
    </p:spTree>
    <p:extLst>
      <p:ext uri="{BB962C8B-B14F-4D97-AF65-F5344CB8AC3E}">
        <p14:creationId xmlns:p14="http://schemas.microsoft.com/office/powerpoint/2010/main" val="370279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62DC05B-F7FE-FBDA-1EDB-573E26E20195}"/>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ángulo 3">
            <a:extLst>
              <a:ext uri="{FF2B5EF4-FFF2-40B4-BE49-F238E27FC236}">
                <a16:creationId xmlns:a16="http://schemas.microsoft.com/office/drawing/2014/main" id="{7D8045E8-FA30-AC8B-A2F8-7FBD3E106392}"/>
              </a:ext>
            </a:extLst>
          </p:cNvPr>
          <p:cNvSpPr/>
          <p:nvPr/>
        </p:nvSpPr>
        <p:spPr>
          <a:xfrm>
            <a:off x="285750" y="5295900"/>
            <a:ext cx="3105150" cy="12477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ítulo 1">
            <a:extLst>
              <a:ext uri="{FF2B5EF4-FFF2-40B4-BE49-F238E27FC236}">
                <a16:creationId xmlns:a16="http://schemas.microsoft.com/office/drawing/2014/main" id="{1254A5DD-DC55-8C3B-8F25-439210A27505}"/>
              </a:ext>
            </a:extLst>
          </p:cNvPr>
          <p:cNvSpPr txBox="1">
            <a:spLocks/>
          </p:cNvSpPr>
          <p:nvPr/>
        </p:nvSpPr>
        <p:spPr>
          <a:xfrm>
            <a:off x="285750" y="4981575"/>
            <a:ext cx="31051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s-ES" sz="2201" b="1" dirty="0">
                <a:solidFill>
                  <a:srgbClr val="292F68"/>
                </a:solidFill>
                <a:latin typeface="GalanoGrotesque-SemiBold" panose="00000700000000000000" pitchFamily="50" charset="0"/>
                <a:ea typeface="+mn-ea"/>
                <a:cs typeface="+mn-cs"/>
              </a:rPr>
              <a:t>END OF LIFE</a:t>
            </a:r>
          </a:p>
          <a:p>
            <a:pPr marL="342900" indent="-342900">
              <a:buFont typeface="Arial" panose="020B0604020202020204" pitchFamily="34" charset="0"/>
              <a:buChar char="•"/>
            </a:pPr>
            <a:r>
              <a:rPr lang="es-ES" sz="2201" b="1" dirty="0">
                <a:solidFill>
                  <a:srgbClr val="292F68"/>
                </a:solidFill>
                <a:latin typeface="GalanoGrotesque-SemiBold" panose="00000700000000000000" pitchFamily="50" charset="0"/>
                <a:ea typeface="+mn-ea"/>
                <a:cs typeface="+mn-cs"/>
              </a:rPr>
              <a:t>END OF SUPPORT</a:t>
            </a:r>
          </a:p>
        </p:txBody>
      </p:sp>
      <p:pic>
        <p:nvPicPr>
          <p:cNvPr id="8" name="Imagen 7">
            <a:extLst>
              <a:ext uri="{FF2B5EF4-FFF2-40B4-BE49-F238E27FC236}">
                <a16:creationId xmlns:a16="http://schemas.microsoft.com/office/drawing/2014/main" id="{BC723EB7-4D02-2834-B118-5690990BD85B}"/>
              </a:ext>
            </a:extLst>
          </p:cNvPr>
          <p:cNvPicPr>
            <a:picLocks noChangeAspect="1"/>
          </p:cNvPicPr>
          <p:nvPr/>
        </p:nvPicPr>
        <p:blipFill rotWithShape="1">
          <a:blip r:embed="rId3"/>
          <a:srcRect t="79315" r="60270"/>
          <a:stretch/>
        </p:blipFill>
        <p:spPr>
          <a:xfrm>
            <a:off x="7157652" y="0"/>
            <a:ext cx="4843849" cy="875645"/>
          </a:xfrm>
          <a:prstGeom prst="rect">
            <a:avLst/>
          </a:prstGeom>
        </p:spPr>
      </p:pic>
      <p:sp>
        <p:nvSpPr>
          <p:cNvPr id="9" name="Título 1">
            <a:extLst>
              <a:ext uri="{FF2B5EF4-FFF2-40B4-BE49-F238E27FC236}">
                <a16:creationId xmlns:a16="http://schemas.microsoft.com/office/drawing/2014/main" id="{6A889165-0A04-1392-C67C-499AFB28A41A}"/>
              </a:ext>
            </a:extLst>
          </p:cNvPr>
          <p:cNvSpPr txBox="1">
            <a:spLocks/>
          </p:cNvSpPr>
          <p:nvPr/>
        </p:nvSpPr>
        <p:spPr>
          <a:xfrm>
            <a:off x="9925051" y="292504"/>
            <a:ext cx="2076450" cy="5831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 sz="1600" b="1" dirty="0">
                <a:solidFill>
                  <a:srgbClr val="292F68"/>
                </a:solidFill>
                <a:latin typeface="GalanoGrotesque-SemiBold" panose="00000700000000000000" pitchFamily="50" charset="0"/>
                <a:ea typeface="+mn-ea"/>
                <a:cs typeface="+mn-cs"/>
              </a:rPr>
              <a:t>REUTILIZACIÓN</a:t>
            </a:r>
          </a:p>
        </p:txBody>
      </p:sp>
    </p:spTree>
    <p:extLst>
      <p:ext uri="{BB962C8B-B14F-4D97-AF65-F5344CB8AC3E}">
        <p14:creationId xmlns:p14="http://schemas.microsoft.com/office/powerpoint/2010/main" val="1823857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62DC05B-F7FE-FBDA-1EDB-573E26E20195}"/>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ángulo 3">
            <a:extLst>
              <a:ext uri="{FF2B5EF4-FFF2-40B4-BE49-F238E27FC236}">
                <a16:creationId xmlns:a16="http://schemas.microsoft.com/office/drawing/2014/main" id="{7D8045E8-FA30-AC8B-A2F8-7FBD3E106392}"/>
              </a:ext>
            </a:extLst>
          </p:cNvPr>
          <p:cNvSpPr/>
          <p:nvPr/>
        </p:nvSpPr>
        <p:spPr>
          <a:xfrm>
            <a:off x="285750" y="5295900"/>
            <a:ext cx="3105150" cy="12477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ítulo 1">
            <a:extLst>
              <a:ext uri="{FF2B5EF4-FFF2-40B4-BE49-F238E27FC236}">
                <a16:creationId xmlns:a16="http://schemas.microsoft.com/office/drawing/2014/main" id="{1254A5DD-DC55-8C3B-8F25-439210A27505}"/>
              </a:ext>
            </a:extLst>
          </p:cNvPr>
          <p:cNvSpPr txBox="1">
            <a:spLocks/>
          </p:cNvSpPr>
          <p:nvPr/>
        </p:nvSpPr>
        <p:spPr>
          <a:xfrm>
            <a:off x="285750" y="4981575"/>
            <a:ext cx="31051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s-ES" sz="2201" b="1" dirty="0">
                <a:solidFill>
                  <a:srgbClr val="292F68"/>
                </a:solidFill>
                <a:latin typeface="GalanoGrotesque-SemiBold" panose="00000700000000000000" pitchFamily="50" charset="0"/>
                <a:ea typeface="+mn-ea"/>
                <a:cs typeface="+mn-cs"/>
              </a:rPr>
              <a:t>END OF LIFE</a:t>
            </a:r>
          </a:p>
          <a:p>
            <a:pPr marL="342900" indent="-342900">
              <a:buFont typeface="Arial" panose="020B0604020202020204" pitchFamily="34" charset="0"/>
              <a:buChar char="•"/>
            </a:pPr>
            <a:r>
              <a:rPr lang="es-ES" sz="2201" b="1" dirty="0">
                <a:solidFill>
                  <a:srgbClr val="292F68"/>
                </a:solidFill>
                <a:latin typeface="GalanoGrotesque-SemiBold" panose="00000700000000000000" pitchFamily="50" charset="0"/>
                <a:ea typeface="+mn-ea"/>
                <a:cs typeface="+mn-cs"/>
              </a:rPr>
              <a:t>END OF SUPPORT</a:t>
            </a:r>
          </a:p>
        </p:txBody>
      </p:sp>
      <p:pic>
        <p:nvPicPr>
          <p:cNvPr id="8" name="Imagen 7">
            <a:extLst>
              <a:ext uri="{FF2B5EF4-FFF2-40B4-BE49-F238E27FC236}">
                <a16:creationId xmlns:a16="http://schemas.microsoft.com/office/drawing/2014/main" id="{BC723EB7-4D02-2834-B118-5690990BD85B}"/>
              </a:ext>
            </a:extLst>
          </p:cNvPr>
          <p:cNvPicPr>
            <a:picLocks noChangeAspect="1"/>
          </p:cNvPicPr>
          <p:nvPr/>
        </p:nvPicPr>
        <p:blipFill rotWithShape="1">
          <a:blip r:embed="rId4"/>
          <a:srcRect t="79315" r="60270"/>
          <a:stretch/>
        </p:blipFill>
        <p:spPr>
          <a:xfrm>
            <a:off x="7157652" y="0"/>
            <a:ext cx="4843849" cy="875645"/>
          </a:xfrm>
          <a:prstGeom prst="rect">
            <a:avLst/>
          </a:prstGeom>
        </p:spPr>
      </p:pic>
      <p:sp>
        <p:nvSpPr>
          <p:cNvPr id="9" name="Título 1">
            <a:extLst>
              <a:ext uri="{FF2B5EF4-FFF2-40B4-BE49-F238E27FC236}">
                <a16:creationId xmlns:a16="http://schemas.microsoft.com/office/drawing/2014/main" id="{6A889165-0A04-1392-C67C-499AFB28A41A}"/>
              </a:ext>
            </a:extLst>
          </p:cNvPr>
          <p:cNvSpPr txBox="1">
            <a:spLocks/>
          </p:cNvSpPr>
          <p:nvPr/>
        </p:nvSpPr>
        <p:spPr>
          <a:xfrm>
            <a:off x="9925051" y="292504"/>
            <a:ext cx="2076450" cy="5831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 sz="1600" b="1" dirty="0">
                <a:solidFill>
                  <a:srgbClr val="292F68"/>
                </a:solidFill>
                <a:latin typeface="GalanoGrotesque-SemiBold" panose="00000700000000000000" pitchFamily="50" charset="0"/>
                <a:ea typeface="+mn-ea"/>
                <a:cs typeface="+mn-cs"/>
              </a:rPr>
              <a:t>REUTILIZACIÓN</a:t>
            </a:r>
          </a:p>
        </p:txBody>
      </p:sp>
      <p:sp>
        <p:nvSpPr>
          <p:cNvPr id="3" name="Rectángulo 2">
            <a:extLst>
              <a:ext uri="{FF2B5EF4-FFF2-40B4-BE49-F238E27FC236}">
                <a16:creationId xmlns:a16="http://schemas.microsoft.com/office/drawing/2014/main" id="{E9D7F3C0-1D23-4EDE-FDA6-D4DB5F456238}"/>
              </a:ext>
            </a:extLst>
          </p:cNvPr>
          <p:cNvSpPr/>
          <p:nvPr/>
        </p:nvSpPr>
        <p:spPr>
          <a:xfrm>
            <a:off x="4314825" y="875645"/>
            <a:ext cx="1914525" cy="875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0F791A6C-53D8-B122-9520-9531FBD751DB}"/>
              </a:ext>
            </a:extLst>
          </p:cNvPr>
          <p:cNvSpPr/>
          <p:nvPr/>
        </p:nvSpPr>
        <p:spPr>
          <a:xfrm>
            <a:off x="5424487" y="2409170"/>
            <a:ext cx="1914525" cy="875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2EFF752E-2F55-0916-E1EE-DA269BDBC9AE}"/>
              </a:ext>
            </a:extLst>
          </p:cNvPr>
          <p:cNvSpPr/>
          <p:nvPr/>
        </p:nvSpPr>
        <p:spPr>
          <a:xfrm>
            <a:off x="7072312" y="3757940"/>
            <a:ext cx="3005138" cy="875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CDBF1226-247E-9732-6AC3-24AC5E5DB2B2}"/>
              </a:ext>
            </a:extLst>
          </p:cNvPr>
          <p:cNvSpPr/>
          <p:nvPr/>
        </p:nvSpPr>
        <p:spPr>
          <a:xfrm>
            <a:off x="6919913" y="5431493"/>
            <a:ext cx="2147887" cy="875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37933301"/>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62DC05B-F7FE-FBDA-1EDB-573E26E20195}"/>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ángulo 3">
            <a:extLst>
              <a:ext uri="{FF2B5EF4-FFF2-40B4-BE49-F238E27FC236}">
                <a16:creationId xmlns:a16="http://schemas.microsoft.com/office/drawing/2014/main" id="{7D8045E8-FA30-AC8B-A2F8-7FBD3E106392}"/>
              </a:ext>
            </a:extLst>
          </p:cNvPr>
          <p:cNvSpPr/>
          <p:nvPr/>
        </p:nvSpPr>
        <p:spPr>
          <a:xfrm>
            <a:off x="285750" y="5295900"/>
            <a:ext cx="3105150" cy="12477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ítulo 1">
            <a:extLst>
              <a:ext uri="{FF2B5EF4-FFF2-40B4-BE49-F238E27FC236}">
                <a16:creationId xmlns:a16="http://schemas.microsoft.com/office/drawing/2014/main" id="{1254A5DD-DC55-8C3B-8F25-439210A27505}"/>
              </a:ext>
            </a:extLst>
          </p:cNvPr>
          <p:cNvSpPr txBox="1">
            <a:spLocks/>
          </p:cNvSpPr>
          <p:nvPr/>
        </p:nvSpPr>
        <p:spPr>
          <a:xfrm>
            <a:off x="285750" y="4981575"/>
            <a:ext cx="31051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s-ES" sz="2201" b="1" dirty="0">
                <a:solidFill>
                  <a:srgbClr val="292F68"/>
                </a:solidFill>
                <a:latin typeface="GalanoGrotesque-SemiBold" panose="00000700000000000000" pitchFamily="50" charset="0"/>
                <a:ea typeface="+mn-ea"/>
                <a:cs typeface="+mn-cs"/>
              </a:rPr>
              <a:t>END OF LIFE</a:t>
            </a:r>
          </a:p>
          <a:p>
            <a:pPr marL="342900" indent="-342900">
              <a:buFont typeface="Arial" panose="020B0604020202020204" pitchFamily="34" charset="0"/>
              <a:buChar char="•"/>
            </a:pPr>
            <a:r>
              <a:rPr lang="es-ES" sz="2201" b="1" dirty="0">
                <a:solidFill>
                  <a:srgbClr val="292F68"/>
                </a:solidFill>
                <a:latin typeface="GalanoGrotesque-SemiBold" panose="00000700000000000000" pitchFamily="50" charset="0"/>
                <a:ea typeface="+mn-ea"/>
                <a:cs typeface="+mn-cs"/>
              </a:rPr>
              <a:t>END OF SUPPORT</a:t>
            </a:r>
          </a:p>
        </p:txBody>
      </p:sp>
      <p:pic>
        <p:nvPicPr>
          <p:cNvPr id="8" name="Imagen 7">
            <a:extLst>
              <a:ext uri="{FF2B5EF4-FFF2-40B4-BE49-F238E27FC236}">
                <a16:creationId xmlns:a16="http://schemas.microsoft.com/office/drawing/2014/main" id="{BC723EB7-4D02-2834-B118-5690990BD85B}"/>
              </a:ext>
            </a:extLst>
          </p:cNvPr>
          <p:cNvPicPr>
            <a:picLocks noChangeAspect="1"/>
          </p:cNvPicPr>
          <p:nvPr/>
        </p:nvPicPr>
        <p:blipFill rotWithShape="1">
          <a:blip r:embed="rId4"/>
          <a:srcRect t="79315" r="60270"/>
          <a:stretch/>
        </p:blipFill>
        <p:spPr>
          <a:xfrm>
            <a:off x="7157652" y="0"/>
            <a:ext cx="4843849" cy="875645"/>
          </a:xfrm>
          <a:prstGeom prst="rect">
            <a:avLst/>
          </a:prstGeom>
        </p:spPr>
      </p:pic>
      <p:sp>
        <p:nvSpPr>
          <p:cNvPr id="9" name="Título 1">
            <a:extLst>
              <a:ext uri="{FF2B5EF4-FFF2-40B4-BE49-F238E27FC236}">
                <a16:creationId xmlns:a16="http://schemas.microsoft.com/office/drawing/2014/main" id="{6A889165-0A04-1392-C67C-499AFB28A41A}"/>
              </a:ext>
            </a:extLst>
          </p:cNvPr>
          <p:cNvSpPr txBox="1">
            <a:spLocks/>
          </p:cNvSpPr>
          <p:nvPr/>
        </p:nvSpPr>
        <p:spPr>
          <a:xfrm>
            <a:off x="9925051" y="292504"/>
            <a:ext cx="2076450" cy="5831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 sz="1600" b="1" dirty="0">
                <a:solidFill>
                  <a:srgbClr val="292F68"/>
                </a:solidFill>
                <a:latin typeface="GalanoGrotesque-SemiBold" panose="00000700000000000000" pitchFamily="50" charset="0"/>
                <a:ea typeface="+mn-ea"/>
                <a:cs typeface="+mn-cs"/>
              </a:rPr>
              <a:t>REUTILIZACIÓN</a:t>
            </a:r>
          </a:p>
        </p:txBody>
      </p:sp>
      <p:sp>
        <p:nvSpPr>
          <p:cNvPr id="6" name="Rectángulo 5">
            <a:extLst>
              <a:ext uri="{FF2B5EF4-FFF2-40B4-BE49-F238E27FC236}">
                <a16:creationId xmlns:a16="http://schemas.microsoft.com/office/drawing/2014/main" id="{0F791A6C-53D8-B122-9520-9531FBD751DB}"/>
              </a:ext>
            </a:extLst>
          </p:cNvPr>
          <p:cNvSpPr/>
          <p:nvPr/>
        </p:nvSpPr>
        <p:spPr>
          <a:xfrm>
            <a:off x="5424487" y="2409170"/>
            <a:ext cx="1914525" cy="875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2EFF752E-2F55-0916-E1EE-DA269BDBC9AE}"/>
              </a:ext>
            </a:extLst>
          </p:cNvPr>
          <p:cNvSpPr/>
          <p:nvPr/>
        </p:nvSpPr>
        <p:spPr>
          <a:xfrm>
            <a:off x="7072312" y="3757940"/>
            <a:ext cx="3005138" cy="875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CDBF1226-247E-9732-6AC3-24AC5E5DB2B2}"/>
              </a:ext>
            </a:extLst>
          </p:cNvPr>
          <p:cNvSpPr/>
          <p:nvPr/>
        </p:nvSpPr>
        <p:spPr>
          <a:xfrm>
            <a:off x="6919913" y="5431493"/>
            <a:ext cx="2147887" cy="875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86744987"/>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62DC05B-F7FE-FBDA-1EDB-573E26E20195}"/>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ángulo 3">
            <a:extLst>
              <a:ext uri="{FF2B5EF4-FFF2-40B4-BE49-F238E27FC236}">
                <a16:creationId xmlns:a16="http://schemas.microsoft.com/office/drawing/2014/main" id="{7D8045E8-FA30-AC8B-A2F8-7FBD3E106392}"/>
              </a:ext>
            </a:extLst>
          </p:cNvPr>
          <p:cNvSpPr/>
          <p:nvPr/>
        </p:nvSpPr>
        <p:spPr>
          <a:xfrm>
            <a:off x="285750" y="5295900"/>
            <a:ext cx="3105150" cy="12477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ítulo 1">
            <a:extLst>
              <a:ext uri="{FF2B5EF4-FFF2-40B4-BE49-F238E27FC236}">
                <a16:creationId xmlns:a16="http://schemas.microsoft.com/office/drawing/2014/main" id="{1254A5DD-DC55-8C3B-8F25-439210A27505}"/>
              </a:ext>
            </a:extLst>
          </p:cNvPr>
          <p:cNvSpPr txBox="1">
            <a:spLocks/>
          </p:cNvSpPr>
          <p:nvPr/>
        </p:nvSpPr>
        <p:spPr>
          <a:xfrm>
            <a:off x="285750" y="4981575"/>
            <a:ext cx="31051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s-ES" sz="2201" b="1" dirty="0">
                <a:solidFill>
                  <a:srgbClr val="292F68"/>
                </a:solidFill>
                <a:latin typeface="GalanoGrotesque-SemiBold" panose="00000700000000000000" pitchFamily="50" charset="0"/>
                <a:ea typeface="+mn-ea"/>
                <a:cs typeface="+mn-cs"/>
              </a:rPr>
              <a:t>END OF LIFE</a:t>
            </a:r>
          </a:p>
          <a:p>
            <a:pPr marL="342900" indent="-342900">
              <a:buFont typeface="Arial" panose="020B0604020202020204" pitchFamily="34" charset="0"/>
              <a:buChar char="•"/>
            </a:pPr>
            <a:r>
              <a:rPr lang="es-ES" sz="2201" b="1" dirty="0">
                <a:solidFill>
                  <a:srgbClr val="292F68"/>
                </a:solidFill>
                <a:latin typeface="GalanoGrotesque-SemiBold" panose="00000700000000000000" pitchFamily="50" charset="0"/>
                <a:ea typeface="+mn-ea"/>
                <a:cs typeface="+mn-cs"/>
              </a:rPr>
              <a:t>END OF SUPPORT</a:t>
            </a:r>
          </a:p>
        </p:txBody>
      </p:sp>
      <p:pic>
        <p:nvPicPr>
          <p:cNvPr id="8" name="Imagen 7">
            <a:extLst>
              <a:ext uri="{FF2B5EF4-FFF2-40B4-BE49-F238E27FC236}">
                <a16:creationId xmlns:a16="http://schemas.microsoft.com/office/drawing/2014/main" id="{BC723EB7-4D02-2834-B118-5690990BD85B}"/>
              </a:ext>
            </a:extLst>
          </p:cNvPr>
          <p:cNvPicPr>
            <a:picLocks noChangeAspect="1"/>
          </p:cNvPicPr>
          <p:nvPr/>
        </p:nvPicPr>
        <p:blipFill rotWithShape="1">
          <a:blip r:embed="rId4"/>
          <a:srcRect t="79315" r="60270"/>
          <a:stretch/>
        </p:blipFill>
        <p:spPr>
          <a:xfrm>
            <a:off x="7157652" y="0"/>
            <a:ext cx="4843849" cy="875645"/>
          </a:xfrm>
          <a:prstGeom prst="rect">
            <a:avLst/>
          </a:prstGeom>
        </p:spPr>
      </p:pic>
      <p:sp>
        <p:nvSpPr>
          <p:cNvPr id="9" name="Título 1">
            <a:extLst>
              <a:ext uri="{FF2B5EF4-FFF2-40B4-BE49-F238E27FC236}">
                <a16:creationId xmlns:a16="http://schemas.microsoft.com/office/drawing/2014/main" id="{6A889165-0A04-1392-C67C-499AFB28A41A}"/>
              </a:ext>
            </a:extLst>
          </p:cNvPr>
          <p:cNvSpPr txBox="1">
            <a:spLocks/>
          </p:cNvSpPr>
          <p:nvPr/>
        </p:nvSpPr>
        <p:spPr>
          <a:xfrm>
            <a:off x="9925051" y="292504"/>
            <a:ext cx="2076450" cy="5831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 sz="1600" b="1" dirty="0">
                <a:solidFill>
                  <a:srgbClr val="292F68"/>
                </a:solidFill>
                <a:latin typeface="GalanoGrotesque-SemiBold" panose="00000700000000000000" pitchFamily="50" charset="0"/>
                <a:ea typeface="+mn-ea"/>
                <a:cs typeface="+mn-cs"/>
              </a:rPr>
              <a:t>REUTILIZACIÓN</a:t>
            </a:r>
          </a:p>
        </p:txBody>
      </p:sp>
      <p:sp>
        <p:nvSpPr>
          <p:cNvPr id="7" name="Rectángulo 6">
            <a:extLst>
              <a:ext uri="{FF2B5EF4-FFF2-40B4-BE49-F238E27FC236}">
                <a16:creationId xmlns:a16="http://schemas.microsoft.com/office/drawing/2014/main" id="{2EFF752E-2F55-0916-E1EE-DA269BDBC9AE}"/>
              </a:ext>
            </a:extLst>
          </p:cNvPr>
          <p:cNvSpPr/>
          <p:nvPr/>
        </p:nvSpPr>
        <p:spPr>
          <a:xfrm>
            <a:off x="7072312" y="3757940"/>
            <a:ext cx="3005138" cy="875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CDBF1226-247E-9732-6AC3-24AC5E5DB2B2}"/>
              </a:ext>
            </a:extLst>
          </p:cNvPr>
          <p:cNvSpPr/>
          <p:nvPr/>
        </p:nvSpPr>
        <p:spPr>
          <a:xfrm>
            <a:off x="6919913" y="5431493"/>
            <a:ext cx="2147887" cy="875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382109764"/>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62DC05B-F7FE-FBDA-1EDB-573E26E20195}"/>
              </a:ext>
            </a:extLst>
          </p:cNvPr>
          <p:cNvPicPr>
            <a:picLocks noChangeAspect="1"/>
          </p:cNvPicPr>
          <p:nvPr/>
        </p:nvPicPr>
        <p:blipFill>
          <a:blip r:embed="rId4"/>
          <a:stretch>
            <a:fillRect/>
          </a:stretch>
        </p:blipFill>
        <p:spPr>
          <a:xfrm>
            <a:off x="0" y="0"/>
            <a:ext cx="12192000" cy="6858000"/>
          </a:xfrm>
          <a:prstGeom prst="rect">
            <a:avLst/>
          </a:prstGeom>
        </p:spPr>
      </p:pic>
      <p:sp>
        <p:nvSpPr>
          <p:cNvPr id="4" name="Rectángulo 3">
            <a:extLst>
              <a:ext uri="{FF2B5EF4-FFF2-40B4-BE49-F238E27FC236}">
                <a16:creationId xmlns:a16="http://schemas.microsoft.com/office/drawing/2014/main" id="{7D8045E8-FA30-AC8B-A2F8-7FBD3E106392}"/>
              </a:ext>
            </a:extLst>
          </p:cNvPr>
          <p:cNvSpPr/>
          <p:nvPr/>
        </p:nvSpPr>
        <p:spPr>
          <a:xfrm>
            <a:off x="285750" y="5295900"/>
            <a:ext cx="3105150" cy="12477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ítulo 1">
            <a:extLst>
              <a:ext uri="{FF2B5EF4-FFF2-40B4-BE49-F238E27FC236}">
                <a16:creationId xmlns:a16="http://schemas.microsoft.com/office/drawing/2014/main" id="{1254A5DD-DC55-8C3B-8F25-439210A27505}"/>
              </a:ext>
            </a:extLst>
          </p:cNvPr>
          <p:cNvSpPr txBox="1">
            <a:spLocks/>
          </p:cNvSpPr>
          <p:nvPr/>
        </p:nvSpPr>
        <p:spPr>
          <a:xfrm>
            <a:off x="285750" y="4981575"/>
            <a:ext cx="31051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s-ES" sz="2201" b="1" dirty="0">
                <a:solidFill>
                  <a:srgbClr val="292F68"/>
                </a:solidFill>
                <a:latin typeface="GalanoGrotesque-SemiBold" panose="00000700000000000000" pitchFamily="50" charset="0"/>
                <a:ea typeface="+mn-ea"/>
                <a:cs typeface="+mn-cs"/>
              </a:rPr>
              <a:t>END OF LIFE</a:t>
            </a:r>
          </a:p>
          <a:p>
            <a:pPr marL="342900" indent="-342900">
              <a:buFont typeface="Arial" panose="020B0604020202020204" pitchFamily="34" charset="0"/>
              <a:buChar char="•"/>
            </a:pPr>
            <a:r>
              <a:rPr lang="es-ES" sz="2201" b="1" dirty="0">
                <a:solidFill>
                  <a:srgbClr val="292F68"/>
                </a:solidFill>
                <a:latin typeface="GalanoGrotesque-SemiBold" panose="00000700000000000000" pitchFamily="50" charset="0"/>
                <a:ea typeface="+mn-ea"/>
                <a:cs typeface="+mn-cs"/>
              </a:rPr>
              <a:t>END OF SUPPORT</a:t>
            </a:r>
          </a:p>
        </p:txBody>
      </p:sp>
      <p:pic>
        <p:nvPicPr>
          <p:cNvPr id="8" name="Imagen 7">
            <a:extLst>
              <a:ext uri="{FF2B5EF4-FFF2-40B4-BE49-F238E27FC236}">
                <a16:creationId xmlns:a16="http://schemas.microsoft.com/office/drawing/2014/main" id="{BC723EB7-4D02-2834-B118-5690990BD85B}"/>
              </a:ext>
            </a:extLst>
          </p:cNvPr>
          <p:cNvPicPr>
            <a:picLocks noChangeAspect="1"/>
          </p:cNvPicPr>
          <p:nvPr/>
        </p:nvPicPr>
        <p:blipFill rotWithShape="1">
          <a:blip r:embed="rId5"/>
          <a:srcRect t="79315" r="60270"/>
          <a:stretch/>
        </p:blipFill>
        <p:spPr>
          <a:xfrm>
            <a:off x="7157652" y="0"/>
            <a:ext cx="4843849" cy="875645"/>
          </a:xfrm>
          <a:prstGeom prst="rect">
            <a:avLst/>
          </a:prstGeom>
        </p:spPr>
      </p:pic>
      <p:sp>
        <p:nvSpPr>
          <p:cNvPr id="9" name="Título 1">
            <a:extLst>
              <a:ext uri="{FF2B5EF4-FFF2-40B4-BE49-F238E27FC236}">
                <a16:creationId xmlns:a16="http://schemas.microsoft.com/office/drawing/2014/main" id="{6A889165-0A04-1392-C67C-499AFB28A41A}"/>
              </a:ext>
            </a:extLst>
          </p:cNvPr>
          <p:cNvSpPr txBox="1">
            <a:spLocks/>
          </p:cNvSpPr>
          <p:nvPr/>
        </p:nvSpPr>
        <p:spPr>
          <a:xfrm>
            <a:off x="9925051" y="292504"/>
            <a:ext cx="2076450" cy="5831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 sz="1600" b="1" dirty="0">
                <a:solidFill>
                  <a:srgbClr val="292F68"/>
                </a:solidFill>
                <a:latin typeface="GalanoGrotesque-SemiBold" panose="00000700000000000000" pitchFamily="50" charset="0"/>
                <a:ea typeface="+mn-ea"/>
                <a:cs typeface="+mn-cs"/>
              </a:rPr>
              <a:t>REUTILIZACIÓN</a:t>
            </a:r>
          </a:p>
        </p:txBody>
      </p:sp>
      <p:sp>
        <p:nvSpPr>
          <p:cNvPr id="10" name="Rectángulo 9">
            <a:extLst>
              <a:ext uri="{FF2B5EF4-FFF2-40B4-BE49-F238E27FC236}">
                <a16:creationId xmlns:a16="http://schemas.microsoft.com/office/drawing/2014/main" id="{CDBF1226-247E-9732-6AC3-24AC5E5DB2B2}"/>
              </a:ext>
            </a:extLst>
          </p:cNvPr>
          <p:cNvSpPr/>
          <p:nvPr/>
        </p:nvSpPr>
        <p:spPr>
          <a:xfrm>
            <a:off x="6919913" y="5431493"/>
            <a:ext cx="2147887" cy="875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67675549"/>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62DC05B-F7FE-FBDA-1EDB-573E26E20195}"/>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ángulo 3">
            <a:extLst>
              <a:ext uri="{FF2B5EF4-FFF2-40B4-BE49-F238E27FC236}">
                <a16:creationId xmlns:a16="http://schemas.microsoft.com/office/drawing/2014/main" id="{7D8045E8-FA30-AC8B-A2F8-7FBD3E106392}"/>
              </a:ext>
            </a:extLst>
          </p:cNvPr>
          <p:cNvSpPr/>
          <p:nvPr/>
        </p:nvSpPr>
        <p:spPr>
          <a:xfrm>
            <a:off x="285750" y="5295900"/>
            <a:ext cx="3105150" cy="12477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ítulo 1">
            <a:extLst>
              <a:ext uri="{FF2B5EF4-FFF2-40B4-BE49-F238E27FC236}">
                <a16:creationId xmlns:a16="http://schemas.microsoft.com/office/drawing/2014/main" id="{1254A5DD-DC55-8C3B-8F25-439210A27505}"/>
              </a:ext>
            </a:extLst>
          </p:cNvPr>
          <p:cNvSpPr txBox="1">
            <a:spLocks/>
          </p:cNvSpPr>
          <p:nvPr/>
        </p:nvSpPr>
        <p:spPr>
          <a:xfrm>
            <a:off x="285750" y="4981575"/>
            <a:ext cx="31051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s-ES" sz="2201" b="1" dirty="0">
                <a:solidFill>
                  <a:srgbClr val="292F68"/>
                </a:solidFill>
                <a:latin typeface="GalanoGrotesque-SemiBold" panose="00000700000000000000" pitchFamily="50" charset="0"/>
                <a:ea typeface="+mn-ea"/>
                <a:cs typeface="+mn-cs"/>
              </a:rPr>
              <a:t>END OF LIFE</a:t>
            </a:r>
          </a:p>
          <a:p>
            <a:pPr marL="342900" indent="-342900">
              <a:buFont typeface="Arial" panose="020B0604020202020204" pitchFamily="34" charset="0"/>
              <a:buChar char="•"/>
            </a:pPr>
            <a:r>
              <a:rPr lang="es-ES" sz="2201" b="1" dirty="0">
                <a:solidFill>
                  <a:srgbClr val="292F68"/>
                </a:solidFill>
                <a:latin typeface="GalanoGrotesque-SemiBold" panose="00000700000000000000" pitchFamily="50" charset="0"/>
                <a:ea typeface="+mn-ea"/>
                <a:cs typeface="+mn-cs"/>
              </a:rPr>
              <a:t>END OF SUPPORT</a:t>
            </a:r>
          </a:p>
        </p:txBody>
      </p:sp>
      <p:pic>
        <p:nvPicPr>
          <p:cNvPr id="8" name="Imagen 7">
            <a:extLst>
              <a:ext uri="{FF2B5EF4-FFF2-40B4-BE49-F238E27FC236}">
                <a16:creationId xmlns:a16="http://schemas.microsoft.com/office/drawing/2014/main" id="{BC723EB7-4D02-2834-B118-5690990BD85B}"/>
              </a:ext>
            </a:extLst>
          </p:cNvPr>
          <p:cNvPicPr>
            <a:picLocks noChangeAspect="1"/>
          </p:cNvPicPr>
          <p:nvPr/>
        </p:nvPicPr>
        <p:blipFill rotWithShape="1">
          <a:blip r:embed="rId4"/>
          <a:srcRect t="79315" r="60270"/>
          <a:stretch/>
        </p:blipFill>
        <p:spPr>
          <a:xfrm>
            <a:off x="7157652" y="0"/>
            <a:ext cx="4843849" cy="875645"/>
          </a:xfrm>
          <a:prstGeom prst="rect">
            <a:avLst/>
          </a:prstGeom>
        </p:spPr>
      </p:pic>
      <p:sp>
        <p:nvSpPr>
          <p:cNvPr id="9" name="Título 1">
            <a:extLst>
              <a:ext uri="{FF2B5EF4-FFF2-40B4-BE49-F238E27FC236}">
                <a16:creationId xmlns:a16="http://schemas.microsoft.com/office/drawing/2014/main" id="{6A889165-0A04-1392-C67C-499AFB28A41A}"/>
              </a:ext>
            </a:extLst>
          </p:cNvPr>
          <p:cNvSpPr txBox="1">
            <a:spLocks/>
          </p:cNvSpPr>
          <p:nvPr/>
        </p:nvSpPr>
        <p:spPr>
          <a:xfrm>
            <a:off x="9925051" y="292504"/>
            <a:ext cx="2076450" cy="5831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 sz="1600" b="1" dirty="0">
                <a:solidFill>
                  <a:srgbClr val="292F68"/>
                </a:solidFill>
                <a:latin typeface="GalanoGrotesque-SemiBold" panose="00000700000000000000" pitchFamily="50" charset="0"/>
                <a:ea typeface="+mn-ea"/>
                <a:cs typeface="+mn-cs"/>
              </a:rPr>
              <a:t>REUTILIZACIÓN</a:t>
            </a:r>
          </a:p>
        </p:txBody>
      </p:sp>
    </p:spTree>
    <p:extLst>
      <p:ext uri="{BB962C8B-B14F-4D97-AF65-F5344CB8AC3E}">
        <p14:creationId xmlns:p14="http://schemas.microsoft.com/office/powerpoint/2010/main" val="1285463627"/>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B53776E-A3F5-A621-63F0-6BC150C6B9CE}"/>
              </a:ext>
            </a:extLst>
          </p:cNvPr>
          <p:cNvPicPr>
            <a:picLocks noChangeAspect="1"/>
          </p:cNvPicPr>
          <p:nvPr/>
        </p:nvPicPr>
        <p:blipFill rotWithShape="1">
          <a:blip r:embed="rId2"/>
          <a:srcRect t="7741" b="5230"/>
          <a:stretch/>
        </p:blipFill>
        <p:spPr>
          <a:xfrm>
            <a:off x="1" y="1"/>
            <a:ext cx="12194081" cy="6858000"/>
          </a:xfrm>
          <a:prstGeom prst="rect">
            <a:avLst/>
          </a:prstGeom>
        </p:spPr>
      </p:pic>
      <p:sp>
        <p:nvSpPr>
          <p:cNvPr id="8" name="Rectángulo 7">
            <a:extLst>
              <a:ext uri="{FF2B5EF4-FFF2-40B4-BE49-F238E27FC236}">
                <a16:creationId xmlns:a16="http://schemas.microsoft.com/office/drawing/2014/main" id="{24A4ABE3-6FEC-2288-BB27-0510AF418719}"/>
              </a:ext>
            </a:extLst>
          </p:cNvPr>
          <p:cNvSpPr/>
          <p:nvPr/>
        </p:nvSpPr>
        <p:spPr>
          <a:xfrm>
            <a:off x="857252" y="1447677"/>
            <a:ext cx="10293836" cy="3580352"/>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s-ES" sz="4400" b="1" dirty="0">
                <a:solidFill>
                  <a:schemeClr val="tx2"/>
                </a:solidFill>
                <a:ea typeface="+mn-lt"/>
                <a:cs typeface="+mn-lt"/>
              </a:rPr>
              <a:t>               </a:t>
            </a:r>
            <a:endParaRPr lang="es-ES" dirty="0">
              <a:solidFill>
                <a:schemeClr val="tx2"/>
              </a:solidFill>
              <a:cs typeface="Arial"/>
            </a:endParaRPr>
          </a:p>
          <a:p>
            <a:pPr algn="ctr"/>
            <a:endParaRPr lang="es-ES" sz="2500" dirty="0">
              <a:cs typeface="Arial"/>
            </a:endParaRPr>
          </a:p>
        </p:txBody>
      </p:sp>
      <p:pic>
        <p:nvPicPr>
          <p:cNvPr id="4" name="Imagen 3">
            <a:extLst>
              <a:ext uri="{FF2B5EF4-FFF2-40B4-BE49-F238E27FC236}">
                <a16:creationId xmlns:a16="http://schemas.microsoft.com/office/drawing/2014/main" id="{121D5328-A03C-5D8C-FB1F-AB428DF685D9}"/>
              </a:ext>
            </a:extLst>
          </p:cNvPr>
          <p:cNvPicPr>
            <a:picLocks noChangeAspect="1"/>
          </p:cNvPicPr>
          <p:nvPr/>
        </p:nvPicPr>
        <p:blipFill rotWithShape="1">
          <a:blip r:embed="rId3"/>
          <a:srcRect r="19449"/>
          <a:stretch/>
        </p:blipFill>
        <p:spPr>
          <a:xfrm>
            <a:off x="8064230" y="3767961"/>
            <a:ext cx="4127769" cy="3894543"/>
          </a:xfrm>
          <a:prstGeom prst="rect">
            <a:avLst/>
          </a:prstGeom>
        </p:spPr>
      </p:pic>
      <p:sp>
        <p:nvSpPr>
          <p:cNvPr id="10" name="CuadroTexto 9">
            <a:extLst>
              <a:ext uri="{FF2B5EF4-FFF2-40B4-BE49-F238E27FC236}">
                <a16:creationId xmlns:a16="http://schemas.microsoft.com/office/drawing/2014/main" id="{74CC3892-BCE0-C737-DA12-E4F85FA2B985}"/>
              </a:ext>
            </a:extLst>
          </p:cNvPr>
          <p:cNvSpPr txBox="1"/>
          <p:nvPr/>
        </p:nvSpPr>
        <p:spPr>
          <a:xfrm>
            <a:off x="4594370" y="4727820"/>
            <a:ext cx="2738559" cy="318100"/>
          </a:xfrm>
          <a:prstGeom prst="rect">
            <a:avLst/>
          </a:prstGeom>
          <a:noFill/>
        </p:spPr>
        <p:txBody>
          <a:bodyPr wrap="square" lIns="91440" tIns="45720" rIns="91440" bIns="45720" rtlCol="0" anchor="t">
            <a:spAutoFit/>
          </a:bodyPr>
          <a:lstStyle/>
          <a:p>
            <a:endParaRPr lang="es-ES" sz="1467" dirty="0">
              <a:solidFill>
                <a:schemeClr val="bg1"/>
              </a:solidFill>
              <a:latin typeface="GalanoGrotesque-SemiBold" panose="00000700000000000000" pitchFamily="50" charset="0"/>
            </a:endParaRPr>
          </a:p>
        </p:txBody>
      </p:sp>
      <p:sp>
        <p:nvSpPr>
          <p:cNvPr id="2" name="Google Shape;296;p33">
            <a:extLst>
              <a:ext uri="{FF2B5EF4-FFF2-40B4-BE49-F238E27FC236}">
                <a16:creationId xmlns:a16="http://schemas.microsoft.com/office/drawing/2014/main" id="{05CFCF5A-0C74-5A46-9EF0-A90701ADA4FA}"/>
              </a:ext>
            </a:extLst>
          </p:cNvPr>
          <p:cNvSpPr txBox="1"/>
          <p:nvPr/>
        </p:nvSpPr>
        <p:spPr>
          <a:xfrm>
            <a:off x="1702866" y="2625881"/>
            <a:ext cx="9563200" cy="1869600"/>
          </a:xfrm>
          <a:prstGeom prst="rect">
            <a:avLst/>
          </a:prstGeom>
          <a:noFill/>
          <a:ln>
            <a:noFill/>
          </a:ln>
        </p:spPr>
        <p:txBody>
          <a:bodyPr spcFirstLastPara="1" wrap="square" lIns="121900" tIns="121900" rIns="121900" bIns="121900" anchor="t" anchorCtr="0">
            <a:noAutofit/>
          </a:bodyPr>
          <a:lstStyle/>
          <a:p>
            <a:pPr>
              <a:lnSpc>
                <a:spcPct val="80000"/>
              </a:lnSpc>
            </a:pPr>
            <a:r>
              <a:rPr lang="es-ES" sz="6667" dirty="0">
                <a:solidFill>
                  <a:schemeClr val="bg1"/>
                </a:solidFill>
                <a:latin typeface="GalanoGrotesque-Bold" panose="00000800000000000000" pitchFamily="50" charset="0"/>
              </a:rPr>
              <a:t>Desafíos de futuro</a:t>
            </a:r>
            <a:endParaRPr sz="6667" dirty="0">
              <a:solidFill>
                <a:schemeClr val="bg1"/>
              </a:solidFill>
              <a:latin typeface="GalanoGrotesque-Bold" panose="00000800000000000000" pitchFamily="50" charset="0"/>
            </a:endParaRPr>
          </a:p>
          <a:p>
            <a:pPr>
              <a:lnSpc>
                <a:spcPct val="80000"/>
              </a:lnSpc>
            </a:pPr>
            <a:endParaRPr sz="8666" dirty="0">
              <a:solidFill>
                <a:srgbClr val="273167"/>
              </a:solidFill>
              <a:latin typeface="GalanoGrotesqueAlt-Regular" panose="00000500000000000000" pitchFamily="50" charset="0"/>
            </a:endParaRPr>
          </a:p>
          <a:p>
            <a:pPr>
              <a:lnSpc>
                <a:spcPct val="80000"/>
              </a:lnSpc>
            </a:pPr>
            <a:endParaRPr sz="8666" dirty="0">
              <a:solidFill>
                <a:srgbClr val="273167"/>
              </a:solidFill>
              <a:latin typeface="GalanoGrotesqueAlt-Regular" panose="00000500000000000000" pitchFamily="50" charset="0"/>
            </a:endParaRPr>
          </a:p>
        </p:txBody>
      </p:sp>
      <p:sp>
        <p:nvSpPr>
          <p:cNvPr id="3" name="CuadroTexto 2">
            <a:extLst>
              <a:ext uri="{FF2B5EF4-FFF2-40B4-BE49-F238E27FC236}">
                <a16:creationId xmlns:a16="http://schemas.microsoft.com/office/drawing/2014/main" id="{6555D55A-0A62-7E00-EEE6-E48725ADF1B2}"/>
              </a:ext>
            </a:extLst>
          </p:cNvPr>
          <p:cNvSpPr txBox="1"/>
          <p:nvPr/>
        </p:nvSpPr>
        <p:spPr>
          <a:xfrm>
            <a:off x="3159952" y="3593870"/>
            <a:ext cx="5865516" cy="410112"/>
          </a:xfrm>
          <a:prstGeom prst="rect">
            <a:avLst/>
          </a:prstGeom>
          <a:noFill/>
        </p:spPr>
        <p:txBody>
          <a:bodyPr wrap="square" lIns="91440" tIns="45720" rIns="91440" bIns="45720" rtlCol="0" anchor="t">
            <a:spAutoFit/>
          </a:bodyPr>
          <a:lstStyle/>
          <a:p>
            <a:pPr>
              <a:lnSpc>
                <a:spcPct val="150000"/>
              </a:lnSpc>
            </a:pPr>
            <a:r>
              <a:rPr lang="es-ES" sz="1600" dirty="0">
                <a:solidFill>
                  <a:schemeClr val="bg1"/>
                </a:solidFill>
                <a:latin typeface="GalanoGrotesque-SemiBold" panose="00000700000000000000" pitchFamily="50" charset="0"/>
              </a:rPr>
              <a:t>COMPROMISO DE TODOS LOS AGENTES DE MERCADO</a:t>
            </a:r>
          </a:p>
        </p:txBody>
      </p:sp>
    </p:spTree>
    <p:extLst>
      <p:ext uri="{BB962C8B-B14F-4D97-AF65-F5344CB8AC3E}">
        <p14:creationId xmlns:p14="http://schemas.microsoft.com/office/powerpoint/2010/main" val="1012415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65;p10" descr="Un florero con hojas verdes&#10;&#10;Descripción generada automáticamente con confianza media">
            <a:extLst>
              <a:ext uri="{FF2B5EF4-FFF2-40B4-BE49-F238E27FC236}">
                <a16:creationId xmlns:a16="http://schemas.microsoft.com/office/drawing/2014/main" id="{FCBDA6FD-4CDB-1E7C-DE07-2B4597D2F4F7}"/>
              </a:ext>
            </a:extLst>
          </p:cNvPr>
          <p:cNvPicPr preferRelativeResize="0"/>
          <p:nvPr/>
        </p:nvPicPr>
        <p:blipFill rotWithShape="1">
          <a:blip r:embed="rId3">
            <a:alphaModFix/>
          </a:blip>
          <a:srcRect l="-1" r="41438"/>
          <a:stretch/>
        </p:blipFill>
        <p:spPr>
          <a:xfrm>
            <a:off x="6536508" y="-1"/>
            <a:ext cx="5655492" cy="6858001"/>
          </a:xfrm>
          <a:prstGeom prst="rect">
            <a:avLst/>
          </a:prstGeom>
          <a:noFill/>
          <a:ln>
            <a:noFill/>
          </a:ln>
        </p:spPr>
      </p:pic>
      <p:sp>
        <p:nvSpPr>
          <p:cNvPr id="6" name="CuadroTexto 5">
            <a:extLst>
              <a:ext uri="{FF2B5EF4-FFF2-40B4-BE49-F238E27FC236}">
                <a16:creationId xmlns:a16="http://schemas.microsoft.com/office/drawing/2014/main" id="{1DCB54BA-3043-994C-93AE-550B06B8BEDF}"/>
              </a:ext>
            </a:extLst>
          </p:cNvPr>
          <p:cNvSpPr txBox="1"/>
          <p:nvPr/>
        </p:nvSpPr>
        <p:spPr>
          <a:xfrm>
            <a:off x="1018950" y="1159689"/>
            <a:ext cx="3126697" cy="584775"/>
          </a:xfrm>
          <a:prstGeom prst="rect">
            <a:avLst/>
          </a:prstGeom>
          <a:noFill/>
        </p:spPr>
        <p:txBody>
          <a:bodyPr wrap="square" lIns="91440" tIns="45720" rIns="91440" bIns="45720" rtlCol="0" anchor="t">
            <a:spAutoFit/>
          </a:bodyPr>
          <a:lstStyle/>
          <a:p>
            <a:r>
              <a:rPr lang="es-ES" sz="1600" dirty="0">
                <a:solidFill>
                  <a:srgbClr val="273167"/>
                </a:solidFill>
                <a:latin typeface="GalanoGrotesque-SemiBold" panose="00000700000000000000" pitchFamily="50" charset="0"/>
              </a:rPr>
              <a:t>FACILITAR la mentalidad circular en las empresas</a:t>
            </a:r>
          </a:p>
        </p:txBody>
      </p:sp>
      <p:sp>
        <p:nvSpPr>
          <p:cNvPr id="7" name="CuadroTexto 6">
            <a:extLst>
              <a:ext uri="{FF2B5EF4-FFF2-40B4-BE49-F238E27FC236}">
                <a16:creationId xmlns:a16="http://schemas.microsoft.com/office/drawing/2014/main" id="{7DFBD18E-F13A-DFE1-DC00-36D201385155}"/>
              </a:ext>
            </a:extLst>
          </p:cNvPr>
          <p:cNvSpPr txBox="1"/>
          <p:nvPr/>
        </p:nvSpPr>
        <p:spPr>
          <a:xfrm>
            <a:off x="993228" y="2915252"/>
            <a:ext cx="520754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dirty="0">
                <a:solidFill>
                  <a:srgbClr val="273167"/>
                </a:solidFill>
                <a:latin typeface="GalanoGrotesque-SemiBold" panose="00000700000000000000" pitchFamily="50" charset="0"/>
              </a:rPr>
              <a:t>PROMOVER el equipamiento </a:t>
            </a:r>
            <a:br>
              <a:rPr lang="es-ES" sz="1600" dirty="0">
                <a:solidFill>
                  <a:srgbClr val="273167"/>
                </a:solidFill>
                <a:latin typeface="GalanoGrotesque-SemiBold" panose="00000700000000000000" pitchFamily="50" charset="0"/>
              </a:rPr>
            </a:br>
            <a:r>
              <a:rPr lang="es-ES" sz="1600" dirty="0">
                <a:solidFill>
                  <a:srgbClr val="273167"/>
                </a:solidFill>
                <a:latin typeface="GalanoGrotesque-SemiBold" panose="00000700000000000000" pitchFamily="50" charset="0"/>
              </a:rPr>
              <a:t>reacondicionado desde las administraciones y estamentos públicos</a:t>
            </a:r>
          </a:p>
        </p:txBody>
      </p:sp>
      <p:sp>
        <p:nvSpPr>
          <p:cNvPr id="8" name="CuadroTexto 7">
            <a:extLst>
              <a:ext uri="{FF2B5EF4-FFF2-40B4-BE49-F238E27FC236}">
                <a16:creationId xmlns:a16="http://schemas.microsoft.com/office/drawing/2014/main" id="{811F1379-1320-F555-D006-0115A9DE49EC}"/>
              </a:ext>
            </a:extLst>
          </p:cNvPr>
          <p:cNvSpPr txBox="1"/>
          <p:nvPr/>
        </p:nvSpPr>
        <p:spPr>
          <a:xfrm>
            <a:off x="993228" y="4883425"/>
            <a:ext cx="455032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dirty="0">
                <a:solidFill>
                  <a:srgbClr val="273167"/>
                </a:solidFill>
                <a:latin typeface="GalanoGrotesque-SemiBold" panose="00000700000000000000" pitchFamily="50" charset="0"/>
              </a:rPr>
              <a:t>INTEGRAR el GTM de cara al cliente</a:t>
            </a:r>
          </a:p>
          <a:p>
            <a:r>
              <a:rPr lang="es-ES" sz="1200" dirty="0">
                <a:solidFill>
                  <a:srgbClr val="273167"/>
                </a:solidFill>
                <a:latin typeface="GalanoGrotesque-Regular" panose="00000500000000000000" pitchFamily="50" charset="0"/>
              </a:rPr>
              <a:t>*</a:t>
            </a:r>
            <a:r>
              <a:rPr lang="es-ES" sz="1200" dirty="0" err="1">
                <a:solidFill>
                  <a:srgbClr val="273167"/>
                </a:solidFill>
                <a:latin typeface="GalanoGrotesque-Regular" panose="00000500000000000000" pitchFamily="50" charset="0"/>
              </a:rPr>
              <a:t>Go</a:t>
            </a:r>
            <a:r>
              <a:rPr lang="es-ES" sz="1200" dirty="0">
                <a:solidFill>
                  <a:srgbClr val="273167"/>
                </a:solidFill>
                <a:latin typeface="GalanoGrotesque-Regular" panose="00000500000000000000" pitchFamily="50" charset="0"/>
              </a:rPr>
              <a:t> </a:t>
            </a:r>
            <a:r>
              <a:rPr lang="es-ES" sz="1200" dirty="0" err="1">
                <a:solidFill>
                  <a:srgbClr val="273167"/>
                </a:solidFill>
                <a:latin typeface="GalanoGrotesque-Regular" panose="00000500000000000000" pitchFamily="50" charset="0"/>
              </a:rPr>
              <a:t>to</a:t>
            </a:r>
            <a:r>
              <a:rPr lang="es-ES" sz="1200" dirty="0">
                <a:solidFill>
                  <a:srgbClr val="273167"/>
                </a:solidFill>
                <a:latin typeface="GalanoGrotesque-Regular" panose="00000500000000000000" pitchFamily="50" charset="0"/>
              </a:rPr>
              <a:t> </a:t>
            </a:r>
            <a:r>
              <a:rPr lang="es-ES" sz="1200" dirty="0" err="1">
                <a:solidFill>
                  <a:srgbClr val="273167"/>
                </a:solidFill>
                <a:latin typeface="GalanoGrotesque-Regular" panose="00000500000000000000" pitchFamily="50" charset="0"/>
              </a:rPr>
              <a:t>market</a:t>
            </a:r>
            <a:endParaRPr lang="es-ES" sz="1200" dirty="0">
              <a:solidFill>
                <a:srgbClr val="273167"/>
              </a:solidFill>
              <a:latin typeface="GalanoGrotesque-Regular" panose="00000500000000000000" pitchFamily="50" charset="0"/>
            </a:endParaRPr>
          </a:p>
        </p:txBody>
      </p:sp>
      <p:sp>
        <p:nvSpPr>
          <p:cNvPr id="5" name="CuadroTexto 4">
            <a:extLst>
              <a:ext uri="{FF2B5EF4-FFF2-40B4-BE49-F238E27FC236}">
                <a16:creationId xmlns:a16="http://schemas.microsoft.com/office/drawing/2014/main" id="{01CC3A4A-3738-3765-DC32-DF7BA2D3C591}"/>
              </a:ext>
            </a:extLst>
          </p:cNvPr>
          <p:cNvSpPr txBox="1"/>
          <p:nvPr/>
        </p:nvSpPr>
        <p:spPr>
          <a:xfrm>
            <a:off x="1018950" y="749577"/>
            <a:ext cx="3448275" cy="489621"/>
          </a:xfrm>
          <a:prstGeom prst="rect">
            <a:avLst/>
          </a:prstGeom>
          <a:noFill/>
        </p:spPr>
        <p:txBody>
          <a:bodyPr wrap="square" lIns="91440" tIns="45720" rIns="91440" bIns="45720" rtlCol="0" anchor="t">
            <a:spAutoFit/>
          </a:bodyPr>
          <a:lstStyle/>
          <a:p>
            <a:pPr>
              <a:lnSpc>
                <a:spcPct val="150000"/>
              </a:lnSpc>
            </a:pPr>
            <a:r>
              <a:rPr lang="es-ES" sz="2000" dirty="0">
                <a:solidFill>
                  <a:srgbClr val="79C195"/>
                </a:solidFill>
                <a:latin typeface="GalanoGrotesque-SemiBold" panose="00000700000000000000" pitchFamily="50" charset="0"/>
              </a:rPr>
              <a:t>SECTOR PRIVADO</a:t>
            </a:r>
          </a:p>
        </p:txBody>
      </p:sp>
      <p:sp>
        <p:nvSpPr>
          <p:cNvPr id="9" name="CuadroTexto 8">
            <a:extLst>
              <a:ext uri="{FF2B5EF4-FFF2-40B4-BE49-F238E27FC236}">
                <a16:creationId xmlns:a16="http://schemas.microsoft.com/office/drawing/2014/main" id="{5F316BA6-1566-E7C2-D51D-1B185CF02804}"/>
              </a:ext>
            </a:extLst>
          </p:cNvPr>
          <p:cNvSpPr txBox="1"/>
          <p:nvPr/>
        </p:nvSpPr>
        <p:spPr>
          <a:xfrm>
            <a:off x="1018950" y="2486144"/>
            <a:ext cx="3448275" cy="489621"/>
          </a:xfrm>
          <a:prstGeom prst="rect">
            <a:avLst/>
          </a:prstGeom>
          <a:noFill/>
        </p:spPr>
        <p:txBody>
          <a:bodyPr wrap="square" lIns="91440" tIns="45720" rIns="91440" bIns="45720" rtlCol="0" anchor="t">
            <a:spAutoFit/>
          </a:bodyPr>
          <a:lstStyle/>
          <a:p>
            <a:pPr>
              <a:lnSpc>
                <a:spcPct val="150000"/>
              </a:lnSpc>
            </a:pPr>
            <a:r>
              <a:rPr lang="es-ES" sz="2000" dirty="0">
                <a:solidFill>
                  <a:srgbClr val="79C195"/>
                </a:solidFill>
                <a:latin typeface="GalanoGrotesque-SemiBold" panose="00000700000000000000" pitchFamily="50" charset="0"/>
              </a:rPr>
              <a:t>SECTOR PÚBLICO</a:t>
            </a:r>
          </a:p>
        </p:txBody>
      </p:sp>
      <p:sp>
        <p:nvSpPr>
          <p:cNvPr id="10" name="CuadroTexto 9">
            <a:extLst>
              <a:ext uri="{FF2B5EF4-FFF2-40B4-BE49-F238E27FC236}">
                <a16:creationId xmlns:a16="http://schemas.microsoft.com/office/drawing/2014/main" id="{182BE720-B526-950C-6E34-B5A9C031795F}"/>
              </a:ext>
            </a:extLst>
          </p:cNvPr>
          <p:cNvSpPr txBox="1"/>
          <p:nvPr/>
        </p:nvSpPr>
        <p:spPr>
          <a:xfrm>
            <a:off x="993229" y="4407008"/>
            <a:ext cx="2059214" cy="489621"/>
          </a:xfrm>
          <a:prstGeom prst="rect">
            <a:avLst/>
          </a:prstGeom>
          <a:noFill/>
        </p:spPr>
        <p:txBody>
          <a:bodyPr wrap="square" lIns="91440" tIns="45720" rIns="91440" bIns="45720" rtlCol="0" anchor="t">
            <a:spAutoFit/>
          </a:bodyPr>
          <a:lstStyle/>
          <a:p>
            <a:pPr>
              <a:lnSpc>
                <a:spcPct val="150000"/>
              </a:lnSpc>
            </a:pPr>
            <a:r>
              <a:rPr lang="es-ES" sz="2000" dirty="0">
                <a:solidFill>
                  <a:srgbClr val="79C195"/>
                </a:solidFill>
                <a:latin typeface="GalanoGrotesque-SemiBold" panose="00000700000000000000" pitchFamily="50" charset="0"/>
              </a:rPr>
              <a:t>MERCADO</a:t>
            </a:r>
          </a:p>
        </p:txBody>
      </p:sp>
    </p:spTree>
    <p:extLst>
      <p:ext uri="{BB962C8B-B14F-4D97-AF65-F5344CB8AC3E}">
        <p14:creationId xmlns:p14="http://schemas.microsoft.com/office/powerpoint/2010/main" val="4254671616"/>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5296C"/>
        </a:solidFill>
        <a:effectLst/>
      </p:bgPr>
    </p:bg>
    <p:spTree>
      <p:nvGrpSpPr>
        <p:cNvPr id="1" name="Shape 294"/>
        <p:cNvGrpSpPr/>
        <p:nvPr/>
      </p:nvGrpSpPr>
      <p:grpSpPr>
        <a:xfrm>
          <a:off x="0" y="0"/>
          <a:ext cx="0" cy="0"/>
          <a:chOff x="0" y="0"/>
          <a:chExt cx="0" cy="0"/>
        </a:xfrm>
      </p:grpSpPr>
      <p:sp>
        <p:nvSpPr>
          <p:cNvPr id="298" name="Google Shape;298;p33"/>
          <p:cNvSpPr txBox="1"/>
          <p:nvPr/>
        </p:nvSpPr>
        <p:spPr>
          <a:xfrm>
            <a:off x="613341" y="1987995"/>
            <a:ext cx="3914320" cy="775820"/>
          </a:xfrm>
          <a:prstGeom prst="rect">
            <a:avLst/>
          </a:prstGeom>
          <a:noFill/>
          <a:ln>
            <a:noFill/>
          </a:ln>
        </p:spPr>
        <p:txBody>
          <a:bodyPr spcFirstLastPara="1" wrap="square" lIns="121900" tIns="121900" rIns="121900" bIns="121900" anchor="t" anchorCtr="0">
            <a:noAutofit/>
          </a:bodyPr>
          <a:lstStyle/>
          <a:p>
            <a:pPr>
              <a:buClr>
                <a:schemeClr val="dk1"/>
              </a:buClr>
              <a:buSzPts val="1100"/>
            </a:pPr>
            <a:r>
              <a:rPr lang="es-ES" sz="2650" dirty="0">
                <a:solidFill>
                  <a:srgbClr val="7AC295"/>
                </a:solidFill>
                <a:latin typeface="GalanoGrotesque-SemiBold"/>
              </a:rPr>
              <a:t>Sostenibilidad IT.</a:t>
            </a:r>
          </a:p>
          <a:p>
            <a:pPr>
              <a:buSzPts val="1100"/>
            </a:pPr>
            <a:r>
              <a:rPr lang="es-ES" sz="2650" dirty="0">
                <a:solidFill>
                  <a:srgbClr val="7AC295"/>
                </a:solidFill>
                <a:latin typeface="GalanoGrotesque-SemiBold"/>
              </a:rPr>
              <a:t>Circularidad en el entorno </a:t>
            </a:r>
            <a:r>
              <a:rPr lang="es-ES" sz="2650" dirty="0" err="1">
                <a:solidFill>
                  <a:srgbClr val="7AC295"/>
                </a:solidFill>
                <a:latin typeface="GalanoGrotesque-SemiBold"/>
              </a:rPr>
              <a:t>datacenter</a:t>
            </a:r>
            <a:endParaRPr sz="2650">
              <a:solidFill>
                <a:srgbClr val="7AC295"/>
              </a:solidFill>
              <a:latin typeface="GalanoGrotesque-SemiBold"/>
            </a:endParaRPr>
          </a:p>
          <a:p>
            <a:endParaRPr sz="2400" dirty="0">
              <a:solidFill>
                <a:srgbClr val="999999"/>
              </a:solidFill>
              <a:latin typeface="GalanoGrotesqueAlt-Regular" panose="00000500000000000000" pitchFamily="50" charset="0"/>
            </a:endParaRPr>
          </a:p>
          <a:p>
            <a:endParaRPr sz="2400" dirty="0">
              <a:solidFill>
                <a:srgbClr val="999999"/>
              </a:solidFill>
              <a:latin typeface="GalanoGrotesqueAlt-Regular" panose="00000500000000000000" pitchFamily="50" charset="0"/>
            </a:endParaRPr>
          </a:p>
        </p:txBody>
      </p:sp>
      <p:sp>
        <p:nvSpPr>
          <p:cNvPr id="14" name="Rectángulo 13">
            <a:extLst>
              <a:ext uri="{FF2B5EF4-FFF2-40B4-BE49-F238E27FC236}">
                <a16:creationId xmlns:a16="http://schemas.microsoft.com/office/drawing/2014/main" id="{E2389BF2-A632-BF72-925B-806736160B7D}"/>
              </a:ext>
            </a:extLst>
          </p:cNvPr>
          <p:cNvSpPr/>
          <p:nvPr/>
        </p:nvSpPr>
        <p:spPr>
          <a:xfrm>
            <a:off x="1" y="229808"/>
            <a:ext cx="1857828" cy="894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p>
        </p:txBody>
      </p:sp>
      <p:pic>
        <p:nvPicPr>
          <p:cNvPr id="16" name="Google Shape;172;p11" descr="Logotipo&#10;&#10;Descripción generada automáticamente con confianza media">
            <a:extLst>
              <a:ext uri="{FF2B5EF4-FFF2-40B4-BE49-F238E27FC236}">
                <a16:creationId xmlns:a16="http://schemas.microsoft.com/office/drawing/2014/main" id="{9518E195-1414-326E-B36E-32F88415FF13}"/>
              </a:ext>
            </a:extLst>
          </p:cNvPr>
          <p:cNvPicPr preferRelativeResize="0"/>
          <p:nvPr/>
        </p:nvPicPr>
        <p:blipFill rotWithShape="1">
          <a:blip r:embed="rId3">
            <a:alphaModFix/>
          </a:blip>
          <a:srcRect/>
          <a:stretch/>
        </p:blipFill>
        <p:spPr>
          <a:xfrm>
            <a:off x="157744" y="505488"/>
            <a:ext cx="1542339" cy="374840"/>
          </a:xfrm>
          <a:prstGeom prst="rect">
            <a:avLst/>
          </a:prstGeom>
          <a:noFill/>
          <a:ln>
            <a:noFill/>
          </a:ln>
        </p:spPr>
      </p:pic>
      <p:pic>
        <p:nvPicPr>
          <p:cNvPr id="3" name="Imagen 2">
            <a:extLst>
              <a:ext uri="{FF2B5EF4-FFF2-40B4-BE49-F238E27FC236}">
                <a16:creationId xmlns:a16="http://schemas.microsoft.com/office/drawing/2014/main" id="{7C5E43B9-6535-8FC9-A8A4-A33380E7801C}"/>
              </a:ext>
            </a:extLst>
          </p:cNvPr>
          <p:cNvPicPr>
            <a:picLocks noChangeAspect="1"/>
          </p:cNvPicPr>
          <p:nvPr/>
        </p:nvPicPr>
        <p:blipFill rotWithShape="1">
          <a:blip r:embed="rId4"/>
          <a:srcRect l="19274" t="972" r="23817" b="-972"/>
          <a:stretch/>
        </p:blipFill>
        <p:spPr>
          <a:xfrm>
            <a:off x="6282723" y="2873"/>
            <a:ext cx="5909277" cy="6922433"/>
          </a:xfrm>
          <a:prstGeom prst="rect">
            <a:avLst/>
          </a:prstGeom>
        </p:spPr>
      </p:pic>
      <p:sp>
        <p:nvSpPr>
          <p:cNvPr id="8" name="Marcador de contenido 2">
            <a:extLst>
              <a:ext uri="{FF2B5EF4-FFF2-40B4-BE49-F238E27FC236}">
                <a16:creationId xmlns:a16="http://schemas.microsoft.com/office/drawing/2014/main" id="{A11F96CC-5DAD-D4EC-0C82-6B78C3E6DB01}"/>
              </a:ext>
            </a:extLst>
          </p:cNvPr>
          <p:cNvSpPr txBox="1">
            <a:spLocks/>
          </p:cNvSpPr>
          <p:nvPr/>
        </p:nvSpPr>
        <p:spPr>
          <a:xfrm>
            <a:off x="613341" y="3634135"/>
            <a:ext cx="4141763" cy="1983345"/>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r>
              <a:rPr lang="es-ES" sz="1600" dirty="0">
                <a:solidFill>
                  <a:schemeClr val="bg1"/>
                </a:solidFill>
                <a:latin typeface="GalanoGrotesque-Light"/>
              </a:rPr>
              <a:t>Contexto del problema.</a:t>
            </a:r>
          </a:p>
          <a:p>
            <a:pPr marL="285750" indent="-285750" algn="l">
              <a:buFont typeface="Arial" panose="020B0604020202020204" pitchFamily="34" charset="0"/>
              <a:buChar char="•"/>
            </a:pPr>
            <a:r>
              <a:rPr lang="es-ES" sz="1600" dirty="0">
                <a:solidFill>
                  <a:schemeClr val="bg1"/>
                </a:solidFill>
                <a:latin typeface="GalanoGrotesque-Light"/>
              </a:rPr>
              <a:t>Circularidad en el data center. Soluciones actuales.</a:t>
            </a:r>
          </a:p>
          <a:p>
            <a:pPr marL="285750" indent="-285750" algn="l">
              <a:buFont typeface="Arial" panose="020B0604020202020204" pitchFamily="34" charset="0"/>
              <a:buChar char="•"/>
            </a:pPr>
            <a:r>
              <a:rPr lang="es-ES" sz="1600" dirty="0">
                <a:solidFill>
                  <a:schemeClr val="bg1"/>
                </a:solidFill>
                <a:latin typeface="GalanoGrotesque-Light"/>
              </a:rPr>
              <a:t>Desafíos para el futuro. Caminar juntos.</a:t>
            </a:r>
            <a:endParaRPr lang="es-ES" sz="1600" dirty="0">
              <a:solidFill>
                <a:schemeClr val="bg1"/>
              </a:solidFill>
              <a:latin typeface="GalanoGrotesque-Light" panose="00000400000000000000" pitchFamily="50" charset="0"/>
            </a:endParaRPr>
          </a:p>
        </p:txBody>
      </p:sp>
    </p:spTree>
    <p:extLst>
      <p:ext uri="{BB962C8B-B14F-4D97-AF65-F5344CB8AC3E}">
        <p14:creationId xmlns:p14="http://schemas.microsoft.com/office/powerpoint/2010/main" val="3114589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E1F04F8-B77F-D8C0-E005-C7305179FD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81" y="0"/>
            <a:ext cx="12546162" cy="6857999"/>
          </a:xfrm>
          <a:prstGeom prst="rect">
            <a:avLst/>
          </a:prstGeom>
        </p:spPr>
      </p:pic>
      <p:pic>
        <p:nvPicPr>
          <p:cNvPr id="6" name="Imagen 5">
            <a:extLst>
              <a:ext uri="{FF2B5EF4-FFF2-40B4-BE49-F238E27FC236}">
                <a16:creationId xmlns:a16="http://schemas.microsoft.com/office/drawing/2014/main" id="{07EEF465-2D0D-7B07-ACCE-20D0683B3E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8841" y="6209990"/>
            <a:ext cx="342747" cy="342747"/>
          </a:xfrm>
          <a:prstGeom prst="rect">
            <a:avLst/>
          </a:prstGeom>
        </p:spPr>
      </p:pic>
      <p:pic>
        <p:nvPicPr>
          <p:cNvPr id="7" name="Imagen 6">
            <a:extLst>
              <a:ext uri="{FF2B5EF4-FFF2-40B4-BE49-F238E27FC236}">
                <a16:creationId xmlns:a16="http://schemas.microsoft.com/office/drawing/2014/main" id="{D6DE0899-B744-56EE-5F88-A1C20675D2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966" y="6200620"/>
            <a:ext cx="342747" cy="342747"/>
          </a:xfrm>
          <a:prstGeom prst="rect">
            <a:avLst/>
          </a:prstGeom>
        </p:spPr>
      </p:pic>
      <p:sp>
        <p:nvSpPr>
          <p:cNvPr id="9" name="CuadroTexto 8">
            <a:extLst>
              <a:ext uri="{FF2B5EF4-FFF2-40B4-BE49-F238E27FC236}">
                <a16:creationId xmlns:a16="http://schemas.microsoft.com/office/drawing/2014/main" id="{F05E8A85-5506-1911-68B6-32EF30BBE399}"/>
              </a:ext>
            </a:extLst>
          </p:cNvPr>
          <p:cNvSpPr txBox="1"/>
          <p:nvPr/>
        </p:nvSpPr>
        <p:spPr>
          <a:xfrm>
            <a:off x="5105246" y="6183405"/>
            <a:ext cx="1562254" cy="338554"/>
          </a:xfrm>
          <a:prstGeom prst="rect">
            <a:avLst/>
          </a:prstGeom>
          <a:noFill/>
        </p:spPr>
        <p:txBody>
          <a:bodyPr wrap="square">
            <a:spAutoFit/>
          </a:bodyPr>
          <a:lstStyle/>
          <a:p>
            <a:r>
              <a:rPr lang="es-ES" sz="1600" dirty="0">
                <a:solidFill>
                  <a:schemeClr val="bg1"/>
                </a:solidFill>
                <a:latin typeface="GalanoGrotesque-SemiBold" panose="00000700000000000000" pitchFamily="50" charset="0"/>
              </a:rPr>
              <a:t>/mercado-</a:t>
            </a:r>
            <a:r>
              <a:rPr lang="es-ES" sz="1600" dirty="0" err="1">
                <a:solidFill>
                  <a:schemeClr val="bg1"/>
                </a:solidFill>
                <a:latin typeface="GalanoGrotesque-SemiBold" panose="00000700000000000000" pitchFamily="50" charset="0"/>
              </a:rPr>
              <a:t>it</a:t>
            </a:r>
            <a:endParaRPr lang="es-ES" sz="1600" dirty="0">
              <a:solidFill>
                <a:schemeClr val="bg1"/>
              </a:solidFill>
              <a:latin typeface="GalanoGrotesque-SemiBold" panose="00000700000000000000" pitchFamily="50" charset="0"/>
            </a:endParaRPr>
          </a:p>
        </p:txBody>
      </p:sp>
      <p:sp>
        <p:nvSpPr>
          <p:cNvPr id="11" name="CuadroTexto 10">
            <a:extLst>
              <a:ext uri="{FF2B5EF4-FFF2-40B4-BE49-F238E27FC236}">
                <a16:creationId xmlns:a16="http://schemas.microsoft.com/office/drawing/2014/main" id="{FE6E87D2-0F29-5342-28B5-7E150B361D62}"/>
              </a:ext>
            </a:extLst>
          </p:cNvPr>
          <p:cNvSpPr txBox="1"/>
          <p:nvPr/>
        </p:nvSpPr>
        <p:spPr>
          <a:xfrm>
            <a:off x="1962430" y="6200620"/>
            <a:ext cx="1961870" cy="338554"/>
          </a:xfrm>
          <a:prstGeom prst="rect">
            <a:avLst/>
          </a:prstGeom>
          <a:noFill/>
        </p:spPr>
        <p:txBody>
          <a:bodyPr wrap="square">
            <a:spAutoFit/>
          </a:bodyPr>
          <a:lstStyle/>
          <a:p>
            <a:r>
              <a:rPr lang="es-ES" sz="1600" dirty="0">
                <a:solidFill>
                  <a:schemeClr val="bg1"/>
                </a:solidFill>
                <a:latin typeface="GalanoGrotesque-SemiBold" panose="00000700000000000000" pitchFamily="50" charset="0"/>
              </a:rPr>
              <a:t>/</a:t>
            </a:r>
            <a:r>
              <a:rPr lang="es-ES" sz="1600" dirty="0" err="1">
                <a:solidFill>
                  <a:schemeClr val="bg1"/>
                </a:solidFill>
                <a:latin typeface="GalanoGrotesque-SemiBold" panose="00000700000000000000" pitchFamily="50" charset="0"/>
              </a:rPr>
              <a:t>marcosgallardo</a:t>
            </a:r>
            <a:endParaRPr lang="es-ES" sz="1600" dirty="0">
              <a:solidFill>
                <a:schemeClr val="bg1"/>
              </a:solidFill>
              <a:latin typeface="GalanoGrotesque-SemiBold" panose="00000700000000000000" pitchFamily="50" charset="0"/>
            </a:endParaRPr>
          </a:p>
        </p:txBody>
      </p:sp>
    </p:spTree>
    <p:extLst>
      <p:ext uri="{BB962C8B-B14F-4D97-AF65-F5344CB8AC3E}">
        <p14:creationId xmlns:p14="http://schemas.microsoft.com/office/powerpoint/2010/main" val="380660431"/>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BCE30B7-D031-6162-7BEA-A00780ED47CD}"/>
              </a:ext>
            </a:extLst>
          </p:cNvPr>
          <p:cNvPicPr>
            <a:picLocks noChangeAspect="1"/>
          </p:cNvPicPr>
          <p:nvPr/>
        </p:nvPicPr>
        <p:blipFill rotWithShape="1">
          <a:blip r:embed="rId2"/>
          <a:srcRect r="8772" b="1749"/>
          <a:stretch/>
        </p:blipFill>
        <p:spPr>
          <a:xfrm>
            <a:off x="3686263" y="368298"/>
            <a:ext cx="8294071" cy="5971119"/>
          </a:xfrm>
          <a:prstGeom prst="rect">
            <a:avLst/>
          </a:prstGeom>
        </p:spPr>
      </p:pic>
      <p:sp>
        <p:nvSpPr>
          <p:cNvPr id="3" name="CuadroTexto 2">
            <a:extLst>
              <a:ext uri="{FF2B5EF4-FFF2-40B4-BE49-F238E27FC236}">
                <a16:creationId xmlns:a16="http://schemas.microsoft.com/office/drawing/2014/main" id="{4085CEEB-7915-5D7E-345F-B3D90D063E05}"/>
              </a:ext>
            </a:extLst>
          </p:cNvPr>
          <p:cNvSpPr txBox="1"/>
          <p:nvPr/>
        </p:nvSpPr>
        <p:spPr>
          <a:xfrm>
            <a:off x="448734" y="2881237"/>
            <a:ext cx="3606800" cy="1569660"/>
          </a:xfrm>
          <a:prstGeom prst="rect">
            <a:avLst/>
          </a:prstGeom>
          <a:noFill/>
        </p:spPr>
        <p:txBody>
          <a:bodyPr wrap="square" lIns="91440" tIns="45720" rIns="91440" bIns="45720" anchor="t">
            <a:spAutoFit/>
          </a:bodyPr>
          <a:lstStyle/>
          <a:p>
            <a:r>
              <a:rPr lang="es-ES" sz="1600" dirty="0">
                <a:solidFill>
                  <a:srgbClr val="25296C"/>
                </a:solidFill>
                <a:latin typeface="GalanoGrotesque-Regular" panose="00000500000000000000" pitchFamily="50" charset="0"/>
              </a:rPr>
              <a:t>Hacen referencia a los factores que convierten a una compañía en sostenible a través de su </a:t>
            </a:r>
            <a:r>
              <a:rPr lang="es-ES" sz="1600" b="1" dirty="0">
                <a:solidFill>
                  <a:srgbClr val="25296C"/>
                </a:solidFill>
                <a:latin typeface="GalanoGrotesque-Medium"/>
              </a:rPr>
              <a:t>compromiso social, ambiental y de buen gobierno</a:t>
            </a:r>
            <a:r>
              <a:rPr lang="es-ES" sz="1600" dirty="0">
                <a:solidFill>
                  <a:srgbClr val="25296C"/>
                </a:solidFill>
                <a:latin typeface="GalanoGrotesque-Medium"/>
              </a:rPr>
              <a:t>, </a:t>
            </a:r>
            <a:r>
              <a:rPr lang="es-ES" sz="1600" dirty="0">
                <a:solidFill>
                  <a:srgbClr val="25296C"/>
                </a:solidFill>
                <a:latin typeface="GalanoGrotesque-Regular" panose="00000500000000000000" pitchFamily="50" charset="0"/>
              </a:rPr>
              <a:t>sin descuidar nunca los</a:t>
            </a:r>
            <a:r>
              <a:rPr lang="es-ES" sz="1600" dirty="0">
                <a:solidFill>
                  <a:srgbClr val="25296C"/>
                </a:solidFill>
                <a:latin typeface="GalanoGrotesque-Medium"/>
              </a:rPr>
              <a:t> </a:t>
            </a:r>
            <a:r>
              <a:rPr lang="es-ES" sz="1600" b="1" dirty="0">
                <a:solidFill>
                  <a:srgbClr val="25296C"/>
                </a:solidFill>
                <a:latin typeface="GalanoGrotesque-Medium"/>
              </a:rPr>
              <a:t>aspectos financieros</a:t>
            </a:r>
            <a:r>
              <a:rPr lang="es-ES" sz="1600" dirty="0">
                <a:solidFill>
                  <a:srgbClr val="25296C"/>
                </a:solidFill>
                <a:latin typeface="GalanoGrotesque-Medium"/>
              </a:rPr>
              <a:t>.</a:t>
            </a:r>
          </a:p>
        </p:txBody>
      </p:sp>
      <p:sp>
        <p:nvSpPr>
          <p:cNvPr id="4" name="Google Shape;296;p33">
            <a:extLst>
              <a:ext uri="{FF2B5EF4-FFF2-40B4-BE49-F238E27FC236}">
                <a16:creationId xmlns:a16="http://schemas.microsoft.com/office/drawing/2014/main" id="{7CF1F343-0B54-1CEA-450F-BCE6838CECDD}"/>
              </a:ext>
            </a:extLst>
          </p:cNvPr>
          <p:cNvSpPr txBox="1"/>
          <p:nvPr/>
        </p:nvSpPr>
        <p:spPr>
          <a:xfrm>
            <a:off x="448734" y="1048334"/>
            <a:ext cx="1964202" cy="746467"/>
          </a:xfrm>
          <a:prstGeom prst="rect">
            <a:avLst/>
          </a:prstGeom>
          <a:noFill/>
          <a:ln>
            <a:noFill/>
          </a:ln>
        </p:spPr>
        <p:txBody>
          <a:bodyPr spcFirstLastPara="1" wrap="square" lIns="121900" tIns="121900" rIns="121900" bIns="121900" anchor="t" anchorCtr="0">
            <a:noAutofit/>
          </a:bodyPr>
          <a:lstStyle/>
          <a:p>
            <a:pPr>
              <a:lnSpc>
                <a:spcPct val="80000"/>
              </a:lnSpc>
            </a:pPr>
            <a:r>
              <a:rPr lang="es-ES" sz="4400" b="1" dirty="0">
                <a:solidFill>
                  <a:srgbClr val="273167"/>
                </a:solidFill>
                <a:latin typeface="GalanoGrotesque-Bold"/>
              </a:rPr>
              <a:t>ESG</a:t>
            </a:r>
            <a:endParaRPr sz="4400" b="1" dirty="0">
              <a:solidFill>
                <a:srgbClr val="273167"/>
              </a:solidFill>
              <a:latin typeface="GalanoGrotesque-Bold"/>
            </a:endParaRPr>
          </a:p>
          <a:p>
            <a:pPr>
              <a:lnSpc>
                <a:spcPct val="80000"/>
              </a:lnSpc>
            </a:pPr>
            <a:endParaRPr sz="5400" dirty="0">
              <a:solidFill>
                <a:srgbClr val="273167"/>
              </a:solidFill>
              <a:latin typeface="GalanoGrotesqueAlt-Regular" panose="00000500000000000000" pitchFamily="50" charset="0"/>
            </a:endParaRPr>
          </a:p>
          <a:p>
            <a:pPr>
              <a:lnSpc>
                <a:spcPct val="80000"/>
              </a:lnSpc>
            </a:pPr>
            <a:endParaRPr sz="5400" dirty="0">
              <a:solidFill>
                <a:srgbClr val="273167"/>
              </a:solidFill>
              <a:latin typeface="GalanoGrotesqueAlt-Regular" panose="00000500000000000000" pitchFamily="50" charset="0"/>
            </a:endParaRPr>
          </a:p>
        </p:txBody>
      </p:sp>
      <p:sp>
        <p:nvSpPr>
          <p:cNvPr id="5" name="Google Shape;296;p33">
            <a:extLst>
              <a:ext uri="{FF2B5EF4-FFF2-40B4-BE49-F238E27FC236}">
                <a16:creationId xmlns:a16="http://schemas.microsoft.com/office/drawing/2014/main" id="{4A30EF62-B618-2328-D435-AC6ACD0AE92C}"/>
              </a:ext>
            </a:extLst>
          </p:cNvPr>
          <p:cNvSpPr txBox="1"/>
          <p:nvPr/>
        </p:nvSpPr>
        <p:spPr>
          <a:xfrm>
            <a:off x="448734" y="1853935"/>
            <a:ext cx="1964202" cy="909904"/>
          </a:xfrm>
          <a:prstGeom prst="rect">
            <a:avLst/>
          </a:prstGeom>
          <a:noFill/>
          <a:ln>
            <a:noFill/>
          </a:ln>
        </p:spPr>
        <p:txBody>
          <a:bodyPr spcFirstLastPara="1" wrap="square" lIns="121900" tIns="121900" rIns="121900" bIns="121900" anchor="t" anchorCtr="0">
            <a:noAutofit/>
          </a:bodyPr>
          <a:lstStyle/>
          <a:p>
            <a:pPr>
              <a:lnSpc>
                <a:spcPct val="80000"/>
              </a:lnSpc>
            </a:pPr>
            <a:r>
              <a:rPr lang="es-ES" sz="2000" dirty="0" err="1">
                <a:solidFill>
                  <a:srgbClr val="273167"/>
                </a:solidFill>
                <a:latin typeface="GalanoGrotesque-Bold" panose="00000800000000000000" pitchFamily="50" charset="0"/>
              </a:rPr>
              <a:t>Enviromental</a:t>
            </a:r>
            <a:endParaRPr lang="es-ES" sz="2000" dirty="0">
              <a:solidFill>
                <a:srgbClr val="273167"/>
              </a:solidFill>
              <a:latin typeface="GalanoGrotesque-Bold" panose="00000800000000000000" pitchFamily="50" charset="0"/>
            </a:endParaRPr>
          </a:p>
          <a:p>
            <a:pPr>
              <a:lnSpc>
                <a:spcPct val="80000"/>
              </a:lnSpc>
            </a:pPr>
            <a:r>
              <a:rPr lang="es-ES" sz="2000" dirty="0">
                <a:solidFill>
                  <a:srgbClr val="273167"/>
                </a:solidFill>
                <a:latin typeface="GalanoGrotesque-Bold" panose="00000800000000000000" pitchFamily="50" charset="0"/>
              </a:rPr>
              <a:t>Social</a:t>
            </a:r>
          </a:p>
          <a:p>
            <a:pPr>
              <a:lnSpc>
                <a:spcPct val="80000"/>
              </a:lnSpc>
            </a:pPr>
            <a:r>
              <a:rPr lang="es-ES" sz="2000" dirty="0" err="1">
                <a:solidFill>
                  <a:srgbClr val="273167"/>
                </a:solidFill>
                <a:latin typeface="GalanoGrotesque-Bold" panose="00000800000000000000" pitchFamily="50" charset="0"/>
              </a:rPr>
              <a:t>Governance</a:t>
            </a:r>
            <a:endParaRPr sz="2000" dirty="0">
              <a:solidFill>
                <a:srgbClr val="273167"/>
              </a:solidFill>
              <a:latin typeface="GalanoGrotesque-Bold" panose="00000800000000000000" pitchFamily="50" charset="0"/>
            </a:endParaRPr>
          </a:p>
          <a:p>
            <a:pPr>
              <a:lnSpc>
                <a:spcPct val="80000"/>
              </a:lnSpc>
            </a:pPr>
            <a:endParaRPr sz="2800" dirty="0">
              <a:solidFill>
                <a:srgbClr val="273167"/>
              </a:solidFill>
              <a:latin typeface="GalanoGrotesqueAlt-Regular" panose="00000500000000000000" pitchFamily="50" charset="0"/>
            </a:endParaRPr>
          </a:p>
          <a:p>
            <a:pPr>
              <a:lnSpc>
                <a:spcPct val="80000"/>
              </a:lnSpc>
            </a:pPr>
            <a:endParaRPr sz="2800" dirty="0">
              <a:solidFill>
                <a:srgbClr val="273167"/>
              </a:solidFill>
              <a:latin typeface="GalanoGrotesqueAlt-Regular" panose="00000500000000000000" pitchFamily="50" charset="0"/>
            </a:endParaRPr>
          </a:p>
        </p:txBody>
      </p:sp>
      <p:pic>
        <p:nvPicPr>
          <p:cNvPr id="2" name="Imagen 1">
            <a:extLst>
              <a:ext uri="{FF2B5EF4-FFF2-40B4-BE49-F238E27FC236}">
                <a16:creationId xmlns:a16="http://schemas.microsoft.com/office/drawing/2014/main" id="{83AC0BC3-D184-C845-A0B2-6F45F8040D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3826" y="5071598"/>
            <a:ext cx="537360" cy="537360"/>
          </a:xfrm>
          <a:prstGeom prst="rect">
            <a:avLst/>
          </a:prstGeom>
        </p:spPr>
      </p:pic>
      <p:pic>
        <p:nvPicPr>
          <p:cNvPr id="6" name="Imagen 5">
            <a:extLst>
              <a:ext uri="{FF2B5EF4-FFF2-40B4-BE49-F238E27FC236}">
                <a16:creationId xmlns:a16="http://schemas.microsoft.com/office/drawing/2014/main" id="{F28456DF-9E2B-B74C-FFD5-61E772F5C6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7188" y="5068004"/>
            <a:ext cx="537359" cy="537359"/>
          </a:xfrm>
          <a:prstGeom prst="rect">
            <a:avLst/>
          </a:prstGeom>
        </p:spPr>
      </p:pic>
      <p:pic>
        <p:nvPicPr>
          <p:cNvPr id="7" name="Imagen 6">
            <a:extLst>
              <a:ext uri="{FF2B5EF4-FFF2-40B4-BE49-F238E27FC236}">
                <a16:creationId xmlns:a16="http://schemas.microsoft.com/office/drawing/2014/main" id="{405E17B3-070F-6CB4-8589-D5CDD78B3D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8155" y="5075193"/>
            <a:ext cx="537359" cy="537359"/>
          </a:xfrm>
          <a:prstGeom prst="rect">
            <a:avLst/>
          </a:prstGeom>
        </p:spPr>
      </p:pic>
      <p:pic>
        <p:nvPicPr>
          <p:cNvPr id="9" name="Imagen 8">
            <a:extLst>
              <a:ext uri="{FF2B5EF4-FFF2-40B4-BE49-F238E27FC236}">
                <a16:creationId xmlns:a16="http://schemas.microsoft.com/office/drawing/2014/main" id="{73CF4F21-13C8-C214-0370-6D07A7C83A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1992" y="5075852"/>
            <a:ext cx="536700" cy="536700"/>
          </a:xfrm>
          <a:prstGeom prst="rect">
            <a:avLst/>
          </a:prstGeom>
        </p:spPr>
      </p:pic>
      <p:pic>
        <p:nvPicPr>
          <p:cNvPr id="10" name="Imagen 9">
            <a:extLst>
              <a:ext uri="{FF2B5EF4-FFF2-40B4-BE49-F238E27FC236}">
                <a16:creationId xmlns:a16="http://schemas.microsoft.com/office/drawing/2014/main" id="{C111EA10-6BA5-3BC5-99DF-C58DC7264F7A}"/>
              </a:ext>
            </a:extLst>
          </p:cNvPr>
          <p:cNvPicPr>
            <a:picLocks noChangeAspect="1"/>
          </p:cNvPicPr>
          <p:nvPr/>
        </p:nvPicPr>
        <p:blipFill>
          <a:blip r:embed="rId7"/>
          <a:stretch>
            <a:fillRect/>
          </a:stretch>
        </p:blipFill>
        <p:spPr>
          <a:xfrm>
            <a:off x="1149498" y="5075193"/>
            <a:ext cx="537359" cy="537359"/>
          </a:xfrm>
          <a:prstGeom prst="rect">
            <a:avLst/>
          </a:prstGeom>
        </p:spPr>
      </p:pic>
      <p:pic>
        <p:nvPicPr>
          <p:cNvPr id="11" name="Imagen 10">
            <a:extLst>
              <a:ext uri="{FF2B5EF4-FFF2-40B4-BE49-F238E27FC236}">
                <a16:creationId xmlns:a16="http://schemas.microsoft.com/office/drawing/2014/main" id="{6237E95C-558E-3D69-2E35-5EC963D5E5A9}"/>
              </a:ext>
            </a:extLst>
          </p:cNvPr>
          <p:cNvPicPr>
            <a:picLocks noChangeAspect="1"/>
          </p:cNvPicPr>
          <p:nvPr/>
        </p:nvPicPr>
        <p:blipFill>
          <a:blip r:embed="rId8"/>
          <a:stretch>
            <a:fillRect/>
          </a:stretch>
        </p:blipFill>
        <p:spPr>
          <a:xfrm>
            <a:off x="612138" y="5075193"/>
            <a:ext cx="537360" cy="537360"/>
          </a:xfrm>
          <a:prstGeom prst="rect">
            <a:avLst/>
          </a:prstGeom>
        </p:spPr>
      </p:pic>
    </p:spTree>
    <p:extLst>
      <p:ext uri="{BB962C8B-B14F-4D97-AF65-F5344CB8AC3E}">
        <p14:creationId xmlns:p14="http://schemas.microsoft.com/office/powerpoint/2010/main" val="2920674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F8EE5D4C-4B39-1FEE-7784-80E4D2276D71}"/>
              </a:ext>
            </a:extLst>
          </p:cNvPr>
          <p:cNvPicPr>
            <a:picLocks noChangeAspect="1"/>
          </p:cNvPicPr>
          <p:nvPr/>
        </p:nvPicPr>
        <p:blipFill>
          <a:blip r:embed="rId2"/>
          <a:stretch>
            <a:fillRect/>
          </a:stretch>
        </p:blipFill>
        <p:spPr>
          <a:xfrm>
            <a:off x="381000" y="333375"/>
            <a:ext cx="11430000" cy="6191250"/>
          </a:xfrm>
          <a:prstGeom prst="rect">
            <a:avLst/>
          </a:prstGeom>
        </p:spPr>
      </p:pic>
      <p:sp>
        <p:nvSpPr>
          <p:cNvPr id="2" name="CuadroTexto 1">
            <a:extLst>
              <a:ext uri="{FF2B5EF4-FFF2-40B4-BE49-F238E27FC236}">
                <a16:creationId xmlns:a16="http://schemas.microsoft.com/office/drawing/2014/main" id="{0C0AA877-6CC4-D79F-3D4D-7ED4FF641EC9}"/>
              </a:ext>
            </a:extLst>
          </p:cNvPr>
          <p:cNvSpPr txBox="1"/>
          <p:nvPr/>
        </p:nvSpPr>
        <p:spPr>
          <a:xfrm>
            <a:off x="3804708" y="6527270"/>
            <a:ext cx="852752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100" dirty="0">
                <a:ea typeface="+mn-lt"/>
                <a:cs typeface="+mn-lt"/>
              </a:rPr>
              <a:t>Fuente: https://tcocertified.com/sustainability-issues-connected-to-it-products/</a:t>
            </a:r>
            <a:endParaRPr lang="es-ES" sz="1100">
              <a:cs typeface="Calibri"/>
            </a:endParaRPr>
          </a:p>
        </p:txBody>
      </p:sp>
    </p:spTree>
    <p:extLst>
      <p:ext uri="{BB962C8B-B14F-4D97-AF65-F5344CB8AC3E}">
        <p14:creationId xmlns:p14="http://schemas.microsoft.com/office/powerpoint/2010/main" val="2572805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4" name="Google Shape;130;p20">
            <a:extLst>
              <a:ext uri="{FF2B5EF4-FFF2-40B4-BE49-F238E27FC236}">
                <a16:creationId xmlns:a16="http://schemas.microsoft.com/office/drawing/2014/main" id="{11E1ADCD-C77C-482E-BC5C-1E5A11AE4428}"/>
              </a:ext>
            </a:extLst>
          </p:cNvPr>
          <p:cNvPicPr preferRelativeResize="0"/>
          <p:nvPr/>
        </p:nvPicPr>
        <p:blipFill rotWithShape="1">
          <a:blip r:embed="rId3">
            <a:alphaModFix amt="5000"/>
          </a:blip>
          <a:srcRect l="33235" b="33235"/>
          <a:stretch/>
        </p:blipFill>
        <p:spPr>
          <a:xfrm flipH="1">
            <a:off x="8143344" y="3018802"/>
            <a:ext cx="4048656" cy="3839199"/>
          </a:xfrm>
          <a:prstGeom prst="rect">
            <a:avLst/>
          </a:prstGeom>
          <a:noFill/>
          <a:ln>
            <a:noFill/>
          </a:ln>
        </p:spPr>
      </p:pic>
      <p:pic>
        <p:nvPicPr>
          <p:cNvPr id="4" name="Imagen 3">
            <a:extLst>
              <a:ext uri="{FF2B5EF4-FFF2-40B4-BE49-F238E27FC236}">
                <a16:creationId xmlns:a16="http://schemas.microsoft.com/office/drawing/2014/main" id="{3F36E6A8-FCD9-0811-1C49-16A2EE6509A9}"/>
              </a:ext>
            </a:extLst>
          </p:cNvPr>
          <p:cNvPicPr>
            <a:picLocks noChangeAspect="1"/>
          </p:cNvPicPr>
          <p:nvPr/>
        </p:nvPicPr>
        <p:blipFill>
          <a:blip r:embed="rId4"/>
          <a:stretch>
            <a:fillRect/>
          </a:stretch>
        </p:blipFill>
        <p:spPr>
          <a:xfrm>
            <a:off x="2567608" y="1102901"/>
            <a:ext cx="8972015" cy="5728920"/>
          </a:xfrm>
          <a:prstGeom prst="rect">
            <a:avLst/>
          </a:prstGeom>
        </p:spPr>
      </p:pic>
      <p:sp>
        <p:nvSpPr>
          <p:cNvPr id="16" name="Google Shape;193;p26">
            <a:extLst>
              <a:ext uri="{FF2B5EF4-FFF2-40B4-BE49-F238E27FC236}">
                <a16:creationId xmlns:a16="http://schemas.microsoft.com/office/drawing/2014/main" id="{D3C7C649-FBB7-420A-9179-347981E3D58A}"/>
              </a:ext>
            </a:extLst>
          </p:cNvPr>
          <p:cNvSpPr txBox="1"/>
          <p:nvPr/>
        </p:nvSpPr>
        <p:spPr>
          <a:xfrm>
            <a:off x="169604" y="476672"/>
            <a:ext cx="2691333" cy="1915224"/>
          </a:xfrm>
          <a:prstGeom prst="rect">
            <a:avLst/>
          </a:prstGeom>
          <a:noFill/>
          <a:ln>
            <a:noFill/>
          </a:ln>
        </p:spPr>
        <p:txBody>
          <a:bodyPr spcFirstLastPara="1" wrap="square" lIns="121900" tIns="121900" rIns="121900" bIns="121900" anchor="t" anchorCtr="0">
            <a:noAutofit/>
          </a:bodyPr>
          <a:lstStyle/>
          <a:p>
            <a:pPr algn="l" fontAlgn="base"/>
            <a:r>
              <a:rPr lang="es-ES" sz="1467" b="1">
                <a:solidFill>
                  <a:srgbClr val="0F2741"/>
                </a:solidFill>
                <a:latin typeface="Open Sans" panose="020B0606030504020204" pitchFamily="34" charset="0"/>
              </a:rPr>
              <a:t>Evolución de la producción mundial de basura tecnológica 2010-2030</a:t>
            </a:r>
            <a:r>
              <a:rPr lang="en-US" sz="1467" b="1">
                <a:solidFill>
                  <a:srgbClr val="0F2741"/>
                </a:solidFill>
                <a:latin typeface="Open Sans" panose="020B0606030504020204" pitchFamily="34" charset="0"/>
              </a:rPr>
              <a:t> </a:t>
            </a:r>
            <a:r>
              <a:rPr lang="en-US" sz="1867">
                <a:solidFill>
                  <a:srgbClr val="3C4452"/>
                </a:solidFill>
                <a:latin typeface="proxima-nova"/>
              </a:rPr>
              <a:t>(</a:t>
            </a:r>
            <a:r>
              <a:rPr lang="en-US" sz="1867" err="1">
                <a:solidFill>
                  <a:srgbClr val="3C4452"/>
                </a:solidFill>
                <a:latin typeface="proxima-nova"/>
              </a:rPr>
              <a:t>en</a:t>
            </a:r>
            <a:r>
              <a:rPr lang="en-US" sz="1867">
                <a:solidFill>
                  <a:srgbClr val="3C4452"/>
                </a:solidFill>
                <a:latin typeface="proxima-nova"/>
              </a:rPr>
              <a:t> </a:t>
            </a:r>
            <a:r>
              <a:rPr lang="en-US" sz="1867" err="1">
                <a:solidFill>
                  <a:srgbClr val="3C4452"/>
                </a:solidFill>
                <a:latin typeface="proxima-nova"/>
              </a:rPr>
              <a:t>millones</a:t>
            </a:r>
            <a:r>
              <a:rPr lang="en-US" sz="1867">
                <a:solidFill>
                  <a:srgbClr val="3C4452"/>
                </a:solidFill>
                <a:latin typeface="proxima-nova"/>
              </a:rPr>
              <a:t> de </a:t>
            </a:r>
            <a:r>
              <a:rPr lang="en-US" sz="1867" err="1">
                <a:solidFill>
                  <a:srgbClr val="3C4452"/>
                </a:solidFill>
                <a:latin typeface="proxima-nova"/>
              </a:rPr>
              <a:t>toneladas</a:t>
            </a:r>
            <a:r>
              <a:rPr lang="en-US" sz="1867">
                <a:solidFill>
                  <a:srgbClr val="3C4452"/>
                </a:solidFill>
                <a:latin typeface="proxima-nova"/>
              </a:rPr>
              <a:t>).</a:t>
            </a:r>
            <a:endParaRPr lang="es-ES" sz="1467" i="1">
              <a:solidFill>
                <a:srgbClr val="455F7C"/>
              </a:solidFill>
              <a:latin typeface="Open Sans" panose="020B0606030504020204" pitchFamily="34" charset="0"/>
            </a:endParaRPr>
          </a:p>
          <a:p>
            <a:pPr algn="l" fontAlgn="base"/>
            <a:endParaRPr lang="es-ES" sz="1333">
              <a:solidFill>
                <a:srgbClr val="292F68"/>
              </a:solidFill>
              <a:latin typeface="GalanoGrotesqueAlt-Regular" panose="00000500000000000000" pitchFamily="50" charset="0"/>
            </a:endParaRPr>
          </a:p>
          <a:p>
            <a:pPr>
              <a:spcBef>
                <a:spcPts val="0"/>
              </a:spcBef>
              <a:spcAft>
                <a:spcPts val="0"/>
              </a:spcAft>
            </a:pPr>
            <a:endParaRPr sz="1333">
              <a:solidFill>
                <a:srgbClr val="292F68"/>
              </a:solidFill>
              <a:latin typeface="GalanoGrotesqueAlt-Regular" panose="00000500000000000000" pitchFamily="50" charset="0"/>
            </a:endParaRPr>
          </a:p>
        </p:txBody>
      </p:sp>
      <p:sp>
        <p:nvSpPr>
          <p:cNvPr id="10" name="Google Shape;195;p26">
            <a:extLst>
              <a:ext uri="{FF2B5EF4-FFF2-40B4-BE49-F238E27FC236}">
                <a16:creationId xmlns:a16="http://schemas.microsoft.com/office/drawing/2014/main" id="{8F32EE24-03EB-4E00-9041-4E4CD9801194}"/>
              </a:ext>
            </a:extLst>
          </p:cNvPr>
          <p:cNvSpPr txBox="1"/>
          <p:nvPr/>
        </p:nvSpPr>
        <p:spPr>
          <a:xfrm>
            <a:off x="153479" y="5586112"/>
            <a:ext cx="1905436" cy="651200"/>
          </a:xfrm>
          <a:prstGeom prst="rect">
            <a:avLst/>
          </a:prstGeom>
          <a:noFill/>
          <a:ln>
            <a:noFill/>
          </a:ln>
        </p:spPr>
        <p:txBody>
          <a:bodyPr spcFirstLastPara="1" wrap="square" lIns="121900" tIns="121900" rIns="121900" bIns="121900" anchor="t" anchorCtr="0">
            <a:noAutofit/>
          </a:bodyPr>
          <a:lstStyle/>
          <a:p>
            <a:pPr>
              <a:spcBef>
                <a:spcPts val="0"/>
              </a:spcBef>
              <a:spcAft>
                <a:spcPts val="0"/>
              </a:spcAft>
            </a:pPr>
            <a:r>
              <a:rPr lang="es-ES" sz="1100" i="1">
                <a:solidFill>
                  <a:srgbClr val="292F68"/>
                </a:solidFill>
                <a:latin typeface="GalanoGrotesqueAlt-Regular" panose="00000500000000000000" pitchFamily="50" charset="0"/>
              </a:rPr>
              <a:t>https://es.statista.com/estadisticas/807027/evolucion-de-la-produccion-mundial-de-basura-tecnologica/</a:t>
            </a:r>
            <a:endParaRPr sz="1100" i="1">
              <a:solidFill>
                <a:srgbClr val="292F68"/>
              </a:solidFill>
              <a:latin typeface="GalanoGrotesqueAlt-Regular" panose="00000500000000000000" pitchFamily="50" charset="0"/>
            </a:endParaRPr>
          </a:p>
        </p:txBody>
      </p:sp>
      <p:sp>
        <p:nvSpPr>
          <p:cNvPr id="2" name="CuadroTexto 1">
            <a:extLst>
              <a:ext uri="{FF2B5EF4-FFF2-40B4-BE49-F238E27FC236}">
                <a16:creationId xmlns:a16="http://schemas.microsoft.com/office/drawing/2014/main" id="{9AE1C183-B1A3-3151-0039-36F69A6CCCF3}"/>
              </a:ext>
            </a:extLst>
          </p:cNvPr>
          <p:cNvSpPr txBox="1"/>
          <p:nvPr/>
        </p:nvSpPr>
        <p:spPr>
          <a:xfrm>
            <a:off x="198085" y="5386427"/>
            <a:ext cx="792088" cy="261610"/>
          </a:xfrm>
          <a:prstGeom prst="rect">
            <a:avLst/>
          </a:prstGeom>
          <a:noFill/>
        </p:spPr>
        <p:txBody>
          <a:bodyPr wrap="square">
            <a:spAutoFit/>
          </a:bodyPr>
          <a:lstStyle/>
          <a:p>
            <a:r>
              <a:rPr lang="es-ES" sz="1100" b="1">
                <a:solidFill>
                  <a:srgbClr val="0F2741"/>
                </a:solidFill>
                <a:latin typeface="Open Sans" panose="020B0606030504020204" pitchFamily="34" charset="0"/>
              </a:rPr>
              <a:t>Fuente</a:t>
            </a:r>
            <a:endParaRPr lang="es-ES" sz="1100"/>
          </a:p>
        </p:txBody>
      </p:sp>
      <p:sp>
        <p:nvSpPr>
          <p:cNvPr id="5" name="Marcador de número de diapositiva 4">
            <a:extLst>
              <a:ext uri="{FF2B5EF4-FFF2-40B4-BE49-F238E27FC236}">
                <a16:creationId xmlns:a16="http://schemas.microsoft.com/office/drawing/2014/main" id="{C33C365C-A0E0-6FD1-4A0E-243EF585A394}"/>
              </a:ext>
            </a:extLst>
          </p:cNvPr>
          <p:cNvSpPr>
            <a:spLocks noGrp="1"/>
          </p:cNvSpPr>
          <p:nvPr>
            <p:ph type="sldNum" sz="quarter" idx="12"/>
          </p:nvPr>
        </p:nvSpPr>
        <p:spPr/>
        <p:txBody>
          <a:bodyPr/>
          <a:lstStyle/>
          <a:p>
            <a:fld id="{2121595B-4B07-4367-8C97-D9B9F280EF0F}" type="slidenum">
              <a:rPr lang="es-ES" smtClean="0"/>
              <a:t>5</a:t>
            </a:fld>
            <a:endParaRPr lang="es-ES"/>
          </a:p>
        </p:txBody>
      </p:sp>
    </p:spTree>
    <p:extLst>
      <p:ext uri="{BB962C8B-B14F-4D97-AF65-F5344CB8AC3E}">
        <p14:creationId xmlns:p14="http://schemas.microsoft.com/office/powerpoint/2010/main" val="1647916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1CBE7E1-D343-CD33-ECCB-B840F0E100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217869"/>
            <a:ext cx="8736522" cy="5995438"/>
          </a:xfrm>
          <a:prstGeom prst="rect">
            <a:avLst/>
          </a:prstGeom>
        </p:spPr>
      </p:pic>
      <p:sp>
        <p:nvSpPr>
          <p:cNvPr id="8" name="Google Shape;195;p26">
            <a:extLst>
              <a:ext uri="{FF2B5EF4-FFF2-40B4-BE49-F238E27FC236}">
                <a16:creationId xmlns:a16="http://schemas.microsoft.com/office/drawing/2014/main" id="{985EA39D-00B2-B387-CE4F-CB3C6324B166}"/>
              </a:ext>
            </a:extLst>
          </p:cNvPr>
          <p:cNvSpPr txBox="1"/>
          <p:nvPr/>
        </p:nvSpPr>
        <p:spPr>
          <a:xfrm>
            <a:off x="102678" y="6019339"/>
            <a:ext cx="2704021" cy="651200"/>
          </a:xfrm>
          <a:prstGeom prst="rect">
            <a:avLst/>
          </a:prstGeom>
          <a:noFill/>
          <a:ln>
            <a:noFill/>
          </a:ln>
        </p:spPr>
        <p:txBody>
          <a:bodyPr spcFirstLastPara="1" wrap="square" lIns="121900" tIns="121900" rIns="121900" bIns="121900" anchor="t" anchorCtr="0">
            <a:noAutofit/>
          </a:bodyPr>
          <a:lstStyle/>
          <a:p>
            <a:pPr>
              <a:spcBef>
                <a:spcPts val="0"/>
              </a:spcBef>
              <a:spcAft>
                <a:spcPts val="0"/>
              </a:spcAft>
            </a:pPr>
            <a:r>
              <a:rPr lang="es-ES" sz="1100" i="1">
                <a:solidFill>
                  <a:srgbClr val="292F68"/>
                </a:solidFill>
                <a:latin typeface="GalanoGrotesqueAlt-Regular" panose="00000500000000000000" pitchFamily="50" charset="0"/>
              </a:rPr>
              <a:t>https://boavizta.org/en/blog/empreinte-de-la-fabrication-d-un-serveur</a:t>
            </a:r>
            <a:endParaRPr sz="1100" i="1">
              <a:solidFill>
                <a:srgbClr val="292F68"/>
              </a:solidFill>
              <a:latin typeface="GalanoGrotesqueAlt-Regular" panose="00000500000000000000" pitchFamily="50" charset="0"/>
            </a:endParaRPr>
          </a:p>
        </p:txBody>
      </p:sp>
      <p:sp>
        <p:nvSpPr>
          <p:cNvPr id="9" name="CuadroTexto 8">
            <a:extLst>
              <a:ext uri="{FF2B5EF4-FFF2-40B4-BE49-F238E27FC236}">
                <a16:creationId xmlns:a16="http://schemas.microsoft.com/office/drawing/2014/main" id="{E0D15D6F-8944-640C-27EA-80F6D91E99CC}"/>
              </a:ext>
            </a:extLst>
          </p:cNvPr>
          <p:cNvSpPr txBox="1"/>
          <p:nvPr/>
        </p:nvSpPr>
        <p:spPr>
          <a:xfrm>
            <a:off x="129767" y="5888534"/>
            <a:ext cx="792088" cy="261610"/>
          </a:xfrm>
          <a:prstGeom prst="rect">
            <a:avLst/>
          </a:prstGeom>
          <a:noFill/>
        </p:spPr>
        <p:txBody>
          <a:bodyPr wrap="square">
            <a:spAutoFit/>
          </a:bodyPr>
          <a:lstStyle/>
          <a:p>
            <a:r>
              <a:rPr lang="es-ES" sz="1100" b="1">
                <a:solidFill>
                  <a:srgbClr val="0F2741"/>
                </a:solidFill>
                <a:latin typeface="Open Sans" panose="020B0606030504020204" pitchFamily="34" charset="0"/>
              </a:rPr>
              <a:t>Fuente</a:t>
            </a:r>
            <a:endParaRPr lang="es-ES" sz="1100"/>
          </a:p>
        </p:txBody>
      </p:sp>
      <p:sp>
        <p:nvSpPr>
          <p:cNvPr id="10" name="Google Shape;98;p5">
            <a:extLst>
              <a:ext uri="{FF2B5EF4-FFF2-40B4-BE49-F238E27FC236}">
                <a16:creationId xmlns:a16="http://schemas.microsoft.com/office/drawing/2014/main" id="{05245C0D-30A3-031B-CCE4-7459A68549A8}"/>
              </a:ext>
            </a:extLst>
          </p:cNvPr>
          <p:cNvSpPr txBox="1"/>
          <p:nvPr/>
        </p:nvSpPr>
        <p:spPr>
          <a:xfrm>
            <a:off x="404665" y="330222"/>
            <a:ext cx="1132036" cy="507219"/>
          </a:xfrm>
          <a:prstGeom prst="rect">
            <a:avLst/>
          </a:prstGeom>
          <a:noFill/>
          <a:ln>
            <a:noFill/>
          </a:ln>
        </p:spPr>
        <p:txBody>
          <a:bodyPr spcFirstLastPara="1" wrap="square" lIns="121900" tIns="121900" rIns="121900" bIns="121900" anchor="t" anchorCtr="0">
            <a:noAutofit/>
          </a:bodyPr>
          <a:lstStyle/>
          <a:p>
            <a:pPr>
              <a:spcBef>
                <a:spcPts val="0"/>
              </a:spcBef>
              <a:spcAft>
                <a:spcPts val="0"/>
              </a:spcAft>
              <a:buClr>
                <a:srgbClr val="000000"/>
              </a:buClr>
              <a:buSzPts val="2200"/>
            </a:pPr>
            <a:r>
              <a:rPr lang="es-ES" sz="1600" dirty="0">
                <a:solidFill>
                  <a:srgbClr val="273167"/>
                </a:solidFill>
                <a:latin typeface="GalanoGrotesque-SemiBold" panose="00000700000000000000" pitchFamily="50" charset="0"/>
              </a:rPr>
              <a:t>SCOPE 1</a:t>
            </a:r>
            <a:endParaRPr sz="1600" dirty="0">
              <a:solidFill>
                <a:srgbClr val="273167"/>
              </a:solidFill>
              <a:latin typeface="GalanoGrotesque-SemiBold" panose="00000700000000000000" pitchFamily="50" charset="0"/>
              <a:sym typeface="Arial"/>
            </a:endParaRPr>
          </a:p>
        </p:txBody>
      </p:sp>
      <p:sp>
        <p:nvSpPr>
          <p:cNvPr id="11" name="Google Shape;98;p5">
            <a:extLst>
              <a:ext uri="{FF2B5EF4-FFF2-40B4-BE49-F238E27FC236}">
                <a16:creationId xmlns:a16="http://schemas.microsoft.com/office/drawing/2014/main" id="{A4F24CE2-4C22-7170-7743-7F13AF48ADDA}"/>
              </a:ext>
            </a:extLst>
          </p:cNvPr>
          <p:cNvSpPr txBox="1"/>
          <p:nvPr/>
        </p:nvSpPr>
        <p:spPr>
          <a:xfrm>
            <a:off x="410477" y="1385856"/>
            <a:ext cx="1132036" cy="507219"/>
          </a:xfrm>
          <a:prstGeom prst="rect">
            <a:avLst/>
          </a:prstGeom>
          <a:noFill/>
          <a:ln>
            <a:noFill/>
          </a:ln>
        </p:spPr>
        <p:txBody>
          <a:bodyPr spcFirstLastPara="1" wrap="square" lIns="121900" tIns="121900" rIns="121900" bIns="121900" anchor="t" anchorCtr="0">
            <a:noAutofit/>
          </a:bodyPr>
          <a:lstStyle/>
          <a:p>
            <a:pPr>
              <a:spcBef>
                <a:spcPts val="0"/>
              </a:spcBef>
              <a:spcAft>
                <a:spcPts val="0"/>
              </a:spcAft>
              <a:buClr>
                <a:srgbClr val="000000"/>
              </a:buClr>
              <a:buSzPts val="2200"/>
            </a:pPr>
            <a:r>
              <a:rPr lang="es-ES" sz="1600">
                <a:solidFill>
                  <a:srgbClr val="273167"/>
                </a:solidFill>
                <a:latin typeface="GalanoGrotesque-SemiBold" panose="00000700000000000000" pitchFamily="50" charset="0"/>
              </a:rPr>
              <a:t>SCOPE 2</a:t>
            </a:r>
            <a:endParaRPr sz="1600">
              <a:solidFill>
                <a:srgbClr val="273167"/>
              </a:solidFill>
              <a:latin typeface="GalanoGrotesque-SemiBold" panose="00000700000000000000" pitchFamily="50" charset="0"/>
              <a:sym typeface="Arial"/>
            </a:endParaRPr>
          </a:p>
        </p:txBody>
      </p:sp>
      <p:sp>
        <p:nvSpPr>
          <p:cNvPr id="12" name="Google Shape;98;p5">
            <a:extLst>
              <a:ext uri="{FF2B5EF4-FFF2-40B4-BE49-F238E27FC236}">
                <a16:creationId xmlns:a16="http://schemas.microsoft.com/office/drawing/2014/main" id="{D6D1FFE3-2BE8-A351-1B79-BEE5A08B90E0}"/>
              </a:ext>
            </a:extLst>
          </p:cNvPr>
          <p:cNvSpPr txBox="1"/>
          <p:nvPr/>
        </p:nvSpPr>
        <p:spPr>
          <a:xfrm>
            <a:off x="322652" y="2620339"/>
            <a:ext cx="1132036" cy="507219"/>
          </a:xfrm>
          <a:prstGeom prst="rect">
            <a:avLst/>
          </a:prstGeom>
          <a:noFill/>
          <a:ln>
            <a:noFill/>
          </a:ln>
        </p:spPr>
        <p:txBody>
          <a:bodyPr spcFirstLastPara="1" wrap="square" lIns="121900" tIns="121900" rIns="121900" bIns="121900" anchor="t" anchorCtr="0">
            <a:noAutofit/>
          </a:bodyPr>
          <a:lstStyle/>
          <a:p>
            <a:pPr>
              <a:spcBef>
                <a:spcPts val="0"/>
              </a:spcBef>
              <a:spcAft>
                <a:spcPts val="0"/>
              </a:spcAft>
              <a:buClr>
                <a:srgbClr val="000000"/>
              </a:buClr>
              <a:buSzPts val="2200"/>
            </a:pPr>
            <a:r>
              <a:rPr lang="es-ES" sz="1600">
                <a:solidFill>
                  <a:srgbClr val="273167"/>
                </a:solidFill>
                <a:latin typeface="GalanoGrotesque-SemiBold" panose="00000700000000000000" pitchFamily="50" charset="0"/>
              </a:rPr>
              <a:t>SCOPE 3</a:t>
            </a:r>
            <a:endParaRPr sz="1600">
              <a:solidFill>
                <a:srgbClr val="273167"/>
              </a:solidFill>
              <a:latin typeface="GalanoGrotesque-SemiBold" panose="00000700000000000000" pitchFamily="50" charset="0"/>
              <a:sym typeface="Arial"/>
            </a:endParaRPr>
          </a:p>
        </p:txBody>
      </p:sp>
      <p:sp>
        <p:nvSpPr>
          <p:cNvPr id="13" name="Google Shape;108;p5">
            <a:extLst>
              <a:ext uri="{FF2B5EF4-FFF2-40B4-BE49-F238E27FC236}">
                <a16:creationId xmlns:a16="http://schemas.microsoft.com/office/drawing/2014/main" id="{90ADF182-E69F-1F82-A8D1-20393C2A8226}"/>
              </a:ext>
            </a:extLst>
          </p:cNvPr>
          <p:cNvSpPr txBox="1"/>
          <p:nvPr/>
        </p:nvSpPr>
        <p:spPr>
          <a:xfrm>
            <a:off x="404665" y="666913"/>
            <a:ext cx="3166468" cy="430725"/>
          </a:xfrm>
          <a:prstGeom prst="rect">
            <a:avLst/>
          </a:prstGeom>
          <a:noFill/>
          <a:ln>
            <a:noFill/>
          </a:ln>
        </p:spPr>
        <p:txBody>
          <a:bodyPr spcFirstLastPara="1" wrap="square" lIns="91427" tIns="91427" rIns="91427" bIns="91427" anchor="t" anchorCtr="0">
            <a:noAutofit/>
          </a:bodyPr>
          <a:lstStyle/>
          <a:p>
            <a:pPr>
              <a:buSzPts val="1400"/>
            </a:pPr>
            <a:r>
              <a:rPr lang="es-ES" sz="1401">
                <a:solidFill>
                  <a:srgbClr val="253166"/>
                </a:solidFill>
                <a:latin typeface="GalanoGrotesque-SemiBold" panose="00000700000000000000" pitchFamily="50" charset="0"/>
              </a:rPr>
              <a:t>Emisiones directas de gases de efecto invernadero (GEI)</a:t>
            </a:r>
            <a:endParaRPr sz="1401">
              <a:solidFill>
                <a:srgbClr val="253166"/>
              </a:solidFill>
              <a:latin typeface="GalanoGrotesque-SemiBold" panose="00000700000000000000" pitchFamily="50" charset="0"/>
            </a:endParaRPr>
          </a:p>
        </p:txBody>
      </p:sp>
      <p:sp>
        <p:nvSpPr>
          <p:cNvPr id="14" name="Google Shape;108;p5">
            <a:extLst>
              <a:ext uri="{FF2B5EF4-FFF2-40B4-BE49-F238E27FC236}">
                <a16:creationId xmlns:a16="http://schemas.microsoft.com/office/drawing/2014/main" id="{CB0DB0E4-483E-4074-E14B-1AEA65827CCA}"/>
              </a:ext>
            </a:extLst>
          </p:cNvPr>
          <p:cNvSpPr txBox="1"/>
          <p:nvPr/>
        </p:nvSpPr>
        <p:spPr>
          <a:xfrm>
            <a:off x="410477" y="1783438"/>
            <a:ext cx="3166468" cy="430725"/>
          </a:xfrm>
          <a:prstGeom prst="rect">
            <a:avLst/>
          </a:prstGeom>
          <a:noFill/>
          <a:ln>
            <a:noFill/>
          </a:ln>
        </p:spPr>
        <p:txBody>
          <a:bodyPr spcFirstLastPara="1" wrap="square" lIns="91427" tIns="91427" rIns="91427" bIns="91427" anchor="t" anchorCtr="0">
            <a:noAutofit/>
          </a:bodyPr>
          <a:lstStyle/>
          <a:p>
            <a:pPr>
              <a:buSzPts val="1400"/>
            </a:pPr>
            <a:r>
              <a:rPr lang="es-ES" sz="1401">
                <a:solidFill>
                  <a:srgbClr val="253166"/>
                </a:solidFill>
                <a:latin typeface="GalanoGrotesque-SemiBold" panose="00000700000000000000" pitchFamily="50" charset="0"/>
              </a:rPr>
              <a:t>Emisiones indirectas vinculadas al consumo de energía</a:t>
            </a:r>
            <a:endParaRPr sz="1401">
              <a:solidFill>
                <a:srgbClr val="253166"/>
              </a:solidFill>
              <a:latin typeface="GalanoGrotesque-SemiBold" panose="00000700000000000000" pitchFamily="50" charset="0"/>
            </a:endParaRPr>
          </a:p>
        </p:txBody>
      </p:sp>
      <p:sp>
        <p:nvSpPr>
          <p:cNvPr id="15" name="Google Shape;108;p5">
            <a:extLst>
              <a:ext uri="{FF2B5EF4-FFF2-40B4-BE49-F238E27FC236}">
                <a16:creationId xmlns:a16="http://schemas.microsoft.com/office/drawing/2014/main" id="{65640551-348F-8BB8-49E1-FA25976E8639}"/>
              </a:ext>
            </a:extLst>
          </p:cNvPr>
          <p:cNvSpPr txBox="1"/>
          <p:nvPr/>
        </p:nvSpPr>
        <p:spPr>
          <a:xfrm>
            <a:off x="322652" y="2964878"/>
            <a:ext cx="3166468" cy="430725"/>
          </a:xfrm>
          <a:prstGeom prst="rect">
            <a:avLst/>
          </a:prstGeom>
          <a:noFill/>
          <a:ln>
            <a:noFill/>
          </a:ln>
        </p:spPr>
        <p:txBody>
          <a:bodyPr spcFirstLastPara="1" wrap="square" lIns="91427" tIns="91427" rIns="91427" bIns="91427" anchor="t" anchorCtr="0">
            <a:noAutofit/>
          </a:bodyPr>
          <a:lstStyle/>
          <a:p>
            <a:pPr>
              <a:buSzPts val="1400"/>
            </a:pPr>
            <a:r>
              <a:rPr lang="es-ES" sz="1401">
                <a:solidFill>
                  <a:srgbClr val="253166"/>
                </a:solidFill>
                <a:latin typeface="GalanoGrotesque-SemiBold" panose="00000700000000000000" pitchFamily="50" charset="0"/>
              </a:rPr>
              <a:t>Todas las demás emisiones indirectas </a:t>
            </a:r>
            <a:endParaRPr sz="1401">
              <a:solidFill>
                <a:srgbClr val="253166"/>
              </a:solidFill>
              <a:latin typeface="GalanoGrotesque-SemiBold" panose="00000700000000000000" pitchFamily="50" charset="0"/>
            </a:endParaRPr>
          </a:p>
        </p:txBody>
      </p:sp>
      <p:sp>
        <p:nvSpPr>
          <p:cNvPr id="17" name="CuadroTexto 16">
            <a:extLst>
              <a:ext uri="{FF2B5EF4-FFF2-40B4-BE49-F238E27FC236}">
                <a16:creationId xmlns:a16="http://schemas.microsoft.com/office/drawing/2014/main" id="{6E8C4FEB-B6F8-171B-243A-3DF04346A0CE}"/>
              </a:ext>
            </a:extLst>
          </p:cNvPr>
          <p:cNvSpPr txBox="1"/>
          <p:nvPr/>
        </p:nvSpPr>
        <p:spPr>
          <a:xfrm>
            <a:off x="322652" y="3525312"/>
            <a:ext cx="2319560" cy="1107996"/>
          </a:xfrm>
          <a:prstGeom prst="rect">
            <a:avLst/>
          </a:prstGeom>
          <a:noFill/>
        </p:spPr>
        <p:txBody>
          <a:bodyPr wrap="square">
            <a:spAutoFit/>
          </a:bodyPr>
          <a:lstStyle/>
          <a:p>
            <a:r>
              <a:rPr lang="es-ES" sz="1100" i="1" dirty="0">
                <a:solidFill>
                  <a:srgbClr val="292F68"/>
                </a:solidFill>
                <a:latin typeface="GalanoGrotesqueAlt-Regular" panose="00000500000000000000" pitchFamily="50" charset="0"/>
              </a:rPr>
              <a:t>Fabricación y el transporte hasta el final de la vida útil de todos los equipos del centro de datos (servidores, redes, aire acondicionado, sistemas de alarma, edificios).</a:t>
            </a:r>
          </a:p>
        </p:txBody>
      </p:sp>
    </p:spTree>
    <p:extLst>
      <p:ext uri="{BB962C8B-B14F-4D97-AF65-F5344CB8AC3E}">
        <p14:creationId xmlns:p14="http://schemas.microsoft.com/office/powerpoint/2010/main" val="3567963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BF9E7291-293F-80AB-C2A1-75CA111D6041}"/>
              </a:ext>
            </a:extLst>
          </p:cNvPr>
          <p:cNvPicPr>
            <a:picLocks noChangeAspect="1"/>
          </p:cNvPicPr>
          <p:nvPr/>
        </p:nvPicPr>
        <p:blipFill rotWithShape="1">
          <a:blip r:embed="rId2"/>
          <a:srcRect l="4292" r="4440"/>
          <a:stretch/>
        </p:blipFill>
        <p:spPr>
          <a:xfrm>
            <a:off x="-70339" y="0"/>
            <a:ext cx="7543333" cy="6858000"/>
          </a:xfrm>
          <a:prstGeom prst="rect">
            <a:avLst/>
          </a:prstGeom>
        </p:spPr>
      </p:pic>
      <p:sp>
        <p:nvSpPr>
          <p:cNvPr id="13" name="CuadroTexto 12">
            <a:extLst>
              <a:ext uri="{FF2B5EF4-FFF2-40B4-BE49-F238E27FC236}">
                <a16:creationId xmlns:a16="http://schemas.microsoft.com/office/drawing/2014/main" id="{26309DE9-D6AD-B521-19A3-80699F4BFD43}"/>
              </a:ext>
            </a:extLst>
          </p:cNvPr>
          <p:cNvSpPr txBox="1"/>
          <p:nvPr/>
        </p:nvSpPr>
        <p:spPr>
          <a:xfrm>
            <a:off x="8262965" y="6534407"/>
            <a:ext cx="3990112" cy="253916"/>
          </a:xfrm>
          <a:prstGeom prst="rect">
            <a:avLst/>
          </a:prstGeom>
          <a:noFill/>
        </p:spPr>
        <p:txBody>
          <a:bodyPr wrap="square">
            <a:spAutoFit/>
          </a:bodyPr>
          <a:lstStyle/>
          <a:p>
            <a:r>
              <a:rPr lang="es-ES" sz="1050" dirty="0"/>
              <a:t>https://plana.earth/academy/what-are-scope-1-2-3-emissions</a:t>
            </a:r>
          </a:p>
        </p:txBody>
      </p:sp>
      <p:sp>
        <p:nvSpPr>
          <p:cNvPr id="2" name="CuadroTexto 1">
            <a:extLst>
              <a:ext uri="{FF2B5EF4-FFF2-40B4-BE49-F238E27FC236}">
                <a16:creationId xmlns:a16="http://schemas.microsoft.com/office/drawing/2014/main" id="{30FF5032-D96C-7FDC-AF96-AC98B13F8C8B}"/>
              </a:ext>
            </a:extLst>
          </p:cNvPr>
          <p:cNvSpPr txBox="1"/>
          <p:nvPr/>
        </p:nvSpPr>
        <p:spPr>
          <a:xfrm>
            <a:off x="7556968" y="959676"/>
            <a:ext cx="4203192" cy="1569660"/>
          </a:xfrm>
          <a:prstGeom prst="rect">
            <a:avLst/>
          </a:prstGeom>
          <a:noFill/>
        </p:spPr>
        <p:txBody>
          <a:bodyPr wrap="square">
            <a:spAutoFit/>
          </a:bodyPr>
          <a:lstStyle/>
          <a:p>
            <a:r>
              <a:rPr lang="es-ES" sz="1600" b="0" i="0" dirty="0">
                <a:solidFill>
                  <a:srgbClr val="25296C"/>
                </a:solidFill>
                <a:effectLst/>
                <a:latin typeface="GalanoGrotesque-Medium" panose="00000600000000000000" pitchFamily="50" charset="0"/>
              </a:rPr>
              <a:t>El impacto de la cadena de suministro representa más del 80% de las emisiones de gases de efecto invernadero y más del 90% del impacto sobre el aire, la tierra, el agua, la biodiversidad y los recursos geológicos.</a:t>
            </a:r>
            <a:endParaRPr lang="es-ES" sz="1600" dirty="0">
              <a:solidFill>
                <a:srgbClr val="25296C"/>
              </a:solidFill>
              <a:latin typeface="GalanoGrotesque-Medium" panose="00000600000000000000" pitchFamily="50" charset="0"/>
            </a:endParaRPr>
          </a:p>
        </p:txBody>
      </p:sp>
      <p:pic>
        <p:nvPicPr>
          <p:cNvPr id="3" name="Imagen 2">
            <a:extLst>
              <a:ext uri="{FF2B5EF4-FFF2-40B4-BE49-F238E27FC236}">
                <a16:creationId xmlns:a16="http://schemas.microsoft.com/office/drawing/2014/main" id="{B7D11061-1FB7-805B-6396-3007E05BA30C}"/>
              </a:ext>
            </a:extLst>
          </p:cNvPr>
          <p:cNvPicPr>
            <a:picLocks noChangeAspect="1"/>
          </p:cNvPicPr>
          <p:nvPr/>
        </p:nvPicPr>
        <p:blipFill>
          <a:blip r:embed="rId3"/>
          <a:stretch>
            <a:fillRect/>
          </a:stretch>
        </p:blipFill>
        <p:spPr>
          <a:xfrm>
            <a:off x="7556968" y="3532420"/>
            <a:ext cx="4635032" cy="2594781"/>
          </a:xfrm>
          <a:prstGeom prst="rect">
            <a:avLst/>
          </a:prstGeom>
        </p:spPr>
      </p:pic>
    </p:spTree>
    <p:extLst>
      <p:ext uri="{BB962C8B-B14F-4D97-AF65-F5344CB8AC3E}">
        <p14:creationId xmlns:p14="http://schemas.microsoft.com/office/powerpoint/2010/main" val="2566587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26309DE9-D6AD-B521-19A3-80699F4BFD43}"/>
              </a:ext>
            </a:extLst>
          </p:cNvPr>
          <p:cNvSpPr txBox="1"/>
          <p:nvPr/>
        </p:nvSpPr>
        <p:spPr>
          <a:xfrm>
            <a:off x="8389965" y="6528901"/>
            <a:ext cx="3082368" cy="253916"/>
          </a:xfrm>
          <a:prstGeom prst="rect">
            <a:avLst/>
          </a:prstGeom>
          <a:noFill/>
        </p:spPr>
        <p:txBody>
          <a:bodyPr wrap="square">
            <a:spAutoFit/>
          </a:bodyPr>
          <a:lstStyle/>
          <a:p>
            <a:r>
              <a:rPr lang="es-ES" sz="1050" dirty="0"/>
              <a:t>https://www.hpe.com/psnow/doc/a50002430enw</a:t>
            </a:r>
          </a:p>
        </p:txBody>
      </p:sp>
      <p:pic>
        <p:nvPicPr>
          <p:cNvPr id="4" name="Imagen 3">
            <a:extLst>
              <a:ext uri="{FF2B5EF4-FFF2-40B4-BE49-F238E27FC236}">
                <a16:creationId xmlns:a16="http://schemas.microsoft.com/office/drawing/2014/main" id="{FE5DE87A-9CCC-277F-DA26-629328EF8580}"/>
              </a:ext>
            </a:extLst>
          </p:cNvPr>
          <p:cNvPicPr>
            <a:picLocks noChangeAspect="1"/>
          </p:cNvPicPr>
          <p:nvPr/>
        </p:nvPicPr>
        <p:blipFill>
          <a:blip r:embed="rId3"/>
          <a:stretch>
            <a:fillRect/>
          </a:stretch>
        </p:blipFill>
        <p:spPr>
          <a:xfrm>
            <a:off x="1" y="125942"/>
            <a:ext cx="6096000" cy="3105947"/>
          </a:xfrm>
          <a:prstGeom prst="rect">
            <a:avLst/>
          </a:prstGeom>
        </p:spPr>
      </p:pic>
      <p:pic>
        <p:nvPicPr>
          <p:cNvPr id="6" name="Imagen 5">
            <a:extLst>
              <a:ext uri="{FF2B5EF4-FFF2-40B4-BE49-F238E27FC236}">
                <a16:creationId xmlns:a16="http://schemas.microsoft.com/office/drawing/2014/main" id="{D979869E-45DF-2D71-7CEF-48C850CEC9A6}"/>
              </a:ext>
            </a:extLst>
          </p:cNvPr>
          <p:cNvPicPr>
            <a:picLocks noChangeAspect="1"/>
          </p:cNvPicPr>
          <p:nvPr/>
        </p:nvPicPr>
        <p:blipFill>
          <a:blip r:embed="rId4"/>
          <a:stretch>
            <a:fillRect/>
          </a:stretch>
        </p:blipFill>
        <p:spPr>
          <a:xfrm>
            <a:off x="220132" y="3429000"/>
            <a:ext cx="6714067" cy="3253846"/>
          </a:xfrm>
          <a:prstGeom prst="rect">
            <a:avLst/>
          </a:prstGeom>
        </p:spPr>
      </p:pic>
      <p:pic>
        <p:nvPicPr>
          <p:cNvPr id="8" name="Imagen 7">
            <a:extLst>
              <a:ext uri="{FF2B5EF4-FFF2-40B4-BE49-F238E27FC236}">
                <a16:creationId xmlns:a16="http://schemas.microsoft.com/office/drawing/2014/main" id="{0B2463CE-23C3-DDB9-0941-58F80D056811}"/>
              </a:ext>
            </a:extLst>
          </p:cNvPr>
          <p:cNvPicPr>
            <a:picLocks noChangeAspect="1"/>
          </p:cNvPicPr>
          <p:nvPr/>
        </p:nvPicPr>
        <p:blipFill>
          <a:blip r:embed="rId5"/>
          <a:stretch>
            <a:fillRect/>
          </a:stretch>
        </p:blipFill>
        <p:spPr>
          <a:xfrm>
            <a:off x="8469605" y="202141"/>
            <a:ext cx="2829726" cy="3105947"/>
          </a:xfrm>
          <a:prstGeom prst="rect">
            <a:avLst/>
          </a:prstGeom>
        </p:spPr>
      </p:pic>
      <p:pic>
        <p:nvPicPr>
          <p:cNvPr id="10" name="Imagen 9">
            <a:extLst>
              <a:ext uri="{FF2B5EF4-FFF2-40B4-BE49-F238E27FC236}">
                <a16:creationId xmlns:a16="http://schemas.microsoft.com/office/drawing/2014/main" id="{B481D27E-AEB0-8196-D6E0-975AEE93FF56}"/>
              </a:ext>
            </a:extLst>
          </p:cNvPr>
          <p:cNvPicPr>
            <a:picLocks noChangeAspect="1"/>
          </p:cNvPicPr>
          <p:nvPr/>
        </p:nvPicPr>
        <p:blipFill>
          <a:blip r:embed="rId6"/>
          <a:stretch>
            <a:fillRect/>
          </a:stretch>
        </p:blipFill>
        <p:spPr>
          <a:xfrm>
            <a:off x="8474631" y="3308089"/>
            <a:ext cx="2824700" cy="3105947"/>
          </a:xfrm>
          <a:prstGeom prst="rect">
            <a:avLst/>
          </a:prstGeom>
        </p:spPr>
      </p:pic>
    </p:spTree>
    <p:extLst>
      <p:ext uri="{BB962C8B-B14F-4D97-AF65-F5344CB8AC3E}">
        <p14:creationId xmlns:p14="http://schemas.microsoft.com/office/powerpoint/2010/main" val="3263562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33"/>
          <p:cNvSpPr txBox="1"/>
          <p:nvPr/>
        </p:nvSpPr>
        <p:spPr>
          <a:xfrm>
            <a:off x="356667" y="366900"/>
            <a:ext cx="9563200" cy="1869600"/>
          </a:xfrm>
          <a:prstGeom prst="rect">
            <a:avLst/>
          </a:prstGeom>
          <a:noFill/>
          <a:ln>
            <a:noFill/>
          </a:ln>
        </p:spPr>
        <p:txBody>
          <a:bodyPr spcFirstLastPara="1" wrap="square" lIns="121900" tIns="121900" rIns="121900" bIns="121900" anchor="t" anchorCtr="0">
            <a:noAutofit/>
          </a:bodyPr>
          <a:lstStyle/>
          <a:p>
            <a:pPr>
              <a:lnSpc>
                <a:spcPct val="80000"/>
              </a:lnSpc>
            </a:pPr>
            <a:r>
              <a:rPr lang="es-ES" sz="6667" dirty="0">
                <a:solidFill>
                  <a:srgbClr val="273167"/>
                </a:solidFill>
                <a:latin typeface="GalanoGrotesque-Bold" panose="00000800000000000000" pitchFamily="50" charset="0"/>
              </a:rPr>
              <a:t>Economía circular</a:t>
            </a:r>
            <a:endParaRPr sz="6667" dirty="0">
              <a:solidFill>
                <a:srgbClr val="273167"/>
              </a:solidFill>
              <a:latin typeface="GalanoGrotesque-Bold" panose="00000800000000000000" pitchFamily="50" charset="0"/>
            </a:endParaRPr>
          </a:p>
          <a:p>
            <a:pPr>
              <a:lnSpc>
                <a:spcPct val="80000"/>
              </a:lnSpc>
            </a:pPr>
            <a:endParaRPr sz="8666" dirty="0">
              <a:solidFill>
                <a:srgbClr val="273167"/>
              </a:solidFill>
              <a:latin typeface="GalanoGrotesqueAlt-Regular" panose="00000500000000000000" pitchFamily="50" charset="0"/>
            </a:endParaRPr>
          </a:p>
          <a:p>
            <a:pPr>
              <a:lnSpc>
                <a:spcPct val="80000"/>
              </a:lnSpc>
            </a:pPr>
            <a:endParaRPr sz="8666" dirty="0">
              <a:solidFill>
                <a:srgbClr val="273167"/>
              </a:solidFill>
              <a:latin typeface="GalanoGrotesqueAlt-Regular" panose="00000500000000000000" pitchFamily="50" charset="0"/>
            </a:endParaRPr>
          </a:p>
        </p:txBody>
      </p:sp>
      <p:sp>
        <p:nvSpPr>
          <p:cNvPr id="3" name="CuadroTexto 2">
            <a:extLst>
              <a:ext uri="{FF2B5EF4-FFF2-40B4-BE49-F238E27FC236}">
                <a16:creationId xmlns:a16="http://schemas.microsoft.com/office/drawing/2014/main" id="{806D0885-6685-B3DB-A89F-B844A2C3A330}"/>
              </a:ext>
            </a:extLst>
          </p:cNvPr>
          <p:cNvSpPr txBox="1"/>
          <p:nvPr/>
        </p:nvSpPr>
        <p:spPr>
          <a:xfrm>
            <a:off x="416474" y="2413338"/>
            <a:ext cx="9966596"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Col="360000"/>
          <a:lstStyle>
            <a:defPPr>
              <a:defRPr lang="es-ES"/>
            </a:defPPr>
            <a:lvl1pPr>
              <a:defRPr sz="1800">
                <a:solidFill>
                  <a:schemeClr val="bg1"/>
                </a:solidFill>
                <a:latin typeface="GalanoGrotesque-Medium" panose="00000600000000000000" pitchFamily="50"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a:lnSpc>
                <a:spcPct val="150000"/>
              </a:lnSpc>
            </a:pPr>
            <a:r>
              <a:rPr lang="es-ES" dirty="0">
                <a:solidFill>
                  <a:srgbClr val="273167"/>
                </a:solidFill>
              </a:rPr>
              <a:t>El Parlamento Europeo define la economía circular como:</a:t>
            </a:r>
          </a:p>
          <a:p>
            <a:pPr>
              <a:lnSpc>
                <a:spcPct val="150000"/>
              </a:lnSpc>
            </a:pPr>
            <a:endParaRPr lang="es-ES" dirty="0">
              <a:solidFill>
                <a:srgbClr val="273167"/>
              </a:solidFill>
            </a:endParaRPr>
          </a:p>
          <a:p>
            <a:pPr>
              <a:lnSpc>
                <a:spcPct val="150000"/>
              </a:lnSpc>
            </a:pPr>
            <a:r>
              <a:rPr lang="es-ES" sz="1600" i="1" dirty="0">
                <a:solidFill>
                  <a:srgbClr val="273167"/>
                </a:solidFill>
              </a:rPr>
              <a:t>La economía circular es un modelo de producción y consumo que implica </a:t>
            </a:r>
            <a:r>
              <a:rPr lang="es-ES" sz="1600" i="1" dirty="0">
                <a:solidFill>
                  <a:srgbClr val="273167"/>
                </a:solidFill>
                <a:highlight>
                  <a:srgbClr val="79C195"/>
                </a:highlight>
              </a:rPr>
              <a:t>compartir, alquilar, reutilizar, reparar, renovar y reciclar</a:t>
            </a:r>
            <a:r>
              <a:rPr lang="es-ES" sz="1600" i="1" dirty="0">
                <a:solidFill>
                  <a:srgbClr val="273167"/>
                </a:solidFill>
              </a:rPr>
              <a:t> materiales y productos existentes todas las veces que sea posible para crear un valor añadido. De esta forma, el ciclo de vida de los productos se extiende.</a:t>
            </a:r>
          </a:p>
        </p:txBody>
      </p:sp>
      <p:sp>
        <p:nvSpPr>
          <p:cNvPr id="5" name="CuadroTexto 4">
            <a:extLst>
              <a:ext uri="{FF2B5EF4-FFF2-40B4-BE49-F238E27FC236}">
                <a16:creationId xmlns:a16="http://schemas.microsoft.com/office/drawing/2014/main" id="{7818BCA3-F540-A64C-71F8-E409F1D53AB2}"/>
              </a:ext>
            </a:extLst>
          </p:cNvPr>
          <p:cNvSpPr txBox="1"/>
          <p:nvPr/>
        </p:nvSpPr>
        <p:spPr>
          <a:xfrm>
            <a:off x="479376" y="6084463"/>
            <a:ext cx="792088" cy="261610"/>
          </a:xfrm>
          <a:prstGeom prst="rect">
            <a:avLst/>
          </a:prstGeom>
          <a:noFill/>
        </p:spPr>
        <p:txBody>
          <a:bodyPr wrap="square">
            <a:spAutoFit/>
          </a:bodyPr>
          <a:lstStyle/>
          <a:p>
            <a:r>
              <a:rPr lang="es-ES" sz="1100" b="1">
                <a:solidFill>
                  <a:srgbClr val="273167"/>
                </a:solidFill>
                <a:latin typeface="Open Sans" panose="020B0606030504020204" pitchFamily="34" charset="0"/>
              </a:rPr>
              <a:t>Fuente</a:t>
            </a:r>
            <a:endParaRPr lang="es-ES" sz="1100">
              <a:solidFill>
                <a:srgbClr val="273167"/>
              </a:solidFill>
            </a:endParaRPr>
          </a:p>
        </p:txBody>
      </p:sp>
      <p:sp>
        <p:nvSpPr>
          <p:cNvPr id="6" name="Google Shape;195;p26">
            <a:extLst>
              <a:ext uri="{FF2B5EF4-FFF2-40B4-BE49-F238E27FC236}">
                <a16:creationId xmlns:a16="http://schemas.microsoft.com/office/drawing/2014/main" id="{B53B17CD-5C62-011E-DDA1-22FBED787E1B}"/>
              </a:ext>
            </a:extLst>
          </p:cNvPr>
          <p:cNvSpPr txBox="1"/>
          <p:nvPr/>
        </p:nvSpPr>
        <p:spPr>
          <a:xfrm>
            <a:off x="408960" y="6215267"/>
            <a:ext cx="8101899" cy="651200"/>
          </a:xfrm>
          <a:prstGeom prst="rect">
            <a:avLst/>
          </a:prstGeom>
          <a:noFill/>
          <a:ln>
            <a:noFill/>
          </a:ln>
        </p:spPr>
        <p:txBody>
          <a:bodyPr spcFirstLastPara="1" wrap="square" lIns="121900" tIns="121900" rIns="121900" bIns="121900" anchor="t" anchorCtr="0">
            <a:noAutofit/>
          </a:bodyPr>
          <a:lstStyle/>
          <a:p>
            <a:r>
              <a:rPr lang="es-ES" sz="1100" i="1">
                <a:solidFill>
                  <a:srgbClr val="273167"/>
                </a:solidFill>
                <a:latin typeface="GalanoGrotesqueAlt-Regular" panose="00000500000000000000" pitchFamily="50" charset="0"/>
              </a:rPr>
              <a:t>https://www.europarl.europa.eu/news/es/headlines/economy/20151201STO05603/economia-circular-definicion-importancia-y-beneficios</a:t>
            </a:r>
            <a:endParaRPr sz="1100" i="1">
              <a:solidFill>
                <a:srgbClr val="273167"/>
              </a:solidFill>
              <a:latin typeface="GalanoGrotesqueAlt-Regular" panose="00000500000000000000" pitchFamily="50" charset="0"/>
            </a:endParaRPr>
          </a:p>
        </p:txBody>
      </p:sp>
      <p:sp>
        <p:nvSpPr>
          <p:cNvPr id="4" name="Marcador de número de diapositiva 3">
            <a:extLst>
              <a:ext uri="{FF2B5EF4-FFF2-40B4-BE49-F238E27FC236}">
                <a16:creationId xmlns:a16="http://schemas.microsoft.com/office/drawing/2014/main" id="{EEB8FB1C-0FD8-E61A-2A06-51588F70FED8}"/>
              </a:ext>
            </a:extLst>
          </p:cNvPr>
          <p:cNvSpPr>
            <a:spLocks noGrp="1"/>
          </p:cNvSpPr>
          <p:nvPr>
            <p:ph type="sldNum" sz="quarter" idx="12"/>
          </p:nvPr>
        </p:nvSpPr>
        <p:spPr/>
        <p:txBody>
          <a:bodyPr/>
          <a:lstStyle/>
          <a:p>
            <a:fld id="{2121595B-4B07-4367-8C97-D9B9F280EF0F}" type="slidenum">
              <a:rPr lang="es-ES" smtClean="0"/>
              <a:t>9</a:t>
            </a:fld>
            <a:endParaRPr lang="es-ES"/>
          </a:p>
        </p:txBody>
      </p:sp>
      <p:sp>
        <p:nvSpPr>
          <p:cNvPr id="2" name="Flecha: a la derecha 1">
            <a:extLst>
              <a:ext uri="{FF2B5EF4-FFF2-40B4-BE49-F238E27FC236}">
                <a16:creationId xmlns:a16="http://schemas.microsoft.com/office/drawing/2014/main" id="{85206373-76CF-FF2E-12BE-EA597216BB90}"/>
              </a:ext>
            </a:extLst>
          </p:cNvPr>
          <p:cNvSpPr/>
          <p:nvPr/>
        </p:nvSpPr>
        <p:spPr>
          <a:xfrm>
            <a:off x="7780867" y="5232400"/>
            <a:ext cx="3048000" cy="719667"/>
          </a:xfrm>
          <a:prstGeom prst="rightArrow">
            <a:avLst/>
          </a:prstGeom>
          <a:solidFill>
            <a:srgbClr val="2529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Personalizado 2">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7AC29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734</Words>
  <Application>Microsoft Office PowerPoint</Application>
  <PresentationFormat>Panorámica</PresentationFormat>
  <Paragraphs>110</Paragraphs>
  <Slides>20</Slides>
  <Notes>8</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20</vt:i4>
      </vt:variant>
    </vt:vector>
  </HeadingPairs>
  <TitlesOfParts>
    <vt:vector size="33" baseType="lpstr">
      <vt:lpstr>Arial</vt:lpstr>
      <vt:lpstr>Calibri</vt:lpstr>
      <vt:lpstr>Calibri Light</vt:lpstr>
      <vt:lpstr>GalanoGrotesqueAlt-Regular</vt:lpstr>
      <vt:lpstr>GalanoGrotesque-Bold</vt:lpstr>
      <vt:lpstr>GalanoGrotesque-Light</vt:lpstr>
      <vt:lpstr>GalanoGrotesque-Medium</vt:lpstr>
      <vt:lpstr>GalanoGrotesque-Regular</vt:lpstr>
      <vt:lpstr>GalanoGrotesque-SemiBold</vt:lpstr>
      <vt:lpstr>Open Sans</vt:lpstr>
      <vt:lpstr>proxima-nova</vt:lpstr>
      <vt:lpstr>Tema de Office</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Índice</dc:title>
  <dc:creator>David Llusar</dc:creator>
  <cp:lastModifiedBy>MARCOS GALLARDO</cp:lastModifiedBy>
  <cp:revision>193</cp:revision>
  <dcterms:created xsi:type="dcterms:W3CDTF">2023-06-06T09:34:13Z</dcterms:created>
  <dcterms:modified xsi:type="dcterms:W3CDTF">2023-06-14T23:13:50Z</dcterms:modified>
</cp:coreProperties>
</file>