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6.xml.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7.png" ContentType="image/png"/>
  <Override PartName="/ppt/media/image16.png" ContentType="image/png"/>
  <Override PartName="/ppt/media/image15.jpeg" ContentType="image/jpeg"/>
  <Override PartName="/ppt/media/image14.jpeg" ContentType="image/jpeg"/>
  <Override PartName="/ppt/media/image12.png" ContentType="image/png"/>
  <Override PartName="/ppt/media/image10.jpeg" ContentType="image/jpeg"/>
  <Override PartName="/ppt/media/image3.png" ContentType="image/png"/>
  <Override PartName="/ppt/media/image11.png" ContentType="image/png"/>
  <Override PartName="/ppt/media/image1.jpeg" ContentType="image/jpeg"/>
  <Override PartName="/ppt/media/image4.jpeg" ContentType="image/jpeg"/>
  <Override PartName="/ppt/media/image6.png" ContentType="image/png"/>
  <Override PartName="/ppt/media/image5.png" ContentType="image/png"/>
  <Override PartName="/ppt/media/image2.png" ContentType="image/png"/>
  <Override PartName="/ppt/media/image7.jpeg" ContentType="image/jpeg"/>
  <Override PartName="/ppt/media/image8.png" ContentType="image/png"/>
  <Override PartName="/ppt/media/image13.jpeg" ContentType="image/jpeg"/>
  <Override PartName="/ppt/media/image9.png" ContentType="image/pn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8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09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45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 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it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 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 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 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 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x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 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 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tí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</a:t>
            </a: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</a:t>
            </a:r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6588000" y="333360"/>
            <a:ext cx="2157480" cy="3589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3" name="Line 2"/>
          <p:cNvSpPr/>
          <p:nvPr/>
        </p:nvSpPr>
        <p:spPr>
          <a:xfrm>
            <a:off x="6443640" y="260280"/>
            <a:ext cx="360" cy="431640"/>
          </a:xfrm>
          <a:prstGeom prst="line">
            <a:avLst/>
          </a:prstGeom>
          <a:ln w="9360">
            <a:solidFill>
              <a:schemeClr val="bg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5638680" y="2517840"/>
            <a:ext cx="2818080" cy="90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4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Grupos de Trabajo RedIRIS 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14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Valencia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14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15/11/2016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5429160" y="1146240"/>
            <a:ext cx="3005280" cy="132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Mapa de Servicios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2895480" y="1523880"/>
            <a:ext cx="1370160" cy="1675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índice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4572000" y="952560"/>
            <a:ext cx="6094440" cy="4837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</a:t>
            </a: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Capítulo 1 - Objetivos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</a:t>
            </a: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Capítulo 2 - Indicadores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</a:t>
            </a: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Capítulo 3 - Resultados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CustomShape 3"/>
          <p:cNvSpPr/>
          <p:nvPr/>
        </p:nvSpPr>
        <p:spPr>
          <a:xfrm>
            <a:off x="8675640" y="6602400"/>
            <a:ext cx="430200" cy="20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0" bIns="45000"/>
          <a:p>
            <a:pPr algn="r">
              <a:lnSpc>
                <a:spcPct val="100000"/>
              </a:lnSpc>
            </a:pPr>
            <a:fld id="{0F10366F-6DF8-448B-8D8D-8FD9C542DD3F}" type="slidenum"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&lt;número&gt;</a:t>
            </a:fld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2643120" y="1523880"/>
            <a:ext cx="4713480" cy="1675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Mapa de Servicios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8675640" y="6602400"/>
            <a:ext cx="430200" cy="20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0" bIns="45000"/>
          <a:p>
            <a:pPr algn="r">
              <a:lnSpc>
                <a:spcPct val="100000"/>
              </a:lnSpc>
            </a:pPr>
            <a:fld id="{6A25840B-E8E4-4F57-BDFE-94D1DECE093D}" type="slidenum"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&lt;número&gt;</a:t>
            </a:fld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3"/>
          <p:cNvSpPr/>
          <p:nvPr/>
        </p:nvSpPr>
        <p:spPr>
          <a:xfrm>
            <a:off x="4445280" y="3120120"/>
            <a:ext cx="306936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lang="es-ES" sz="28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Capitulo Objetivos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5 Imagen" descr=""/>
          <p:cNvPicPr/>
          <p:nvPr/>
        </p:nvPicPr>
        <p:blipFill>
          <a:blip r:embed="rId1"/>
          <a:stretch/>
        </p:blipFill>
        <p:spPr>
          <a:xfrm>
            <a:off x="2500200" y="3571920"/>
            <a:ext cx="4113360" cy="2732760"/>
          </a:xfrm>
          <a:prstGeom prst="rect">
            <a:avLst/>
          </a:prstGeom>
          <a:ln>
            <a:noFill/>
          </a:ln>
        </p:spPr>
      </p:pic>
      <p:sp>
        <p:nvSpPr>
          <p:cNvPr id="155" name="CustomShape 1"/>
          <p:cNvSpPr/>
          <p:nvPr/>
        </p:nvSpPr>
        <p:spPr>
          <a:xfrm>
            <a:off x="8677440" y="6605640"/>
            <a:ext cx="430200" cy="20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0" bIns="45000"/>
          <a:p>
            <a:pPr algn="r">
              <a:lnSpc>
                <a:spcPct val="100000"/>
              </a:lnSpc>
            </a:pPr>
            <a:fld id="{DBA8D5F0-E466-4880-854F-ACBC44E329E9}" type="slidenum"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&lt;número&gt;</a:t>
            </a:fld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3489480" y="333360"/>
            <a:ext cx="287820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s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Mapa de servicios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CustomShape 3"/>
          <p:cNvSpPr/>
          <p:nvPr/>
        </p:nvSpPr>
        <p:spPr>
          <a:xfrm>
            <a:off x="838080" y="1341360"/>
            <a:ext cx="7836120" cy="47530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Objetivos de la iniciativa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1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Ver la evolución de los servicios que se ofrecen a lo largo del tiempo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1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Obtener información de que servicios y que productos utilizan las instituciones para compartir información y experiencias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CustomShape 4"/>
          <p:cNvSpPr/>
          <p:nvPr/>
        </p:nvSpPr>
        <p:spPr>
          <a:xfrm>
            <a:off x="6588000" y="333360"/>
            <a:ext cx="2303640" cy="3574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Objetivos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2643120" y="1523880"/>
            <a:ext cx="4713480" cy="1675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Mapa de Servicios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8675640" y="6602400"/>
            <a:ext cx="430200" cy="20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0" bIns="45000"/>
          <a:p>
            <a:pPr algn="r">
              <a:lnSpc>
                <a:spcPct val="100000"/>
              </a:lnSpc>
            </a:pPr>
            <a:fld id="{FFC3E1C4-BBDF-46A8-8DB1-50A89CF68BF7}" type="slidenum"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&lt;número&gt;</a:t>
            </a:fld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3"/>
          <p:cNvSpPr/>
          <p:nvPr/>
        </p:nvSpPr>
        <p:spPr>
          <a:xfrm>
            <a:off x="4447440" y="3120120"/>
            <a:ext cx="342756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lang="es-ES" sz="28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Capitulo Indicadores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7 Imagen" descr=""/>
          <p:cNvPicPr/>
          <p:nvPr/>
        </p:nvPicPr>
        <p:blipFill>
          <a:blip r:embed="rId1"/>
          <a:stretch/>
        </p:blipFill>
        <p:spPr>
          <a:xfrm>
            <a:off x="4929120" y="3071880"/>
            <a:ext cx="3323880" cy="2489400"/>
          </a:xfrm>
          <a:prstGeom prst="rect">
            <a:avLst/>
          </a:prstGeom>
          <a:ln>
            <a:noFill/>
          </a:ln>
        </p:spPr>
      </p:pic>
      <p:sp>
        <p:nvSpPr>
          <p:cNvPr id="163" name="CustomShape 1"/>
          <p:cNvSpPr/>
          <p:nvPr/>
        </p:nvSpPr>
        <p:spPr>
          <a:xfrm>
            <a:off x="8677440" y="6605640"/>
            <a:ext cx="430200" cy="20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0" bIns="45000"/>
          <a:p>
            <a:pPr algn="r">
              <a:lnSpc>
                <a:spcPct val="100000"/>
              </a:lnSpc>
            </a:pPr>
            <a:fld id="{4EB9B7C1-0032-44C6-866F-1FD7E3E2BAB2}" type="slidenum"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&lt;número&gt;</a:t>
            </a:fld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3489480" y="333360"/>
            <a:ext cx="287820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s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Mapa de servicios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838080" y="1341360"/>
            <a:ext cx="7836120" cy="47530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Indicadores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Herramientas de clonación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Virtualización de aplicaciones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Virtualización de escritorios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Impresión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Almacenamiento masivo para usuarios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Correo electrónico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Pago de servicios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Sistemas operativos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Herramientas colaborativas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Inventario de software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Inventario de hardware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CustomShape 4"/>
          <p:cNvSpPr/>
          <p:nvPr/>
        </p:nvSpPr>
        <p:spPr>
          <a:xfrm>
            <a:off x="6588000" y="333360"/>
            <a:ext cx="2303640" cy="3574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Indicadores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2643120" y="1523880"/>
            <a:ext cx="4713480" cy="1675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Mapa de Servicios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CustomShape 2"/>
          <p:cNvSpPr/>
          <p:nvPr/>
        </p:nvSpPr>
        <p:spPr>
          <a:xfrm>
            <a:off x="8675640" y="6602400"/>
            <a:ext cx="430200" cy="20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0" bIns="45000"/>
          <a:p>
            <a:pPr algn="r">
              <a:lnSpc>
                <a:spcPct val="100000"/>
              </a:lnSpc>
            </a:pPr>
            <a:fld id="{BE37B377-AB9C-4EB8-919D-C5B9FC53E621}" type="slidenum"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&lt;número&gt;</a:t>
            </a:fld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3"/>
          <p:cNvSpPr/>
          <p:nvPr/>
        </p:nvSpPr>
        <p:spPr>
          <a:xfrm>
            <a:off x="4447440" y="3120120"/>
            <a:ext cx="336672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lang="es-ES" sz="28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Capitulo Resultados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838080" y="1341360"/>
            <a:ext cx="7836120" cy="47530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Indicadores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Herramientas de clonación: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78%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(85%) si usa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Virtualización de aplicaciones: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28%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(39%) en producción,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22%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(16%) en estudio y un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50%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(41%) no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Virtualización de escritorios: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36%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(37%) en producción,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17%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(18%) en estudio y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45%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(35%) no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Impresión: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72%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(71%) si y un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28%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(27%) no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Almacenamiento masivo para usuarios: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72%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(77%) si y un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28%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(21%) no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Correo electrónico: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53%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(48%) tienen externalizado el correo, el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47%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(52%) no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Pago de servicios: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24%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(35%) tarjeta monedero, un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21%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pasarela de pago y un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52%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(44%) no ofrece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Sistemas operativos: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77%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(96%) W7,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9%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(15%) WXP,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15%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(22%) W8 y un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41%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(9%) W10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Herramientas colaborativas: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79%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(68%) usa y un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21%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(21%) no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Symbol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Inventario de software y hardware: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67%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(53%) si y un </a:t>
            </a:r>
            <a:r>
              <a:rPr b="1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33%</a:t>
            </a: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 (40%) no utiliza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2"/>
          <p:cNvSpPr/>
          <p:nvPr/>
        </p:nvSpPr>
        <p:spPr>
          <a:xfrm>
            <a:off x="8677440" y="6605640"/>
            <a:ext cx="430200" cy="20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0" bIns="45000"/>
          <a:p>
            <a:pPr algn="r">
              <a:lnSpc>
                <a:spcPct val="100000"/>
              </a:lnSpc>
            </a:pPr>
            <a:fld id="{FBA5A042-8319-417F-AC6B-56254A9FCE57}" type="slidenum"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&lt;número&gt;</a:t>
            </a:fld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CustomShape 3"/>
          <p:cNvSpPr/>
          <p:nvPr/>
        </p:nvSpPr>
        <p:spPr>
          <a:xfrm>
            <a:off x="3489480" y="333360"/>
            <a:ext cx="287820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s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Mapa de servicios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CustomShape 4"/>
          <p:cNvSpPr/>
          <p:nvPr/>
        </p:nvSpPr>
        <p:spPr>
          <a:xfrm>
            <a:off x="6588000" y="333360"/>
            <a:ext cx="2303640" cy="3574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Resultados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8677440" y="6605640"/>
            <a:ext cx="430200" cy="20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90000" tIns="0" bIns="45000"/>
          <a:p>
            <a:pPr algn="r">
              <a:lnSpc>
                <a:spcPct val="100000"/>
              </a:lnSpc>
            </a:pPr>
            <a:fld id="{BD4EA342-25B4-442C-85CC-B8D7FC852035}" type="slidenum"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&lt;número&gt;</a:t>
            </a:fld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3489480" y="333360"/>
            <a:ext cx="287820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s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Mapa de servicios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3"/>
          <p:cNvSpPr/>
          <p:nvPr/>
        </p:nvSpPr>
        <p:spPr>
          <a:xfrm>
            <a:off x="6588000" y="333360"/>
            <a:ext cx="2303640" cy="3574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Resultados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7" name="" descr=""/>
          <p:cNvPicPr/>
          <p:nvPr/>
        </p:nvPicPr>
        <p:blipFill>
          <a:blip r:embed="rId1"/>
          <a:stretch/>
        </p:blipFill>
        <p:spPr>
          <a:xfrm>
            <a:off x="792000" y="864000"/>
            <a:ext cx="7344000" cy="5239080"/>
          </a:xfrm>
          <a:prstGeom prst="rect">
            <a:avLst/>
          </a:prstGeom>
          <a:ln>
            <a:noFill/>
          </a:ln>
        </p:spPr>
      </p:pic>
      <p:pic>
        <p:nvPicPr>
          <p:cNvPr id="178" name="" descr=""/>
          <p:cNvPicPr/>
          <p:nvPr/>
        </p:nvPicPr>
        <p:blipFill>
          <a:blip r:embed="rId2"/>
          <a:stretch/>
        </p:blipFill>
        <p:spPr>
          <a:xfrm>
            <a:off x="6264000" y="4890960"/>
            <a:ext cx="2664000" cy="1013040"/>
          </a:xfrm>
          <a:prstGeom prst="rect">
            <a:avLst/>
          </a:prstGeom>
          <a:ln>
            <a:noFill/>
          </a:ln>
        </p:spPr>
      </p:pic>
      <p:sp>
        <p:nvSpPr>
          <p:cNvPr id="179" name="CustomShape 4"/>
          <p:cNvSpPr/>
          <p:nvPr/>
        </p:nvSpPr>
        <p:spPr>
          <a:xfrm>
            <a:off x="6192000" y="4890960"/>
            <a:ext cx="2736000" cy="1013040"/>
          </a:xfrm>
          <a:prstGeom prst="rect">
            <a:avLst/>
          </a:prstGeom>
          <a:noFill/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987</TotalTime>
  <Application>LibreOffice/5.1.4.2$Linux_X86_64 LibreOffice_project/10m0$Build-2</Application>
  <Words>298</Words>
  <Paragraphs>55</Paragraphs>
  <Company>.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2012-10-02T09:38:40Z</dcterms:created>
  <dc:creator>.</dc:creator>
  <dc:description/>
  <dc:language>es-ES</dc:language>
  <cp:lastModifiedBy/>
  <dcterms:modified xsi:type="dcterms:W3CDTF">2016-11-15T09:06:19Z</dcterms:modified>
  <cp:revision>166</cp:revision>
  <dc:subject/>
  <dc:title>Diapositiva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.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Presentación en pantalla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9</vt:i4>
  </property>
</Properties>
</file>