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7.png" ContentType="image/png"/>
  <Override PartName="/ppt/media/image16.png" ContentType="image/png"/>
  <Override PartName="/ppt/media/image15.jpeg" ContentType="image/jpeg"/>
  <Override PartName="/ppt/media/image14.jpeg" ContentType="image/jpeg"/>
  <Override PartName="/ppt/media/image12.png" ContentType="image/png"/>
  <Override PartName="/ppt/media/image10.jpeg" ContentType="image/jpe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2.png" ContentType="image/png"/>
  <Override PartName="/ppt/media/image7.jpeg" ContentType="image/jpeg"/>
  <Override PartName="/ppt/media/image8.png" ContentType="image/png"/>
  <Override PartName="/ppt/media/image13.jpeg" ContentType="image/jpe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tí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588000" y="333360"/>
            <a:ext cx="2157480" cy="358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Line 2"/>
          <p:cNvSpPr/>
          <p:nvPr/>
        </p:nvSpPr>
        <p:spPr>
          <a:xfrm>
            <a:off x="6443640" y="260280"/>
            <a:ext cx="360" cy="431640"/>
          </a:xfrm>
          <a:prstGeom prst="line">
            <a:avLst/>
          </a:prstGeom>
          <a:ln w="9360">
            <a:solidFill>
              <a:schemeClr val="bg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638680" y="2517840"/>
            <a:ext cx="2818080" cy="90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Grupos de Trabajo RedIRIS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Valencia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15/11/2016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429160" y="1146240"/>
            <a:ext cx="3005280" cy="13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895480" y="1523880"/>
            <a:ext cx="1370160" cy="16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índice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572000" y="952560"/>
            <a:ext cx="6094440" cy="48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Capítulo 1 - Objetivos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Capítulo 2 - Indicadores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Capítulo 3 - Resultados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8675640" y="660240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0F10366F-6DF8-448B-8D8D-8FD9C542DD3F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643120" y="1523880"/>
            <a:ext cx="4713480" cy="16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8675640" y="660240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6A25840B-E8E4-4F57-BDFE-94D1DECE093D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4445280" y="3120120"/>
            <a:ext cx="30693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Capitulo Objetivos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5 Imagen" descr=""/>
          <p:cNvPicPr/>
          <p:nvPr/>
        </p:nvPicPr>
        <p:blipFill>
          <a:blip r:embed="rId1"/>
          <a:stretch/>
        </p:blipFill>
        <p:spPr>
          <a:xfrm>
            <a:off x="2500200" y="3571920"/>
            <a:ext cx="4113360" cy="273276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8677440" y="660564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DBA8D5F0-E466-4880-854F-ACBC44E329E9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489480" y="333360"/>
            <a:ext cx="2878200" cy="3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838080" y="1341360"/>
            <a:ext cx="7836120" cy="475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Objetivos de la iniciativa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Ver la evolución de los servicios que se ofrecen a lo largo del tiempo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Obtener información de que servicios y que productos utilizan las instituciones para compartir información y experiencias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6588000" y="333360"/>
            <a:ext cx="2303640" cy="35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Objetivos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643120" y="1523880"/>
            <a:ext cx="4713480" cy="16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8675640" y="660240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FFC3E1C4-BBDF-46A8-8DB1-50A89CF68BF7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4447440" y="3120120"/>
            <a:ext cx="34275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Capitulo Indicadores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7 Imagen" descr=""/>
          <p:cNvPicPr/>
          <p:nvPr/>
        </p:nvPicPr>
        <p:blipFill>
          <a:blip r:embed="rId1"/>
          <a:stretch/>
        </p:blipFill>
        <p:spPr>
          <a:xfrm>
            <a:off x="4929120" y="3071880"/>
            <a:ext cx="3323880" cy="248940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8677440" y="660564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4EB9B7C1-0032-44C6-866F-1FD7E3E2BAB2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489480" y="333360"/>
            <a:ext cx="2878200" cy="3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838080" y="1341360"/>
            <a:ext cx="7836120" cy="475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Indicadores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Herramientas de clonación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Virtualización de aplicaciones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Virtualización de escritorios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Impresión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Almacenamiento masivo para usuarios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Correo electrónico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Pago de servicios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Sistemas operativos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Herramientas colaborativas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Inventario de software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Inventario de hardware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6588000" y="333360"/>
            <a:ext cx="2303640" cy="35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Indicadores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643120" y="1523880"/>
            <a:ext cx="4713480" cy="16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8675640" y="660240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BE37B377-AB9C-4EB8-919D-C5B9FC53E621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447440" y="3120120"/>
            <a:ext cx="33667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Capitulo Resultados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38080" y="1341360"/>
            <a:ext cx="7836120" cy="475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Indicadores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Herramientas de clonación: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78%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(85%) si usa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Virtualización de aplicaciones: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28%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(39%) en producción,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22%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(16%) en estudio y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50%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(41%) 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Virtualización de escritorios: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36%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(37%) en producción,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17%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(18%) en estudio y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45%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(35%) 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Impresión: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72%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(71%) si y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28%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(27%) 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Almacenamiento masivo para usuarios: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72%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(77%) si y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28%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(21%) 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Correo electrónico: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53%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(48%) tienen externalizado el correo, el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47%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(52%) 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Pago de servicios: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24%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(35%) tarjeta monedero,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21%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pasarela de pago y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52%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(44%) no ofrece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Sistemas operativos: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77%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(96%) W7,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(15%) WXP,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(22%) W8 y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41%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(9%) W10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Herramientas colaborativas: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79%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(68%) usa y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21%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(21%) 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Symbol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Inventario de software y hardware: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67%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(53%) si y un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33%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(40%) no utiliza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677440" y="660564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FBA5A042-8319-417F-AC6B-56254A9FCE57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489480" y="333360"/>
            <a:ext cx="2878200" cy="3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6588000" y="333360"/>
            <a:ext cx="2303640" cy="35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Resultados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677440" y="6605640"/>
            <a:ext cx="430200" cy="20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45000"/>
          <a:p>
            <a:pPr algn="r">
              <a:lnSpc>
                <a:spcPct val="100000"/>
              </a:lnSpc>
            </a:pPr>
            <a:fld id="{BD4EA342-25B4-442C-85CC-B8D7FC852035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489480" y="333360"/>
            <a:ext cx="2878200" cy="3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Mapa de servicios 2016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588000" y="333360"/>
            <a:ext cx="2303640" cy="35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Resultados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792000" y="864000"/>
            <a:ext cx="7344000" cy="523908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6264000" y="4890960"/>
            <a:ext cx="2664000" cy="1013040"/>
          </a:xfrm>
          <a:prstGeom prst="rect">
            <a:avLst/>
          </a:prstGeom>
          <a:ln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6192000" y="4890960"/>
            <a:ext cx="2736000" cy="101304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Application>LibreOffice/5.1.4.2$Linux_X86_64 LibreOffice_project/10m0$Build-2</Application>
  <Words>298</Words>
  <Paragraphs>55</Paragraphs>
  <Company>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2012-10-02T09:38:40Z</dcterms:created>
  <dc:creator>.</dc:creator>
  <dc:description/>
  <dc:language>es-ES</dc:language>
  <cp:lastModifiedBy/>
  <dcterms:modified xsi:type="dcterms:W3CDTF">2016-11-15T09:06:19Z</dcterms:modified>
  <cp:revision>166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.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