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6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Lorenzo" initials="" lastIdx="4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65656"/>
    <a:srgbClr val="353535"/>
    <a:srgbClr val="FCDFA7"/>
    <a:srgbClr val="69C254"/>
    <a:srgbClr val="7BC276"/>
    <a:srgbClr val="50BED5"/>
    <a:srgbClr val="FDAD7A"/>
    <a:srgbClr val="F6A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84" autoAdjust="0"/>
    <p:restoredTop sz="87588" autoAdjust="0"/>
  </p:normalViewPr>
  <p:slideViewPr>
    <p:cSldViewPr snapToGrid="0">
      <p:cViewPr varScale="1">
        <p:scale>
          <a:sx n="84" d="100"/>
          <a:sy n="84" d="100"/>
        </p:scale>
        <p:origin x="1736" y="184"/>
      </p:cViewPr>
      <p:guideLst>
        <p:guide orient="horz" pos="2160"/>
        <p:guide pos="31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BFCEB51-9503-43CD-83EC-639530455FC7}" type="datetimeFigureOut">
              <a:rPr lang="es-ES_tradnl"/>
              <a:pPr>
                <a:defRPr/>
              </a:pPr>
              <a:t>14/11/16</a:t>
            </a:fld>
            <a:endParaRPr lang="en-GB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FB7E4F9-1D86-4F9B-BCC4-42407A18433A}" type="slidenum">
              <a:rPr lang="es-ES_tradnl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514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 rtl="0" fontAlgn="auto">
              <a:spcBef>
                <a:spcPct val="0"/>
              </a:spcBef>
              <a:spcAft>
                <a:spcPts val="0"/>
              </a:spcAft>
              <a:defRPr lang="es-ES" sz="4400" kern="1200" baseline="0" dirty="0">
                <a:solidFill>
                  <a:schemeClr val="bg1">
                    <a:lumMod val="75000"/>
                  </a:schemeClr>
                </a:solidFill>
                <a:latin typeface="Calibri +Heading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lang="es-ES" sz="2800" b="1" i="1" kern="1200" baseline="0" dirty="0">
                <a:solidFill>
                  <a:srgbClr val="31859C"/>
                </a:solidFill>
                <a:latin typeface="Calibri +Body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A08C7-9CF4-46C6-9AC7-64B3258A8B50}" type="datetimeFigureOut">
              <a:rPr lang="es-ES"/>
              <a:pPr>
                <a:defRPr/>
              </a:pPr>
              <a:t>14/11/16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EA906-BF57-4F9D-BF97-7E52BB42088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43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fontAlgn="auto">
              <a:spcBef>
                <a:spcPct val="0"/>
              </a:spcBef>
              <a:spcAft>
                <a:spcPts val="0"/>
              </a:spcAft>
              <a:defRPr lang="es-ES" sz="3600" b="1" kern="1200" dirty="0">
                <a:solidFill>
                  <a:srgbClr val="A6A6A6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72B87-EEC0-4ADF-84F3-0C5EFCE39AAC}" type="datetimeFigureOut">
              <a:rPr lang="es-ES"/>
              <a:pPr>
                <a:defRPr/>
              </a:pPr>
              <a:t>14/11/16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9DE71-EBDE-40EC-AD56-DC1B07A055C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94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02208-8205-4A87-90CA-13FFFF6CF117}" type="datetimeFigureOut">
              <a:rPr lang="es-ES"/>
              <a:pPr>
                <a:defRPr/>
              </a:pPr>
              <a:t>14/11/16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4524C-0937-48F5-A9E1-0EF1ADE08D1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44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9"/>
          <p:cNvSpPr txBox="1">
            <a:spLocks noChangeArrowheads="1"/>
          </p:cNvSpPr>
          <p:nvPr/>
        </p:nvSpPr>
        <p:spPr bwMode="auto">
          <a:xfrm>
            <a:off x="1397001" y="1447800"/>
            <a:ext cx="6388100" cy="10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6000" b="1" smtClean="0">
                <a:solidFill>
                  <a:srgbClr val="31859C"/>
                </a:solidFill>
                <a:latin typeface="Calibri" charset="0"/>
              </a:rPr>
              <a:t>¡Muchas gracias!</a:t>
            </a:r>
          </a:p>
        </p:txBody>
      </p:sp>
      <p:pic>
        <p:nvPicPr>
          <p:cNvPr id="3" name="Imagen 6" descr="logo-RedIRIS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6" y="2918885"/>
            <a:ext cx="3727450" cy="158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4"/>
          <p:cNvSpPr>
            <a:spLocks noChangeArrowheads="1"/>
          </p:cNvSpPr>
          <p:nvPr/>
        </p:nvSpPr>
        <p:spPr bwMode="auto">
          <a:xfrm flipV="1">
            <a:off x="4470401" y="5048253"/>
            <a:ext cx="4356100" cy="369330"/>
          </a:xfrm>
          <a:custGeom>
            <a:avLst/>
            <a:gdLst>
              <a:gd name="T0" fmla="*/ 0 w 8991600"/>
              <a:gd name="T1" fmla="*/ 0 h 369332"/>
              <a:gd name="T2" fmla="*/ 1272066 w 8991600"/>
              <a:gd name="T3" fmla="*/ 0 h 369332"/>
              <a:gd name="T4" fmla="*/ 1272066 w 8991600"/>
              <a:gd name="T5" fmla="*/ 0 h 369332"/>
              <a:gd name="T6" fmla="*/ 0 w 8991600"/>
              <a:gd name="T7" fmla="*/ 0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1C83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endParaRPr lang="es-ES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271044" y="4600906"/>
            <a:ext cx="5415756" cy="554695"/>
          </a:xfrm>
          <a:prstGeom prst="rect">
            <a:avLst/>
          </a:prstGeom>
          <a:effectLst/>
        </p:spPr>
        <p:txBody>
          <a:bodyPr lIns="91438" tIns="45719" rIns="91438" bIns="45719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None/>
              <a:defRPr/>
            </a:pPr>
            <a:r>
              <a:rPr lang="es-ES_tradnl" b="1" i="1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Más de 25 años al servicio de la investigación</a:t>
            </a:r>
          </a:p>
        </p:txBody>
      </p:sp>
      <p:sp>
        <p:nvSpPr>
          <p:cNvPr id="6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395DD9B-7693-824B-9FA3-3475E423004E}" type="datetimeFigureOut">
              <a:rPr lang="en-GB" smtClean="0"/>
              <a:t>14/11/2016</a:t>
            </a:fld>
            <a:endParaRPr lang="en-GB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F6201E-B3D7-3749-ACC2-13D366BD0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70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fontAlgn="auto">
              <a:spcBef>
                <a:spcPct val="0"/>
              </a:spcBef>
              <a:spcAft>
                <a:spcPts val="0"/>
              </a:spcAft>
              <a:defRPr lang="es-ES" sz="3600" b="1" kern="1200" dirty="0">
                <a:solidFill>
                  <a:srgbClr val="A6A6A6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E1F78-978C-4800-9E04-C96628BD71F0}" type="datetimeFigureOut">
              <a:rPr lang="es-ES"/>
              <a:pPr>
                <a:defRPr/>
              </a:pPr>
              <a:t>14/11/16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F18F1-C703-44A4-86F8-E8F04DDEBEF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71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417D-3A95-4131-AD03-EA6C68E98A96}" type="datetimeFigureOut">
              <a:rPr lang="es-ES"/>
              <a:pPr>
                <a:defRPr/>
              </a:pPr>
              <a:t>14/11/16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DBD2B-7760-42F7-8DC3-7B8DE3C3416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6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fontAlgn="auto">
              <a:spcBef>
                <a:spcPct val="0"/>
              </a:spcBef>
              <a:spcAft>
                <a:spcPts val="0"/>
              </a:spcAft>
              <a:defRPr lang="es-ES" sz="3600" b="1" kern="1200">
                <a:solidFill>
                  <a:srgbClr val="A6A6A6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2AF73-34DD-441F-BF72-AF1AE0FDA4B6}" type="datetimeFigureOut">
              <a:rPr lang="es-ES"/>
              <a:pPr>
                <a:defRPr/>
              </a:pPr>
              <a:t>14/11/16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7659C-29DD-4576-A3D2-C7F34A4921F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93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fontAlgn="auto">
              <a:spcBef>
                <a:spcPct val="0"/>
              </a:spcBef>
              <a:spcAft>
                <a:spcPts val="0"/>
              </a:spcAft>
              <a:defRPr lang="es-ES" sz="3600" b="1" kern="1200">
                <a:solidFill>
                  <a:srgbClr val="A6A6A6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492A7-9870-4608-A25E-8074F600970A}" type="datetimeFigureOut">
              <a:rPr lang="es-ES"/>
              <a:pPr>
                <a:defRPr/>
              </a:pPr>
              <a:t>14/11/16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6D9C-AC4B-4823-98AB-EB729F93730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313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fontAlgn="auto">
              <a:spcBef>
                <a:spcPct val="0"/>
              </a:spcBef>
              <a:spcAft>
                <a:spcPts val="0"/>
              </a:spcAft>
              <a:defRPr lang="es-ES" sz="3600" b="1" kern="1200">
                <a:solidFill>
                  <a:srgbClr val="A6A6A6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27AF6-06EC-45D5-915F-37C364C46121}" type="datetimeFigureOut">
              <a:rPr lang="es-ES"/>
              <a:pPr>
                <a:defRPr/>
              </a:pPr>
              <a:t>14/11/16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5871F-6D61-4455-82E7-B744C9E035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31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E4316-5F41-47AA-AD11-5B99DD582CE8}" type="datetimeFigureOut">
              <a:rPr lang="es-ES"/>
              <a:pPr>
                <a:defRPr/>
              </a:pPr>
              <a:t>14/11/16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F1C9-D226-4326-A876-662195E415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321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1EE93-56F0-402C-BE83-D15BB19814A7}" type="datetimeFigureOut">
              <a:rPr lang="es-ES"/>
              <a:pPr>
                <a:defRPr/>
              </a:pPr>
              <a:t>14/11/16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D713C-9324-4BDA-9CCE-3F0DC5CF86A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3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D79D-168D-4ACD-AA31-491E43E10769}" type="datetimeFigureOut">
              <a:rPr lang="es-ES"/>
              <a:pPr>
                <a:defRPr/>
              </a:pPr>
              <a:t>14/11/16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65E6-0028-4C95-80DB-4EC89EEE1E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90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dirty="0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199" y="161013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dirty="0" smtClean="0"/>
              <a:t>Haga clic para modificar el estilo de texto del patrón</a:t>
            </a:r>
          </a:p>
          <a:p>
            <a:pPr lvl="1"/>
            <a:r>
              <a:rPr lang="es-ES" altLang="es-ES_tradnl" dirty="0" smtClean="0"/>
              <a:t>Segundo nivel</a:t>
            </a:r>
          </a:p>
          <a:p>
            <a:pPr lvl="2"/>
            <a:r>
              <a:rPr lang="es-ES" altLang="es-ES_tradnl" dirty="0" smtClean="0"/>
              <a:t>Tercer nivel</a:t>
            </a:r>
          </a:p>
          <a:p>
            <a:pPr lvl="3"/>
            <a:r>
              <a:rPr lang="es-ES" altLang="es-ES_tradnl" dirty="0" smtClean="0"/>
              <a:t>Cuarto nivel</a:t>
            </a:r>
          </a:p>
          <a:p>
            <a:pPr lvl="4"/>
            <a:r>
              <a:rPr lang="es-ES" altLang="es-ES_tradnl" dirty="0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01383" y="6379814"/>
            <a:ext cx="879677" cy="442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60D413-C2CC-4F7B-8D86-73965B931491}" type="datetimeFigureOut">
              <a:rPr lang="es-ES"/>
              <a:pPr>
                <a:defRPr/>
              </a:pPr>
              <a:t>14/11/16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81060" y="6335060"/>
            <a:ext cx="2296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37003" y="6335060"/>
            <a:ext cx="549796" cy="386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9F1D12-8DA3-47A6-B7FF-CCC845378F0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  <p:pic>
        <p:nvPicPr>
          <p:cNvPr id="8" name="Imagen 1" descr="trenecit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" y="6341534"/>
            <a:ext cx="4900083" cy="47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2" r:id="rId12"/>
  </p:sldLayoutIdLst>
  <p:txStyles>
    <p:titleStyle>
      <a:lvl1pPr algn="l" rtl="0" fontAlgn="auto">
        <a:spcBef>
          <a:spcPct val="0"/>
        </a:spcBef>
        <a:spcAft>
          <a:spcPts val="0"/>
        </a:spcAft>
        <a:defRPr lang="es-ES" altLang="es-ES_tradnl" sz="3600" b="1" kern="1200" dirty="0" smtClean="0">
          <a:solidFill>
            <a:srgbClr val="A6A6A6"/>
          </a:solidFill>
          <a:latin typeface="+mj-lt"/>
          <a:ea typeface="+mn-ea"/>
          <a:cs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es-ES" altLang="es-ES_tradnl" sz="2200" b="1" i="1" kern="1200" baseline="0" dirty="0" smtClean="0">
          <a:solidFill>
            <a:srgbClr val="227A7C"/>
          </a:solidFill>
          <a:latin typeface="Calibri +Body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s-ES" altLang="es-ES_tradnl" sz="2100" b="1" i="1" kern="1200" baseline="0" dirty="0" smtClean="0">
          <a:solidFill>
            <a:schemeClr val="bg1">
              <a:lumMod val="50000"/>
            </a:schemeClr>
          </a:solidFill>
          <a:latin typeface="Calibri +Body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es-ES" altLang="es-ES_tradnl" sz="1900" kern="1200" baseline="0" dirty="0" smtClean="0">
          <a:solidFill>
            <a:schemeClr val="tx1"/>
          </a:solidFill>
          <a:latin typeface="Calibri" charset="0"/>
          <a:ea typeface="+mn-ea"/>
          <a:cs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900" kern="1200" baseline="0">
          <a:solidFill>
            <a:schemeClr val="tx1"/>
          </a:solidFill>
          <a:latin typeface="Calibri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900" kern="1200" baseline="0">
          <a:solidFill>
            <a:schemeClr val="tx1"/>
          </a:solidFill>
          <a:latin typeface="Calibri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Trafico</a:t>
            </a:r>
            <a:r>
              <a:rPr lang="en-GB" dirty="0" smtClean="0"/>
              <a:t> </a:t>
            </a:r>
            <a:r>
              <a:rPr lang="en-GB" dirty="0" err="1" smtClean="0"/>
              <a:t>Limpio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Actualización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264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Uso</a:t>
            </a:r>
            <a:r>
              <a:rPr lang="en-GB" dirty="0" smtClean="0"/>
              <a:t> actual: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4 </a:t>
            </a:r>
            <a:r>
              <a:rPr lang="en-GB" dirty="0" err="1" smtClean="0"/>
              <a:t>Sesiones</a:t>
            </a:r>
            <a:r>
              <a:rPr lang="en-GB" dirty="0" smtClean="0"/>
              <a:t> BGP</a:t>
            </a:r>
          </a:p>
          <a:p>
            <a:endParaRPr lang="en-GB" dirty="0"/>
          </a:p>
          <a:p>
            <a:r>
              <a:rPr lang="en-GB" dirty="0" smtClean="0"/>
              <a:t>~ 80 </a:t>
            </a:r>
            <a:r>
              <a:rPr lang="en-GB" dirty="0" err="1" smtClean="0"/>
              <a:t>rutas</a:t>
            </a:r>
            <a:r>
              <a:rPr lang="en-GB" dirty="0" smtClean="0"/>
              <a:t> / 24 </a:t>
            </a:r>
            <a:r>
              <a:rPr lang="en-GB" dirty="0" err="1" smtClean="0"/>
              <a:t>filtradas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Varias</a:t>
            </a:r>
            <a:r>
              <a:rPr lang="en-GB" dirty="0" smtClean="0"/>
              <a:t> </a:t>
            </a:r>
            <a:r>
              <a:rPr lang="en-GB" dirty="0" err="1" smtClean="0"/>
              <a:t>instituciones</a:t>
            </a:r>
            <a:r>
              <a:rPr lang="en-GB" dirty="0" smtClean="0"/>
              <a:t> “a </a:t>
            </a:r>
            <a:r>
              <a:rPr lang="en-GB" dirty="0" err="1" smtClean="0"/>
              <a:t>medio</a:t>
            </a:r>
            <a:r>
              <a:rPr lang="en-GB" dirty="0" smtClean="0"/>
              <a:t>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69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Limpieza</a:t>
            </a:r>
            <a:r>
              <a:rPr lang="en-GB" dirty="0" smtClean="0"/>
              <a:t> de </a:t>
            </a:r>
            <a:r>
              <a:rPr lang="en-GB" dirty="0" err="1" smtClean="0"/>
              <a:t>trafico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84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59227" y="2226469"/>
            <a:ext cx="5708233" cy="3528332"/>
            <a:chOff x="2039345" y="311197"/>
            <a:chExt cx="7917267" cy="6218870"/>
          </a:xfrm>
        </p:grpSpPr>
        <p:sp>
          <p:nvSpPr>
            <p:cNvPr id="5" name="Elipse 4"/>
            <p:cNvSpPr/>
            <p:nvPr/>
          </p:nvSpPr>
          <p:spPr>
            <a:xfrm>
              <a:off x="5879261" y="1297981"/>
              <a:ext cx="1589996" cy="10886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7" name="Flecha derecha 6"/>
            <p:cNvSpPr/>
            <p:nvPr/>
          </p:nvSpPr>
          <p:spPr>
            <a:xfrm>
              <a:off x="8473695" y="5275915"/>
              <a:ext cx="1482917" cy="1254152"/>
            </a:xfrm>
            <a:prstGeom prst="rightArrow">
              <a:avLst>
                <a:gd name="adj1" fmla="val 57793"/>
                <a:gd name="adj2" fmla="val 51802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grpSp>
          <p:nvGrpSpPr>
            <p:cNvPr id="14" name="Agrupar 13"/>
            <p:cNvGrpSpPr/>
            <p:nvPr/>
          </p:nvGrpSpPr>
          <p:grpSpPr>
            <a:xfrm>
              <a:off x="5778048" y="2944425"/>
              <a:ext cx="1797577" cy="735162"/>
              <a:chOff x="3673211" y="2581544"/>
              <a:chExt cx="1797577" cy="735162"/>
            </a:xfrm>
          </p:grpSpPr>
          <p:sp>
            <p:nvSpPr>
              <p:cNvPr id="8" name="Rectángulo 7"/>
              <p:cNvSpPr/>
              <p:nvPr/>
            </p:nvSpPr>
            <p:spPr>
              <a:xfrm>
                <a:off x="3673211" y="2581544"/>
                <a:ext cx="1797577" cy="7204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3805309" y="2665739"/>
                <a:ext cx="1535047" cy="6509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ES" sz="1200" dirty="0"/>
                  <a:t>Envío de instrucciones</a:t>
                </a:r>
                <a:endParaRPr lang="es-ES" sz="1200" dirty="0"/>
              </a:p>
            </p:txBody>
          </p:sp>
        </p:grpSp>
        <p:sp>
          <p:nvSpPr>
            <p:cNvPr id="13" name="CuadroTexto 12"/>
            <p:cNvSpPr txBox="1"/>
            <p:nvPr/>
          </p:nvSpPr>
          <p:spPr>
            <a:xfrm>
              <a:off x="5963863" y="1555497"/>
              <a:ext cx="1438235" cy="6509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" sz="1200" dirty="0"/>
                <a:t>¿Los datos son correctos?</a:t>
              </a:r>
              <a:endParaRPr lang="es-ES" sz="1200" dirty="0"/>
            </a:p>
          </p:txBody>
        </p:sp>
        <p:grpSp>
          <p:nvGrpSpPr>
            <p:cNvPr id="15" name="Agrupar 14"/>
            <p:cNvGrpSpPr/>
            <p:nvPr/>
          </p:nvGrpSpPr>
          <p:grpSpPr>
            <a:xfrm>
              <a:off x="3980471" y="4297975"/>
              <a:ext cx="1797577" cy="846818"/>
              <a:chOff x="3673211" y="2581544"/>
              <a:chExt cx="1797577" cy="846818"/>
            </a:xfrm>
          </p:grpSpPr>
          <p:sp>
            <p:nvSpPr>
              <p:cNvPr id="16" name="Rectángulo 15"/>
              <p:cNvSpPr/>
              <p:nvPr/>
            </p:nvSpPr>
            <p:spPr>
              <a:xfrm>
                <a:off x="3673211" y="2581544"/>
                <a:ext cx="1797577" cy="7204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sp>
            <p:nvSpPr>
              <p:cNvPr id="17" name="CuadroTexto 16"/>
              <p:cNvSpPr txBox="1"/>
              <p:nvPr/>
            </p:nvSpPr>
            <p:spPr>
              <a:xfrm>
                <a:off x="3805309" y="2777395"/>
                <a:ext cx="1535047" cy="6509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ES" sz="1200" dirty="0"/>
                  <a:t>Configurar </a:t>
                </a:r>
                <a:r>
                  <a:rPr lang="es-ES" sz="1200" dirty="0" err="1"/>
                  <a:t>tunel</a:t>
                </a:r>
                <a:r>
                  <a:rPr lang="es-ES" sz="1200" dirty="0"/>
                  <a:t> GRE</a:t>
                </a:r>
                <a:endParaRPr lang="es-ES" sz="1200" dirty="0"/>
              </a:p>
            </p:txBody>
          </p:sp>
        </p:grpSp>
        <p:grpSp>
          <p:nvGrpSpPr>
            <p:cNvPr id="18" name="Agrupar 17"/>
            <p:cNvGrpSpPr/>
            <p:nvPr/>
          </p:nvGrpSpPr>
          <p:grpSpPr>
            <a:xfrm>
              <a:off x="5789977" y="5541706"/>
              <a:ext cx="1797577" cy="749118"/>
              <a:chOff x="3673211" y="2581544"/>
              <a:chExt cx="1797577" cy="749118"/>
            </a:xfrm>
          </p:grpSpPr>
          <p:sp>
            <p:nvSpPr>
              <p:cNvPr id="19" name="Rectángulo 18"/>
              <p:cNvSpPr/>
              <p:nvPr/>
            </p:nvSpPr>
            <p:spPr>
              <a:xfrm>
                <a:off x="3673211" y="2581544"/>
                <a:ext cx="1797577" cy="7204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sp>
            <p:nvSpPr>
              <p:cNvPr id="20" name="CuadroTexto 19"/>
              <p:cNvSpPr txBox="1"/>
              <p:nvPr/>
            </p:nvSpPr>
            <p:spPr>
              <a:xfrm>
                <a:off x="3805309" y="2679695"/>
                <a:ext cx="1535047" cy="6509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ES" sz="1200" dirty="0"/>
                  <a:t>Limpieza establecido</a:t>
                </a:r>
                <a:endParaRPr lang="es-ES" sz="1200" dirty="0"/>
              </a:p>
            </p:txBody>
          </p:sp>
        </p:grpSp>
        <p:grpSp>
          <p:nvGrpSpPr>
            <p:cNvPr id="21" name="Agrupar 20"/>
            <p:cNvGrpSpPr/>
            <p:nvPr/>
          </p:nvGrpSpPr>
          <p:grpSpPr>
            <a:xfrm>
              <a:off x="7455455" y="4298427"/>
              <a:ext cx="1797577" cy="749118"/>
              <a:chOff x="3673211" y="2581544"/>
              <a:chExt cx="1797577" cy="749118"/>
            </a:xfrm>
          </p:grpSpPr>
          <p:sp>
            <p:nvSpPr>
              <p:cNvPr id="22" name="Rectángulo 21"/>
              <p:cNvSpPr/>
              <p:nvPr/>
            </p:nvSpPr>
            <p:spPr>
              <a:xfrm>
                <a:off x="3673211" y="2581544"/>
                <a:ext cx="1797577" cy="7204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sp>
            <p:nvSpPr>
              <p:cNvPr id="23" name="CuadroTexto 22"/>
              <p:cNvSpPr txBox="1"/>
              <p:nvPr/>
            </p:nvSpPr>
            <p:spPr>
              <a:xfrm>
                <a:off x="3805309" y="2679695"/>
                <a:ext cx="1535047" cy="6509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ES" sz="1200" dirty="0"/>
                  <a:t>Configurar sesión</a:t>
                </a:r>
                <a:endParaRPr lang="es-ES" sz="1200" dirty="0"/>
              </a:p>
            </p:txBody>
          </p:sp>
        </p:grpSp>
        <p:cxnSp>
          <p:nvCxnSpPr>
            <p:cNvPr id="25" name="Conector angular 24"/>
            <p:cNvCxnSpPr>
              <a:stCxn id="8" idx="2"/>
              <a:endCxn id="16" idx="0"/>
            </p:cNvCxnSpPr>
            <p:nvPr/>
          </p:nvCxnSpPr>
          <p:spPr>
            <a:xfrm rot="5400000">
              <a:off x="5461503" y="3082640"/>
              <a:ext cx="633093" cy="1797577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angular 26"/>
            <p:cNvCxnSpPr>
              <a:stCxn id="8" idx="2"/>
              <a:endCxn id="22" idx="0"/>
            </p:cNvCxnSpPr>
            <p:nvPr/>
          </p:nvCxnSpPr>
          <p:spPr>
            <a:xfrm rot="16200000" flipH="1">
              <a:off x="7198766" y="3142951"/>
              <a:ext cx="633546" cy="167740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angular 29"/>
            <p:cNvCxnSpPr>
              <a:stCxn id="16" idx="2"/>
              <a:endCxn id="19" idx="0"/>
            </p:cNvCxnSpPr>
            <p:nvPr/>
          </p:nvCxnSpPr>
          <p:spPr>
            <a:xfrm rot="16200000" flipH="1">
              <a:off x="5522374" y="4375315"/>
              <a:ext cx="523276" cy="180950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angular 32"/>
            <p:cNvCxnSpPr>
              <a:stCxn id="22" idx="2"/>
              <a:endCxn id="19" idx="0"/>
            </p:cNvCxnSpPr>
            <p:nvPr/>
          </p:nvCxnSpPr>
          <p:spPr>
            <a:xfrm rot="5400000">
              <a:off x="7260094" y="4447555"/>
              <a:ext cx="522823" cy="166547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angular 35"/>
            <p:cNvCxnSpPr>
              <a:stCxn id="19" idx="3"/>
              <a:endCxn id="7" idx="1"/>
            </p:cNvCxnSpPr>
            <p:nvPr/>
          </p:nvCxnSpPr>
          <p:spPr>
            <a:xfrm>
              <a:off x="7587554" y="5901935"/>
              <a:ext cx="886141" cy="105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uadroTexto 40"/>
            <p:cNvSpPr txBox="1"/>
            <p:nvPr/>
          </p:nvSpPr>
          <p:spPr>
            <a:xfrm>
              <a:off x="8508707" y="5624935"/>
              <a:ext cx="1133048" cy="6509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" sz="1200" dirty="0"/>
                <a:t>Servicio operativo</a:t>
              </a:r>
              <a:endParaRPr lang="es-ES" sz="1200" dirty="0"/>
            </a:p>
          </p:txBody>
        </p:sp>
        <p:sp>
          <p:nvSpPr>
            <p:cNvPr id="48" name="Flecha derecha 47"/>
            <p:cNvSpPr/>
            <p:nvPr/>
          </p:nvSpPr>
          <p:spPr>
            <a:xfrm>
              <a:off x="2039345" y="311197"/>
              <a:ext cx="1482917" cy="1254152"/>
            </a:xfrm>
            <a:prstGeom prst="rightArrow">
              <a:avLst>
                <a:gd name="adj1" fmla="val 57793"/>
                <a:gd name="adj2" fmla="val 51802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2074358" y="660218"/>
              <a:ext cx="1133048" cy="6509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" sz="1200" dirty="0"/>
                <a:t>Alta del servicio</a:t>
              </a:r>
              <a:endParaRPr lang="es-ES" sz="1200" dirty="0"/>
            </a:p>
          </p:txBody>
        </p:sp>
        <p:grpSp>
          <p:nvGrpSpPr>
            <p:cNvPr id="50" name="Agrupar 49"/>
            <p:cNvGrpSpPr/>
            <p:nvPr/>
          </p:nvGrpSpPr>
          <p:grpSpPr>
            <a:xfrm>
              <a:off x="3725561" y="565346"/>
              <a:ext cx="1300466" cy="745930"/>
              <a:chOff x="3673212" y="2572055"/>
              <a:chExt cx="1300466" cy="743192"/>
            </a:xfrm>
          </p:grpSpPr>
          <p:sp>
            <p:nvSpPr>
              <p:cNvPr id="51" name="Rectángulo 50"/>
              <p:cNvSpPr/>
              <p:nvPr/>
            </p:nvSpPr>
            <p:spPr>
              <a:xfrm>
                <a:off x="3673212" y="2572055"/>
                <a:ext cx="1300466" cy="7431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sp>
            <p:nvSpPr>
              <p:cNvPr id="52" name="CuadroTexto 51"/>
              <p:cNvSpPr txBox="1"/>
              <p:nvPr/>
            </p:nvSpPr>
            <p:spPr>
              <a:xfrm>
                <a:off x="3706887" y="2665739"/>
                <a:ext cx="1235040" cy="6485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ES" sz="1200" dirty="0"/>
                  <a:t>Formulario de solicitud</a:t>
                </a:r>
                <a:endParaRPr lang="es-ES" sz="1200" dirty="0"/>
              </a:p>
            </p:txBody>
          </p:sp>
        </p:grpSp>
        <p:cxnSp>
          <p:nvCxnSpPr>
            <p:cNvPr id="53" name="Conector angular 52"/>
            <p:cNvCxnSpPr>
              <a:stCxn id="51" idx="3"/>
              <a:endCxn id="5" idx="0"/>
            </p:cNvCxnSpPr>
            <p:nvPr/>
          </p:nvCxnSpPr>
          <p:spPr>
            <a:xfrm>
              <a:off x="5026027" y="938312"/>
              <a:ext cx="1648232" cy="359669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angular 56"/>
            <p:cNvCxnSpPr>
              <a:stCxn id="48" idx="3"/>
              <a:endCxn id="51" idx="1"/>
            </p:cNvCxnSpPr>
            <p:nvPr/>
          </p:nvCxnSpPr>
          <p:spPr>
            <a:xfrm>
              <a:off x="3522261" y="938273"/>
              <a:ext cx="203300" cy="3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angular 64"/>
            <p:cNvCxnSpPr>
              <a:stCxn id="5" idx="4"/>
              <a:endCxn id="8" idx="0"/>
            </p:cNvCxnSpPr>
            <p:nvPr/>
          </p:nvCxnSpPr>
          <p:spPr>
            <a:xfrm rot="16200000" flipH="1">
              <a:off x="6396638" y="2664228"/>
              <a:ext cx="557818" cy="257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angular 67"/>
            <p:cNvCxnSpPr>
              <a:stCxn id="5" idx="3"/>
              <a:endCxn id="51" idx="2"/>
            </p:cNvCxnSpPr>
            <p:nvPr/>
          </p:nvCxnSpPr>
          <p:spPr>
            <a:xfrm rot="5400000" flipH="1">
              <a:off x="4786001" y="901072"/>
              <a:ext cx="915905" cy="1736317"/>
            </a:xfrm>
            <a:prstGeom prst="bentConnector3">
              <a:avLst>
                <a:gd name="adj1" fmla="val -42365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uadroTexto 70"/>
            <p:cNvSpPr txBox="1"/>
            <p:nvPr/>
          </p:nvSpPr>
          <p:spPr>
            <a:xfrm>
              <a:off x="6678369" y="2386608"/>
              <a:ext cx="458456" cy="488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/>
                <a:t>SI</a:t>
              </a:r>
              <a:endParaRPr lang="es-ES" sz="1200" dirty="0"/>
            </a:p>
          </p:txBody>
        </p:sp>
        <p:sp>
          <p:nvSpPr>
            <p:cNvPr id="72" name="CuadroTexto 71"/>
            <p:cNvSpPr txBox="1"/>
            <p:nvPr/>
          </p:nvSpPr>
          <p:spPr>
            <a:xfrm>
              <a:off x="5625605" y="2227181"/>
              <a:ext cx="576292" cy="488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/>
                <a:t>NO</a:t>
              </a:r>
              <a:endParaRPr lang="es-ES" sz="120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Configuración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3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9509" y="2125266"/>
            <a:ext cx="6163379" cy="3782739"/>
            <a:chOff x="2039345" y="311197"/>
            <a:chExt cx="7952280" cy="6423143"/>
          </a:xfrm>
        </p:grpSpPr>
        <p:sp>
          <p:nvSpPr>
            <p:cNvPr id="5" name="Elipse 4"/>
            <p:cNvSpPr/>
            <p:nvPr/>
          </p:nvSpPr>
          <p:spPr>
            <a:xfrm>
              <a:off x="5879261" y="1297981"/>
              <a:ext cx="1589996" cy="10886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7" name="Flecha derecha 6"/>
            <p:cNvSpPr/>
            <p:nvPr/>
          </p:nvSpPr>
          <p:spPr>
            <a:xfrm>
              <a:off x="8508708" y="5480188"/>
              <a:ext cx="1482917" cy="1254152"/>
            </a:xfrm>
            <a:prstGeom prst="rightArrow">
              <a:avLst>
                <a:gd name="adj1" fmla="val 57793"/>
                <a:gd name="adj2" fmla="val 51802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grpSp>
          <p:nvGrpSpPr>
            <p:cNvPr id="14" name="Agrupar 13"/>
            <p:cNvGrpSpPr/>
            <p:nvPr/>
          </p:nvGrpSpPr>
          <p:grpSpPr>
            <a:xfrm>
              <a:off x="5778048" y="2944425"/>
              <a:ext cx="1797577" cy="720456"/>
              <a:chOff x="3673211" y="2581544"/>
              <a:chExt cx="1797577" cy="720456"/>
            </a:xfrm>
          </p:grpSpPr>
          <p:sp>
            <p:nvSpPr>
              <p:cNvPr id="8" name="Rectángulo 7"/>
              <p:cNvSpPr/>
              <p:nvPr/>
            </p:nvSpPr>
            <p:spPr>
              <a:xfrm>
                <a:off x="3673211" y="2581544"/>
                <a:ext cx="1797577" cy="7204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3805310" y="2665738"/>
                <a:ext cx="1535047" cy="6271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ES" sz="1200" dirty="0" err="1"/>
                  <a:t>Cactivar</a:t>
                </a:r>
                <a:r>
                  <a:rPr lang="es-ES" sz="1200" dirty="0"/>
                  <a:t> mitigación</a:t>
                </a:r>
                <a:endParaRPr lang="es-ES" sz="1200" dirty="0"/>
              </a:p>
            </p:txBody>
          </p:sp>
        </p:grpSp>
        <p:sp>
          <p:nvSpPr>
            <p:cNvPr id="13" name="CuadroTexto 12"/>
            <p:cNvSpPr txBox="1"/>
            <p:nvPr/>
          </p:nvSpPr>
          <p:spPr>
            <a:xfrm>
              <a:off x="5963864" y="1555498"/>
              <a:ext cx="1438236" cy="6271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" sz="1200" dirty="0"/>
                <a:t>¿Se detecta como ataque?</a:t>
              </a:r>
              <a:endParaRPr lang="es-ES" sz="1200" dirty="0"/>
            </a:p>
          </p:txBody>
        </p:sp>
        <p:grpSp>
          <p:nvGrpSpPr>
            <p:cNvPr id="15" name="Agrupar 14"/>
            <p:cNvGrpSpPr/>
            <p:nvPr/>
          </p:nvGrpSpPr>
          <p:grpSpPr>
            <a:xfrm>
              <a:off x="3980471" y="4297974"/>
              <a:ext cx="1797577" cy="720456"/>
              <a:chOff x="3673211" y="2581544"/>
              <a:chExt cx="1797577" cy="720456"/>
            </a:xfrm>
          </p:grpSpPr>
          <p:sp>
            <p:nvSpPr>
              <p:cNvPr id="16" name="Rectángulo 15"/>
              <p:cNvSpPr/>
              <p:nvPr/>
            </p:nvSpPr>
            <p:spPr>
              <a:xfrm>
                <a:off x="3673211" y="2581544"/>
                <a:ext cx="1797577" cy="7204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sp>
            <p:nvSpPr>
              <p:cNvPr id="17" name="CuadroTexto 16"/>
              <p:cNvSpPr txBox="1"/>
              <p:nvPr/>
            </p:nvSpPr>
            <p:spPr>
              <a:xfrm>
                <a:off x="3805310" y="2777395"/>
                <a:ext cx="1535047" cy="3135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ES" sz="1200" dirty="0"/>
                  <a:t>Conexión</a:t>
                </a:r>
                <a:endParaRPr lang="es-ES" sz="1200" dirty="0"/>
              </a:p>
            </p:txBody>
          </p:sp>
        </p:grpSp>
        <p:grpSp>
          <p:nvGrpSpPr>
            <p:cNvPr id="21" name="Agrupar 20"/>
            <p:cNvGrpSpPr/>
            <p:nvPr/>
          </p:nvGrpSpPr>
          <p:grpSpPr>
            <a:xfrm>
              <a:off x="7455455" y="4298427"/>
              <a:ext cx="1797577" cy="720456"/>
              <a:chOff x="3673211" y="2581544"/>
              <a:chExt cx="1797577" cy="720456"/>
            </a:xfrm>
          </p:grpSpPr>
          <p:sp>
            <p:nvSpPr>
              <p:cNvPr id="22" name="Rectángulo 21"/>
              <p:cNvSpPr/>
              <p:nvPr/>
            </p:nvSpPr>
            <p:spPr>
              <a:xfrm>
                <a:off x="3673211" y="2581544"/>
                <a:ext cx="1797577" cy="7204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sp>
            <p:nvSpPr>
              <p:cNvPr id="23" name="CuadroTexto 22"/>
              <p:cNvSpPr txBox="1"/>
              <p:nvPr/>
            </p:nvSpPr>
            <p:spPr>
              <a:xfrm>
                <a:off x="3805310" y="2679696"/>
                <a:ext cx="1535047" cy="3135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ES" sz="1200" dirty="0"/>
                  <a:t>Analizar trafico</a:t>
                </a:r>
                <a:endParaRPr lang="es-ES" sz="1200" dirty="0"/>
              </a:p>
            </p:txBody>
          </p:sp>
        </p:grpSp>
        <p:cxnSp>
          <p:nvCxnSpPr>
            <p:cNvPr id="25" name="Conector angular 24"/>
            <p:cNvCxnSpPr>
              <a:stCxn id="8" idx="2"/>
              <a:endCxn id="16" idx="0"/>
            </p:cNvCxnSpPr>
            <p:nvPr/>
          </p:nvCxnSpPr>
          <p:spPr>
            <a:xfrm rot="5400000">
              <a:off x="5461503" y="3082640"/>
              <a:ext cx="633093" cy="1797577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angular 26"/>
            <p:cNvCxnSpPr>
              <a:stCxn id="8" idx="2"/>
              <a:endCxn id="22" idx="0"/>
            </p:cNvCxnSpPr>
            <p:nvPr/>
          </p:nvCxnSpPr>
          <p:spPr>
            <a:xfrm rot="16200000" flipH="1">
              <a:off x="7198766" y="3142951"/>
              <a:ext cx="633546" cy="167740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angular 29"/>
            <p:cNvCxnSpPr>
              <a:stCxn id="16" idx="2"/>
            </p:cNvCxnSpPr>
            <p:nvPr/>
          </p:nvCxnSpPr>
          <p:spPr>
            <a:xfrm rot="16200000" flipH="1">
              <a:off x="5522374" y="4375315"/>
              <a:ext cx="523276" cy="180950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angular 32"/>
            <p:cNvCxnSpPr>
              <a:stCxn id="22" idx="2"/>
            </p:cNvCxnSpPr>
            <p:nvPr/>
          </p:nvCxnSpPr>
          <p:spPr>
            <a:xfrm rot="5400000">
              <a:off x="7260094" y="4447555"/>
              <a:ext cx="522823" cy="166547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angular 35"/>
            <p:cNvCxnSpPr>
              <a:endCxn id="7" idx="1"/>
            </p:cNvCxnSpPr>
            <p:nvPr/>
          </p:nvCxnSpPr>
          <p:spPr>
            <a:xfrm>
              <a:off x="7272697" y="6107264"/>
              <a:ext cx="1236010" cy="127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uadroTexto 40"/>
            <p:cNvSpPr txBox="1"/>
            <p:nvPr/>
          </p:nvSpPr>
          <p:spPr>
            <a:xfrm>
              <a:off x="8550178" y="5806124"/>
              <a:ext cx="1133048" cy="6271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" sz="1200" dirty="0"/>
                <a:t>Mitigación establecida</a:t>
              </a:r>
              <a:endParaRPr lang="es-ES" sz="1200" dirty="0"/>
            </a:p>
          </p:txBody>
        </p:sp>
        <p:sp>
          <p:nvSpPr>
            <p:cNvPr id="48" name="Flecha derecha 47"/>
            <p:cNvSpPr/>
            <p:nvPr/>
          </p:nvSpPr>
          <p:spPr>
            <a:xfrm>
              <a:off x="2039345" y="311197"/>
              <a:ext cx="1482917" cy="1254152"/>
            </a:xfrm>
            <a:prstGeom prst="rightArrow">
              <a:avLst>
                <a:gd name="adj1" fmla="val 57793"/>
                <a:gd name="adj2" fmla="val 51802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2074357" y="660217"/>
              <a:ext cx="1133048" cy="6271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" sz="1200" dirty="0"/>
                <a:t>Uso del</a:t>
              </a:r>
            </a:p>
            <a:p>
              <a:pPr algn="ctr"/>
              <a:r>
                <a:rPr lang="es-ES" sz="1200" dirty="0"/>
                <a:t>Servicio</a:t>
              </a:r>
              <a:endParaRPr lang="es-ES" sz="1200" dirty="0"/>
            </a:p>
          </p:txBody>
        </p:sp>
        <p:grpSp>
          <p:nvGrpSpPr>
            <p:cNvPr id="50" name="Agrupar 49"/>
            <p:cNvGrpSpPr/>
            <p:nvPr/>
          </p:nvGrpSpPr>
          <p:grpSpPr>
            <a:xfrm>
              <a:off x="3725561" y="565346"/>
              <a:ext cx="1300466" cy="745930"/>
              <a:chOff x="3673212" y="2572055"/>
              <a:chExt cx="1300466" cy="743192"/>
            </a:xfrm>
          </p:grpSpPr>
          <p:sp>
            <p:nvSpPr>
              <p:cNvPr id="51" name="Rectángulo 50"/>
              <p:cNvSpPr/>
              <p:nvPr/>
            </p:nvSpPr>
            <p:spPr>
              <a:xfrm>
                <a:off x="3673212" y="2572055"/>
                <a:ext cx="1300466" cy="7431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sp>
            <p:nvSpPr>
              <p:cNvPr id="52" name="CuadroTexto 51"/>
              <p:cNvSpPr txBox="1"/>
              <p:nvPr/>
            </p:nvSpPr>
            <p:spPr>
              <a:xfrm>
                <a:off x="3706887" y="2665741"/>
                <a:ext cx="1235040" cy="6248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ES" sz="1200" dirty="0"/>
                  <a:t>Correo a egida@</a:t>
                </a:r>
                <a:endParaRPr lang="es-ES" sz="1200" dirty="0"/>
              </a:p>
            </p:txBody>
          </p:sp>
        </p:grpSp>
        <p:cxnSp>
          <p:nvCxnSpPr>
            <p:cNvPr id="53" name="Conector angular 52"/>
            <p:cNvCxnSpPr>
              <a:stCxn id="51" idx="3"/>
              <a:endCxn id="5" idx="0"/>
            </p:cNvCxnSpPr>
            <p:nvPr/>
          </p:nvCxnSpPr>
          <p:spPr>
            <a:xfrm>
              <a:off x="5026027" y="938312"/>
              <a:ext cx="1648232" cy="359669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angular 56"/>
            <p:cNvCxnSpPr>
              <a:stCxn id="48" idx="3"/>
              <a:endCxn id="51" idx="1"/>
            </p:cNvCxnSpPr>
            <p:nvPr/>
          </p:nvCxnSpPr>
          <p:spPr>
            <a:xfrm>
              <a:off x="3522261" y="938273"/>
              <a:ext cx="203300" cy="3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angular 64"/>
            <p:cNvCxnSpPr>
              <a:stCxn id="5" idx="4"/>
              <a:endCxn id="8" idx="0"/>
            </p:cNvCxnSpPr>
            <p:nvPr/>
          </p:nvCxnSpPr>
          <p:spPr>
            <a:xfrm rot="16200000" flipH="1">
              <a:off x="6396638" y="2664228"/>
              <a:ext cx="557818" cy="257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angular 67"/>
            <p:cNvCxnSpPr>
              <a:stCxn id="5" idx="3"/>
              <a:endCxn id="51" idx="2"/>
            </p:cNvCxnSpPr>
            <p:nvPr/>
          </p:nvCxnSpPr>
          <p:spPr>
            <a:xfrm rot="5400000" flipH="1">
              <a:off x="4786001" y="901072"/>
              <a:ext cx="915905" cy="1736317"/>
            </a:xfrm>
            <a:prstGeom prst="bentConnector3">
              <a:avLst>
                <a:gd name="adj1" fmla="val -42365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uadroTexto 70"/>
            <p:cNvSpPr txBox="1"/>
            <p:nvPr/>
          </p:nvSpPr>
          <p:spPr>
            <a:xfrm>
              <a:off x="6678369" y="2386608"/>
              <a:ext cx="426478" cy="4703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/>
                <a:t>SI</a:t>
              </a:r>
              <a:endParaRPr lang="es-ES" sz="1200" dirty="0"/>
            </a:p>
          </p:txBody>
        </p:sp>
        <p:sp>
          <p:nvSpPr>
            <p:cNvPr id="72" name="CuadroTexto 71"/>
            <p:cNvSpPr txBox="1"/>
            <p:nvPr/>
          </p:nvSpPr>
          <p:spPr>
            <a:xfrm>
              <a:off x="5625605" y="2227181"/>
              <a:ext cx="536095" cy="4703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/>
                <a:t>NO</a:t>
              </a:r>
              <a:endParaRPr lang="es-ES" sz="1200" dirty="0"/>
            </a:p>
          </p:txBody>
        </p:sp>
        <p:sp>
          <p:nvSpPr>
            <p:cNvPr id="34" name="Elipse 4"/>
            <p:cNvSpPr/>
            <p:nvPr/>
          </p:nvSpPr>
          <p:spPr>
            <a:xfrm>
              <a:off x="5778047" y="5562953"/>
              <a:ext cx="1589996" cy="10886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904490" y="5784099"/>
              <a:ext cx="1175192" cy="783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¿</a:t>
              </a:r>
              <a:r>
                <a:rPr lang="en-GB" sz="1200" dirty="0" err="1"/>
                <a:t>limpieza</a:t>
              </a:r>
              <a:r>
                <a:rPr lang="en-GB" sz="1200" dirty="0"/>
                <a:t> </a:t>
              </a:r>
            </a:p>
            <a:p>
              <a:r>
                <a:rPr lang="en-GB" sz="1200" dirty="0" err="1"/>
                <a:t>correcta</a:t>
              </a:r>
              <a:r>
                <a:rPr lang="en-GB" sz="1200" dirty="0"/>
                <a:t>  ?</a:t>
              </a:r>
              <a:endParaRPr lang="en-GB" sz="1200" dirty="0"/>
            </a:p>
          </p:txBody>
        </p:sp>
        <p:cxnSp>
          <p:nvCxnSpPr>
            <p:cNvPr id="9" name="Elbow Connector 8"/>
            <p:cNvCxnSpPr>
              <a:stCxn id="34" idx="2"/>
              <a:endCxn id="8" idx="1"/>
            </p:cNvCxnSpPr>
            <p:nvPr/>
          </p:nvCxnSpPr>
          <p:spPr>
            <a:xfrm rot="10800000">
              <a:off x="5778047" y="3304655"/>
              <a:ext cx="12700" cy="2802613"/>
            </a:xfrm>
            <a:prstGeom prst="bentConnector3">
              <a:avLst>
                <a:gd name="adj1" fmla="val 23618181"/>
              </a:avLst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uadroTexto 71"/>
            <p:cNvSpPr txBox="1"/>
            <p:nvPr/>
          </p:nvSpPr>
          <p:spPr>
            <a:xfrm>
              <a:off x="4332130" y="5737930"/>
              <a:ext cx="536095" cy="4703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/>
                <a:t>NO</a:t>
              </a:r>
              <a:endParaRPr lang="es-ES" sz="1200" dirty="0"/>
            </a:p>
          </p:txBody>
        </p:sp>
        <p:sp>
          <p:nvSpPr>
            <p:cNvPr id="44" name="CuadroTexto 70"/>
            <p:cNvSpPr txBox="1"/>
            <p:nvPr/>
          </p:nvSpPr>
          <p:spPr>
            <a:xfrm>
              <a:off x="7575625" y="5628035"/>
              <a:ext cx="624685" cy="470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/>
                <a:t>SI</a:t>
              </a:r>
              <a:endParaRPr lang="es-ES" sz="1200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Activacion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2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76669" y="1841224"/>
            <a:ext cx="4848355" cy="3872417"/>
            <a:chOff x="2005387" y="475663"/>
            <a:chExt cx="7361312" cy="6012452"/>
          </a:xfrm>
        </p:grpSpPr>
        <p:grpSp>
          <p:nvGrpSpPr>
            <p:cNvPr id="21" name="Agrupar 20"/>
            <p:cNvGrpSpPr/>
            <p:nvPr/>
          </p:nvGrpSpPr>
          <p:grpSpPr>
            <a:xfrm>
              <a:off x="2670849" y="475663"/>
              <a:ext cx="753569" cy="720064"/>
              <a:chOff x="3511003" y="1002043"/>
              <a:chExt cx="753569" cy="720064"/>
            </a:xfrm>
          </p:grpSpPr>
          <p:sp>
            <p:nvSpPr>
              <p:cNvPr id="3" name="Elipse 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5" name="Conector recto de flecha 4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cto de flecha 7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Agrupar 21"/>
            <p:cNvGrpSpPr/>
            <p:nvPr/>
          </p:nvGrpSpPr>
          <p:grpSpPr>
            <a:xfrm rot="343060">
              <a:off x="7253440" y="3004010"/>
              <a:ext cx="753569" cy="720064"/>
              <a:chOff x="3511003" y="1002043"/>
              <a:chExt cx="753569" cy="720064"/>
            </a:xfrm>
          </p:grpSpPr>
          <p:sp>
            <p:nvSpPr>
              <p:cNvPr id="23" name="Elipse 2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24" name="Conector recto de flecha 23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de flecha 24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6"/>
            <p:cNvGrpSpPr>
              <a:grpSpLocks/>
            </p:cNvGrpSpPr>
            <p:nvPr/>
          </p:nvGrpSpPr>
          <p:grpSpPr bwMode="auto">
            <a:xfrm>
              <a:off x="6319662" y="4351591"/>
              <a:ext cx="739775" cy="1008063"/>
              <a:chOff x="2647" y="2976"/>
              <a:chExt cx="466" cy="635"/>
            </a:xfrm>
          </p:grpSpPr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2662" y="3430"/>
                <a:ext cx="0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s-ES" sz="1200" dirty="0">
                  <a:solidFill>
                    <a:srgbClr val="333399"/>
                  </a:solidFill>
                  <a:latin typeface="Verdana" charset="0"/>
                </a:endParaRPr>
              </a:p>
            </p:txBody>
          </p:sp>
          <p:grpSp>
            <p:nvGrpSpPr>
              <p:cNvPr id="32" name="Group 8"/>
              <p:cNvGrpSpPr>
                <a:grpSpLocks/>
              </p:cNvGrpSpPr>
              <p:nvPr/>
            </p:nvGrpSpPr>
            <p:grpSpPr bwMode="auto">
              <a:xfrm>
                <a:off x="2647" y="2976"/>
                <a:ext cx="466" cy="448"/>
                <a:chOff x="3159" y="3140"/>
                <a:chExt cx="466" cy="448"/>
              </a:xfrm>
            </p:grpSpPr>
            <p:sp>
              <p:nvSpPr>
                <p:cNvPr id="33" name="Rectangle 9"/>
                <p:cNvSpPr>
                  <a:spLocks noChangeArrowheads="1"/>
                </p:cNvSpPr>
                <p:nvPr/>
              </p:nvSpPr>
              <p:spPr bwMode="auto">
                <a:xfrm>
                  <a:off x="3356" y="3235"/>
                  <a:ext cx="269" cy="6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4" name="Rectangle 10"/>
                <p:cNvSpPr>
                  <a:spLocks noChangeArrowheads="1"/>
                </p:cNvSpPr>
                <p:nvPr/>
              </p:nvSpPr>
              <p:spPr bwMode="auto">
                <a:xfrm>
                  <a:off x="3356" y="3241"/>
                  <a:ext cx="269" cy="6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5" name="Rectangle 11"/>
                <p:cNvSpPr>
                  <a:spLocks noChangeArrowheads="1"/>
                </p:cNvSpPr>
                <p:nvPr/>
              </p:nvSpPr>
              <p:spPr bwMode="auto">
                <a:xfrm>
                  <a:off x="3356" y="3247"/>
                  <a:ext cx="269" cy="6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6" name="Rectangle 12"/>
                <p:cNvSpPr>
                  <a:spLocks noChangeArrowheads="1"/>
                </p:cNvSpPr>
                <p:nvPr/>
              </p:nvSpPr>
              <p:spPr bwMode="auto">
                <a:xfrm>
                  <a:off x="3356" y="3253"/>
                  <a:ext cx="269" cy="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7" name="Rectangle 13"/>
                <p:cNvSpPr>
                  <a:spLocks noChangeArrowheads="1"/>
                </p:cNvSpPr>
                <p:nvPr/>
              </p:nvSpPr>
              <p:spPr bwMode="auto">
                <a:xfrm>
                  <a:off x="3356" y="3259"/>
                  <a:ext cx="269" cy="6"/>
                </a:xfrm>
                <a:prstGeom prst="rect">
                  <a:avLst/>
                </a:pr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8" name="Rectangle 14"/>
                <p:cNvSpPr>
                  <a:spLocks noChangeArrowheads="1"/>
                </p:cNvSpPr>
                <p:nvPr/>
              </p:nvSpPr>
              <p:spPr bwMode="auto">
                <a:xfrm>
                  <a:off x="3356" y="3265"/>
                  <a:ext cx="269" cy="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9" name="Rectangle 15"/>
                <p:cNvSpPr>
                  <a:spLocks noChangeArrowheads="1"/>
                </p:cNvSpPr>
                <p:nvPr/>
              </p:nvSpPr>
              <p:spPr bwMode="auto">
                <a:xfrm>
                  <a:off x="3356" y="3271"/>
                  <a:ext cx="269" cy="6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0" name="Rectangle 16"/>
                <p:cNvSpPr>
                  <a:spLocks noChangeArrowheads="1"/>
                </p:cNvSpPr>
                <p:nvPr/>
              </p:nvSpPr>
              <p:spPr bwMode="auto">
                <a:xfrm>
                  <a:off x="3356" y="3277"/>
                  <a:ext cx="269" cy="6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1" name="Rectangle 17"/>
                <p:cNvSpPr>
                  <a:spLocks noChangeArrowheads="1"/>
                </p:cNvSpPr>
                <p:nvPr/>
              </p:nvSpPr>
              <p:spPr bwMode="auto">
                <a:xfrm>
                  <a:off x="3356" y="3283"/>
                  <a:ext cx="269" cy="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2" name="Freeform 18"/>
                <p:cNvSpPr>
                  <a:spLocks/>
                </p:cNvSpPr>
                <p:nvPr/>
              </p:nvSpPr>
              <p:spPr bwMode="auto">
                <a:xfrm>
                  <a:off x="3366" y="3149"/>
                  <a:ext cx="251" cy="134"/>
                </a:xfrm>
                <a:custGeom>
                  <a:avLst/>
                  <a:gdLst>
                    <a:gd name="T0" fmla="*/ 0 w 675"/>
                    <a:gd name="T1" fmla="*/ 2 h 358"/>
                    <a:gd name="T2" fmla="*/ 55 w 675"/>
                    <a:gd name="T3" fmla="*/ 0 h 358"/>
                    <a:gd name="T4" fmla="*/ 486 w 675"/>
                    <a:gd name="T5" fmla="*/ 229 h 358"/>
                    <a:gd name="T6" fmla="*/ 675 w 675"/>
                    <a:gd name="T7" fmla="*/ 358 h 358"/>
                    <a:gd name="T8" fmla="*/ 621 w 675"/>
                    <a:gd name="T9" fmla="*/ 358 h 358"/>
                    <a:gd name="T10" fmla="*/ 0 w 675"/>
                    <a:gd name="T11" fmla="*/ 2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5" h="358">
                      <a:moveTo>
                        <a:pt x="0" y="2"/>
                      </a:moveTo>
                      <a:lnTo>
                        <a:pt x="55" y="0"/>
                      </a:lnTo>
                      <a:lnTo>
                        <a:pt x="486" y="229"/>
                      </a:lnTo>
                      <a:lnTo>
                        <a:pt x="675" y="358"/>
                      </a:lnTo>
                      <a:lnTo>
                        <a:pt x="621" y="358"/>
                      </a:lnTo>
                      <a:cubicBezTo>
                        <a:pt x="413" y="242"/>
                        <a:pt x="205" y="123"/>
                        <a:pt x="0" y="2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3" name="Rectangle 19"/>
                <p:cNvSpPr>
                  <a:spLocks noChangeArrowheads="1"/>
                </p:cNvSpPr>
                <p:nvPr/>
              </p:nvSpPr>
              <p:spPr bwMode="auto">
                <a:xfrm>
                  <a:off x="3159" y="3325"/>
                  <a:ext cx="394" cy="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4" name="Rectangle 20"/>
                <p:cNvSpPr>
                  <a:spLocks noChangeArrowheads="1"/>
                </p:cNvSpPr>
                <p:nvPr/>
              </p:nvSpPr>
              <p:spPr bwMode="auto">
                <a:xfrm>
                  <a:off x="3159" y="3409"/>
                  <a:ext cx="394" cy="5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5" name="Rectangle 21"/>
                <p:cNvSpPr>
                  <a:spLocks noChangeArrowheads="1"/>
                </p:cNvSpPr>
                <p:nvPr/>
              </p:nvSpPr>
              <p:spPr bwMode="auto">
                <a:xfrm>
                  <a:off x="3159" y="3414"/>
                  <a:ext cx="394" cy="6"/>
                </a:xfrm>
                <a:prstGeom prst="rect">
                  <a:avLst/>
                </a:pr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6" name="Rectangle 22"/>
                <p:cNvSpPr>
                  <a:spLocks noChangeArrowheads="1"/>
                </p:cNvSpPr>
                <p:nvPr/>
              </p:nvSpPr>
              <p:spPr bwMode="auto">
                <a:xfrm>
                  <a:off x="3159" y="3420"/>
                  <a:ext cx="394" cy="6"/>
                </a:xfrm>
                <a:prstGeom prst="rect">
                  <a:avLst/>
                </a:prstGeom>
                <a:solidFill>
                  <a:srgbClr val="ECEC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7" name="Rectangle 23"/>
                <p:cNvSpPr>
                  <a:spLocks noChangeArrowheads="1"/>
                </p:cNvSpPr>
                <p:nvPr/>
              </p:nvSpPr>
              <p:spPr bwMode="auto">
                <a:xfrm>
                  <a:off x="3159" y="3426"/>
                  <a:ext cx="394" cy="6"/>
                </a:xfrm>
                <a:prstGeom prst="rect">
                  <a:avLst/>
                </a:prstGeom>
                <a:solidFill>
                  <a:srgbClr val="ED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8" name="Rectangle 24"/>
                <p:cNvSpPr>
                  <a:spLocks noChangeArrowheads="1"/>
                </p:cNvSpPr>
                <p:nvPr/>
              </p:nvSpPr>
              <p:spPr bwMode="auto">
                <a:xfrm>
                  <a:off x="3159" y="3432"/>
                  <a:ext cx="394" cy="12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9" name="Rectangle 25"/>
                <p:cNvSpPr>
                  <a:spLocks noChangeArrowheads="1"/>
                </p:cNvSpPr>
                <p:nvPr/>
              </p:nvSpPr>
              <p:spPr bwMode="auto">
                <a:xfrm>
                  <a:off x="3159" y="3444"/>
                  <a:ext cx="394" cy="6"/>
                </a:xfrm>
                <a:prstGeom prst="rect">
                  <a:avLst/>
                </a:pr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0" name="Rectangle 26"/>
                <p:cNvSpPr>
                  <a:spLocks noChangeArrowheads="1"/>
                </p:cNvSpPr>
                <p:nvPr/>
              </p:nvSpPr>
              <p:spPr bwMode="auto">
                <a:xfrm>
                  <a:off x="3159" y="3450"/>
                  <a:ext cx="394" cy="6"/>
                </a:xfrm>
                <a:prstGeom prst="rect">
                  <a:avLst/>
                </a:prstGeom>
                <a:solidFill>
                  <a:srgbClr val="F0F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59" y="3456"/>
                  <a:ext cx="394" cy="6"/>
                </a:xfrm>
                <a:prstGeom prst="rect">
                  <a:avLst/>
                </a:prstGeom>
                <a:solidFill>
                  <a:srgbClr val="F1F1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2" name="Rectangle 28"/>
                <p:cNvSpPr>
                  <a:spLocks noChangeArrowheads="1"/>
                </p:cNvSpPr>
                <p:nvPr/>
              </p:nvSpPr>
              <p:spPr bwMode="auto">
                <a:xfrm>
                  <a:off x="3159" y="3462"/>
                  <a:ext cx="394" cy="6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3" name="Rectangle 29"/>
                <p:cNvSpPr>
                  <a:spLocks noChangeArrowheads="1"/>
                </p:cNvSpPr>
                <p:nvPr/>
              </p:nvSpPr>
              <p:spPr bwMode="auto">
                <a:xfrm>
                  <a:off x="3159" y="3468"/>
                  <a:ext cx="394" cy="12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4" name="Rectangle 30"/>
                <p:cNvSpPr>
                  <a:spLocks noChangeArrowheads="1"/>
                </p:cNvSpPr>
                <p:nvPr/>
              </p:nvSpPr>
              <p:spPr bwMode="auto">
                <a:xfrm>
                  <a:off x="3159" y="3480"/>
                  <a:ext cx="394" cy="6"/>
                </a:xfrm>
                <a:prstGeom prst="rect">
                  <a:avLst/>
                </a:pr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5" name="Rectangle 31"/>
                <p:cNvSpPr>
                  <a:spLocks noChangeArrowheads="1"/>
                </p:cNvSpPr>
                <p:nvPr/>
              </p:nvSpPr>
              <p:spPr bwMode="auto">
                <a:xfrm>
                  <a:off x="3159" y="3486"/>
                  <a:ext cx="394" cy="6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6" name="Rectangle 32"/>
                <p:cNvSpPr>
                  <a:spLocks noChangeArrowheads="1"/>
                </p:cNvSpPr>
                <p:nvPr/>
              </p:nvSpPr>
              <p:spPr bwMode="auto">
                <a:xfrm>
                  <a:off x="3159" y="3492"/>
                  <a:ext cx="394" cy="6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7" name="Rectangle 33"/>
                <p:cNvSpPr>
                  <a:spLocks noChangeArrowheads="1"/>
                </p:cNvSpPr>
                <p:nvPr/>
              </p:nvSpPr>
              <p:spPr bwMode="auto">
                <a:xfrm>
                  <a:off x="3159" y="3498"/>
                  <a:ext cx="394" cy="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8" name="Rectangle 34"/>
                <p:cNvSpPr>
                  <a:spLocks noChangeArrowheads="1"/>
                </p:cNvSpPr>
                <p:nvPr/>
              </p:nvSpPr>
              <p:spPr bwMode="auto">
                <a:xfrm>
                  <a:off x="3159" y="3504"/>
                  <a:ext cx="394" cy="12"/>
                </a:xfrm>
                <a:prstGeom prst="rect">
                  <a:avLst/>
                </a:pr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9" name="Rectangle 35"/>
                <p:cNvSpPr>
                  <a:spLocks noChangeArrowheads="1"/>
                </p:cNvSpPr>
                <p:nvPr/>
              </p:nvSpPr>
              <p:spPr bwMode="auto">
                <a:xfrm>
                  <a:off x="3159" y="3516"/>
                  <a:ext cx="394" cy="6"/>
                </a:xfrm>
                <a:prstGeom prst="rect">
                  <a:avLst/>
                </a:pr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0" name="Rectangle 36"/>
                <p:cNvSpPr>
                  <a:spLocks noChangeArrowheads="1"/>
                </p:cNvSpPr>
                <p:nvPr/>
              </p:nvSpPr>
              <p:spPr bwMode="auto">
                <a:xfrm>
                  <a:off x="3159" y="3522"/>
                  <a:ext cx="394" cy="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1" name="Rectangle 37"/>
                <p:cNvSpPr>
                  <a:spLocks noChangeArrowheads="1"/>
                </p:cNvSpPr>
                <p:nvPr/>
              </p:nvSpPr>
              <p:spPr bwMode="auto">
                <a:xfrm>
                  <a:off x="3159" y="3528"/>
                  <a:ext cx="394" cy="6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2" name="Rectangle 38"/>
                <p:cNvSpPr>
                  <a:spLocks noChangeArrowheads="1"/>
                </p:cNvSpPr>
                <p:nvPr/>
              </p:nvSpPr>
              <p:spPr bwMode="auto">
                <a:xfrm>
                  <a:off x="3159" y="3534"/>
                  <a:ext cx="394" cy="6"/>
                </a:xfrm>
                <a:prstGeom prst="rect">
                  <a:avLst/>
                </a:prstGeom>
                <a:solidFill>
                  <a:srgbClr val="FCFC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3" name="Rectangle 39"/>
                <p:cNvSpPr>
                  <a:spLocks noChangeArrowheads="1"/>
                </p:cNvSpPr>
                <p:nvPr/>
              </p:nvSpPr>
              <p:spPr bwMode="auto">
                <a:xfrm>
                  <a:off x="3159" y="3540"/>
                  <a:ext cx="394" cy="12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4" name="Rectangle 40"/>
                <p:cNvSpPr>
                  <a:spLocks noChangeArrowheads="1"/>
                </p:cNvSpPr>
                <p:nvPr/>
              </p:nvSpPr>
              <p:spPr bwMode="auto">
                <a:xfrm>
                  <a:off x="3159" y="3552"/>
                  <a:ext cx="394" cy="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5" name="Freeform 41"/>
                <p:cNvSpPr>
                  <a:spLocks/>
                </p:cNvSpPr>
                <p:nvPr/>
              </p:nvSpPr>
              <p:spPr bwMode="auto">
                <a:xfrm>
                  <a:off x="3166" y="3334"/>
                  <a:ext cx="376" cy="217"/>
                </a:xfrm>
                <a:custGeom>
                  <a:avLst/>
                  <a:gdLst>
                    <a:gd name="T0" fmla="*/ 0 w 1009"/>
                    <a:gd name="T1" fmla="*/ 224 h 581"/>
                    <a:gd name="T2" fmla="*/ 389 w 1009"/>
                    <a:gd name="T3" fmla="*/ 0 h 581"/>
                    <a:gd name="T4" fmla="*/ 1009 w 1009"/>
                    <a:gd name="T5" fmla="*/ 357 h 581"/>
                    <a:gd name="T6" fmla="*/ 623 w 1009"/>
                    <a:gd name="T7" fmla="*/ 581 h 581"/>
                    <a:gd name="T8" fmla="*/ 0 w 1009"/>
                    <a:gd name="T9" fmla="*/ 224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9" h="581">
                      <a:moveTo>
                        <a:pt x="0" y="224"/>
                      </a:moveTo>
                      <a:lnTo>
                        <a:pt x="389" y="0"/>
                      </a:lnTo>
                      <a:lnTo>
                        <a:pt x="1009" y="357"/>
                      </a:lnTo>
                      <a:lnTo>
                        <a:pt x="623" y="581"/>
                      </a:lnTo>
                      <a:cubicBezTo>
                        <a:pt x="393" y="508"/>
                        <a:pt x="181" y="386"/>
                        <a:pt x="0" y="22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pic>
              <p:nvPicPr>
                <p:cNvPr id="66" name="Picture 4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2" y="3140"/>
                  <a:ext cx="299" cy="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Freeform 43"/>
                <p:cNvSpPr>
                  <a:spLocks/>
                </p:cNvSpPr>
                <p:nvPr/>
              </p:nvSpPr>
              <p:spPr bwMode="auto">
                <a:xfrm>
                  <a:off x="3311" y="3149"/>
                  <a:ext cx="286" cy="318"/>
                </a:xfrm>
                <a:custGeom>
                  <a:avLst/>
                  <a:gdLst>
                    <a:gd name="T0" fmla="*/ 620 w 767"/>
                    <a:gd name="T1" fmla="*/ 853 h 853"/>
                    <a:gd name="T2" fmla="*/ 1 w 767"/>
                    <a:gd name="T3" fmla="*/ 496 h 853"/>
                    <a:gd name="T4" fmla="*/ 0 w 767"/>
                    <a:gd name="T5" fmla="*/ 496 h 853"/>
                    <a:gd name="T6" fmla="*/ 147 w 767"/>
                    <a:gd name="T7" fmla="*/ 0 h 853"/>
                    <a:gd name="T8" fmla="*/ 767 w 767"/>
                    <a:gd name="T9" fmla="*/ 358 h 853"/>
                    <a:gd name="T10" fmla="*/ 620 w 767"/>
                    <a:gd name="T11" fmla="*/ 853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67" h="853">
                      <a:moveTo>
                        <a:pt x="620" y="853"/>
                      </a:moveTo>
                      <a:cubicBezTo>
                        <a:pt x="414" y="733"/>
                        <a:pt x="208" y="614"/>
                        <a:pt x="1" y="496"/>
                      </a:cubicBezTo>
                      <a:lnTo>
                        <a:pt x="0" y="496"/>
                      </a:lnTo>
                      <a:lnTo>
                        <a:pt x="147" y="0"/>
                      </a:lnTo>
                      <a:lnTo>
                        <a:pt x="767" y="358"/>
                      </a:lnTo>
                      <a:lnTo>
                        <a:pt x="620" y="853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pic>
              <p:nvPicPr>
                <p:cNvPr id="68" name="Picture 4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59" y="3409"/>
                  <a:ext cx="245" cy="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9" name="Freeform 45"/>
                <p:cNvSpPr>
                  <a:spLocks/>
                </p:cNvSpPr>
                <p:nvPr/>
              </p:nvSpPr>
              <p:spPr bwMode="auto">
                <a:xfrm>
                  <a:off x="3166" y="3418"/>
                  <a:ext cx="232" cy="167"/>
                </a:xfrm>
                <a:custGeom>
                  <a:avLst/>
                  <a:gdLst>
                    <a:gd name="T0" fmla="*/ 0 w 623"/>
                    <a:gd name="T1" fmla="*/ 85 h 448"/>
                    <a:gd name="T2" fmla="*/ 623 w 623"/>
                    <a:gd name="T3" fmla="*/ 448 h 448"/>
                    <a:gd name="T4" fmla="*/ 623 w 623"/>
                    <a:gd name="T5" fmla="*/ 448 h 448"/>
                    <a:gd name="T6" fmla="*/ 623 w 623"/>
                    <a:gd name="T7" fmla="*/ 357 h 448"/>
                    <a:gd name="T8" fmla="*/ 0 w 623"/>
                    <a:gd name="T9" fmla="*/ 0 h 448"/>
                    <a:gd name="T10" fmla="*/ 0 w 623"/>
                    <a:gd name="T11" fmla="*/ 0 h 448"/>
                    <a:gd name="T12" fmla="*/ 0 w 623"/>
                    <a:gd name="T13" fmla="*/ 85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448">
                      <a:moveTo>
                        <a:pt x="0" y="85"/>
                      </a:moveTo>
                      <a:cubicBezTo>
                        <a:pt x="174" y="258"/>
                        <a:pt x="388" y="382"/>
                        <a:pt x="623" y="448"/>
                      </a:cubicBezTo>
                      <a:lnTo>
                        <a:pt x="623" y="448"/>
                      </a:lnTo>
                      <a:lnTo>
                        <a:pt x="623" y="357"/>
                      </a:lnTo>
                      <a:cubicBezTo>
                        <a:pt x="389" y="293"/>
                        <a:pt x="175" y="171"/>
                        <a:pt x="0" y="0"/>
                      </a:cubicBezTo>
                      <a:lnTo>
                        <a:pt x="0" y="0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0" name="Freeform 46"/>
                <p:cNvSpPr>
                  <a:spLocks/>
                </p:cNvSpPr>
                <p:nvPr/>
              </p:nvSpPr>
              <p:spPr bwMode="auto">
                <a:xfrm>
                  <a:off x="3166" y="3149"/>
                  <a:ext cx="451" cy="436"/>
                </a:xfrm>
                <a:custGeom>
                  <a:avLst/>
                  <a:gdLst>
                    <a:gd name="T0" fmla="*/ 623 w 1210"/>
                    <a:gd name="T1" fmla="*/ 1168 h 1168"/>
                    <a:gd name="T2" fmla="*/ 1040 w 1210"/>
                    <a:gd name="T3" fmla="*/ 926 h 1168"/>
                    <a:gd name="T4" fmla="*/ 1210 w 1210"/>
                    <a:gd name="T5" fmla="*/ 358 h 1168"/>
                    <a:gd name="T6" fmla="*/ 590 w 1210"/>
                    <a:gd name="T7" fmla="*/ 0 h 1168"/>
                    <a:gd name="T8" fmla="*/ 536 w 1210"/>
                    <a:gd name="T9" fmla="*/ 0 h 1168"/>
                    <a:gd name="T10" fmla="*/ 389 w 1210"/>
                    <a:gd name="T11" fmla="*/ 496 h 1168"/>
                    <a:gd name="T12" fmla="*/ 0 w 1210"/>
                    <a:gd name="T13" fmla="*/ 720 h 1168"/>
                    <a:gd name="T14" fmla="*/ 0 w 1210"/>
                    <a:gd name="T15" fmla="*/ 805 h 1168"/>
                    <a:gd name="T16" fmla="*/ 623 w 1210"/>
                    <a:gd name="T17" fmla="*/ 1168 h 1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10" h="1168">
                      <a:moveTo>
                        <a:pt x="623" y="1168"/>
                      </a:moveTo>
                      <a:lnTo>
                        <a:pt x="1040" y="926"/>
                      </a:lnTo>
                      <a:lnTo>
                        <a:pt x="1210" y="358"/>
                      </a:lnTo>
                      <a:lnTo>
                        <a:pt x="590" y="0"/>
                      </a:lnTo>
                      <a:lnTo>
                        <a:pt x="536" y="0"/>
                      </a:lnTo>
                      <a:lnTo>
                        <a:pt x="389" y="496"/>
                      </a:lnTo>
                      <a:lnTo>
                        <a:pt x="0" y="720"/>
                      </a:lnTo>
                      <a:lnTo>
                        <a:pt x="0" y="805"/>
                      </a:lnTo>
                      <a:cubicBezTo>
                        <a:pt x="175" y="977"/>
                        <a:pt x="389" y="1101"/>
                        <a:pt x="623" y="1168"/>
                      </a:cubicBez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1" name="Freeform 47"/>
                <p:cNvSpPr>
                  <a:spLocks/>
                </p:cNvSpPr>
                <p:nvPr/>
              </p:nvSpPr>
              <p:spPr bwMode="auto">
                <a:xfrm>
                  <a:off x="3328" y="3171"/>
                  <a:ext cx="206" cy="277"/>
                </a:xfrm>
                <a:custGeom>
                  <a:avLst/>
                  <a:gdLst>
                    <a:gd name="T0" fmla="*/ 48 w 206"/>
                    <a:gd name="T1" fmla="*/ 0 h 277"/>
                    <a:gd name="T2" fmla="*/ 0 w 206"/>
                    <a:gd name="T3" fmla="*/ 160 h 277"/>
                    <a:gd name="T4" fmla="*/ 206 w 206"/>
                    <a:gd name="T5" fmla="*/ 277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6" h="277">
                      <a:moveTo>
                        <a:pt x="48" y="0"/>
                      </a:moveTo>
                      <a:lnTo>
                        <a:pt x="0" y="160"/>
                      </a:lnTo>
                      <a:lnTo>
                        <a:pt x="206" y="277"/>
                      </a:ln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2" name="Freeform 48"/>
                <p:cNvSpPr>
                  <a:spLocks/>
                </p:cNvSpPr>
                <p:nvPr/>
              </p:nvSpPr>
              <p:spPr bwMode="auto">
                <a:xfrm>
                  <a:off x="3412" y="3499"/>
                  <a:ext cx="99" cy="78"/>
                </a:xfrm>
                <a:custGeom>
                  <a:avLst/>
                  <a:gdLst>
                    <a:gd name="T0" fmla="*/ 99 w 99"/>
                    <a:gd name="T1" fmla="*/ 0 h 78"/>
                    <a:gd name="T2" fmla="*/ 0 w 99"/>
                    <a:gd name="T3" fmla="*/ 58 h 78"/>
                    <a:gd name="T4" fmla="*/ 0 w 99"/>
                    <a:gd name="T5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78">
                      <a:moveTo>
                        <a:pt x="99" y="0"/>
                      </a:moveTo>
                      <a:lnTo>
                        <a:pt x="0" y="58"/>
                      </a:lnTo>
                      <a:lnTo>
                        <a:pt x="0" y="78"/>
                      </a:ln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3" name="Freeform 49"/>
                <p:cNvSpPr>
                  <a:spLocks/>
                </p:cNvSpPr>
                <p:nvPr/>
              </p:nvSpPr>
              <p:spPr bwMode="auto">
                <a:xfrm>
                  <a:off x="3335" y="3171"/>
                  <a:ext cx="245" cy="277"/>
                </a:xfrm>
                <a:custGeom>
                  <a:avLst/>
                  <a:gdLst>
                    <a:gd name="T0" fmla="*/ 0 w 658"/>
                    <a:gd name="T1" fmla="*/ 424 h 744"/>
                    <a:gd name="T2" fmla="*/ 124 w 658"/>
                    <a:gd name="T3" fmla="*/ 8 h 744"/>
                    <a:gd name="T4" fmla="*/ 112 w 658"/>
                    <a:gd name="T5" fmla="*/ 0 h 744"/>
                    <a:gd name="T6" fmla="*/ 658 w 658"/>
                    <a:gd name="T7" fmla="*/ 316 h 744"/>
                    <a:gd name="T8" fmla="*/ 658 w 658"/>
                    <a:gd name="T9" fmla="*/ 316 h 744"/>
                    <a:gd name="T10" fmla="*/ 533 w 658"/>
                    <a:gd name="T11" fmla="*/ 744 h 744"/>
                    <a:gd name="T12" fmla="*/ 535 w 658"/>
                    <a:gd name="T13" fmla="*/ 732 h 744"/>
                    <a:gd name="T14" fmla="*/ 0 w 658"/>
                    <a:gd name="T15" fmla="*/ 424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8" h="744">
                      <a:moveTo>
                        <a:pt x="0" y="424"/>
                      </a:moveTo>
                      <a:lnTo>
                        <a:pt x="124" y="8"/>
                      </a:lnTo>
                      <a:lnTo>
                        <a:pt x="112" y="0"/>
                      </a:lnTo>
                      <a:cubicBezTo>
                        <a:pt x="295" y="103"/>
                        <a:pt x="477" y="208"/>
                        <a:pt x="658" y="316"/>
                      </a:cubicBezTo>
                      <a:lnTo>
                        <a:pt x="658" y="316"/>
                      </a:lnTo>
                      <a:lnTo>
                        <a:pt x="533" y="744"/>
                      </a:lnTo>
                      <a:lnTo>
                        <a:pt x="535" y="732"/>
                      </a:lnTo>
                      <a:cubicBezTo>
                        <a:pt x="355" y="632"/>
                        <a:pt x="177" y="529"/>
                        <a:pt x="0" y="42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4" name="Freeform 50"/>
                <p:cNvSpPr>
                  <a:spLocks noEditPoints="1"/>
                </p:cNvSpPr>
                <p:nvPr/>
              </p:nvSpPr>
              <p:spPr bwMode="auto">
                <a:xfrm>
                  <a:off x="3199" y="3350"/>
                  <a:ext cx="316" cy="182"/>
                </a:xfrm>
                <a:custGeom>
                  <a:avLst/>
                  <a:gdLst>
                    <a:gd name="T0" fmla="*/ 40 w 316"/>
                    <a:gd name="T1" fmla="*/ 63 h 182"/>
                    <a:gd name="T2" fmla="*/ 29 w 316"/>
                    <a:gd name="T3" fmla="*/ 45 h 182"/>
                    <a:gd name="T4" fmla="*/ 49 w 316"/>
                    <a:gd name="T5" fmla="*/ 34 h 182"/>
                    <a:gd name="T6" fmla="*/ 79 w 316"/>
                    <a:gd name="T7" fmla="*/ 40 h 182"/>
                    <a:gd name="T8" fmla="*/ 58 w 316"/>
                    <a:gd name="T9" fmla="*/ 28 h 182"/>
                    <a:gd name="T10" fmla="*/ 129 w 316"/>
                    <a:gd name="T11" fmla="*/ 11 h 182"/>
                    <a:gd name="T12" fmla="*/ 119 w 316"/>
                    <a:gd name="T13" fmla="*/ 29 h 182"/>
                    <a:gd name="T14" fmla="*/ 139 w 316"/>
                    <a:gd name="T15" fmla="*/ 18 h 182"/>
                    <a:gd name="T16" fmla="*/ 171 w 316"/>
                    <a:gd name="T17" fmla="*/ 59 h 182"/>
                    <a:gd name="T18" fmla="*/ 151 w 316"/>
                    <a:gd name="T19" fmla="*/ 47 h 182"/>
                    <a:gd name="T20" fmla="*/ 222 w 316"/>
                    <a:gd name="T21" fmla="*/ 66 h 182"/>
                    <a:gd name="T22" fmla="*/ 244 w 316"/>
                    <a:gd name="T23" fmla="*/ 101 h 182"/>
                    <a:gd name="T24" fmla="*/ 264 w 316"/>
                    <a:gd name="T25" fmla="*/ 90 h 182"/>
                    <a:gd name="T26" fmla="*/ 296 w 316"/>
                    <a:gd name="T27" fmla="*/ 131 h 182"/>
                    <a:gd name="T28" fmla="*/ 276 w 316"/>
                    <a:gd name="T29" fmla="*/ 119 h 182"/>
                    <a:gd name="T30" fmla="*/ 287 w 316"/>
                    <a:gd name="T31" fmla="*/ 137 h 182"/>
                    <a:gd name="T32" fmla="*/ 215 w 316"/>
                    <a:gd name="T33" fmla="*/ 118 h 182"/>
                    <a:gd name="T34" fmla="*/ 235 w 316"/>
                    <a:gd name="T35" fmla="*/ 107 h 182"/>
                    <a:gd name="T36" fmla="*/ 234 w 316"/>
                    <a:gd name="T37" fmla="*/ 95 h 182"/>
                    <a:gd name="T38" fmla="*/ 213 w 316"/>
                    <a:gd name="T39" fmla="*/ 83 h 182"/>
                    <a:gd name="T40" fmla="*/ 224 w 316"/>
                    <a:gd name="T41" fmla="*/ 101 h 182"/>
                    <a:gd name="T42" fmla="*/ 152 w 316"/>
                    <a:gd name="T43" fmla="*/ 82 h 182"/>
                    <a:gd name="T44" fmla="*/ 172 w 316"/>
                    <a:gd name="T45" fmla="*/ 71 h 182"/>
                    <a:gd name="T46" fmla="*/ 142 w 316"/>
                    <a:gd name="T47" fmla="*/ 76 h 182"/>
                    <a:gd name="T48" fmla="*/ 121 w 316"/>
                    <a:gd name="T49" fmla="*/ 64 h 182"/>
                    <a:gd name="T50" fmla="*/ 130 w 316"/>
                    <a:gd name="T51" fmla="*/ 47 h 182"/>
                    <a:gd name="T52" fmla="*/ 60 w 316"/>
                    <a:gd name="T53" fmla="*/ 63 h 182"/>
                    <a:gd name="T54" fmla="*/ 80 w 316"/>
                    <a:gd name="T55" fmla="*/ 52 h 182"/>
                    <a:gd name="T56" fmla="*/ 113 w 316"/>
                    <a:gd name="T57" fmla="*/ 93 h 182"/>
                    <a:gd name="T58" fmla="*/ 92 w 316"/>
                    <a:gd name="T59" fmla="*/ 81 h 182"/>
                    <a:gd name="T60" fmla="*/ 163 w 316"/>
                    <a:gd name="T61" fmla="*/ 100 h 182"/>
                    <a:gd name="T62" fmla="*/ 154 w 316"/>
                    <a:gd name="T63" fmla="*/ 117 h 182"/>
                    <a:gd name="T64" fmla="*/ 174 w 316"/>
                    <a:gd name="T65" fmla="*/ 106 h 182"/>
                    <a:gd name="T66" fmla="*/ 207 w 316"/>
                    <a:gd name="T67" fmla="*/ 147 h 182"/>
                    <a:gd name="T68" fmla="*/ 186 w 316"/>
                    <a:gd name="T69" fmla="*/ 135 h 182"/>
                    <a:gd name="T70" fmla="*/ 257 w 316"/>
                    <a:gd name="T71" fmla="*/ 154 h 182"/>
                    <a:gd name="T72" fmla="*/ 188 w 316"/>
                    <a:gd name="T73" fmla="*/ 170 h 182"/>
                    <a:gd name="T74" fmla="*/ 207 w 316"/>
                    <a:gd name="T75" fmla="*/ 159 h 182"/>
                    <a:gd name="T76" fmla="*/ 177 w 316"/>
                    <a:gd name="T77" fmla="*/ 164 h 182"/>
                    <a:gd name="T78" fmla="*/ 156 w 316"/>
                    <a:gd name="T79" fmla="*/ 152 h 182"/>
                    <a:gd name="T80" fmla="*/ 165 w 316"/>
                    <a:gd name="T81" fmla="*/ 135 h 182"/>
                    <a:gd name="T82" fmla="*/ 31 w 316"/>
                    <a:gd name="T83" fmla="*/ 80 h 182"/>
                    <a:gd name="T84" fmla="*/ 51 w 316"/>
                    <a:gd name="T85" fmla="*/ 69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16" h="182">
                      <a:moveTo>
                        <a:pt x="0" y="62"/>
                      </a:moveTo>
                      <a:lnTo>
                        <a:pt x="21" y="74"/>
                      </a:lnTo>
                      <a:lnTo>
                        <a:pt x="40" y="63"/>
                      </a:lnTo>
                      <a:lnTo>
                        <a:pt x="19" y="51"/>
                      </a:lnTo>
                      <a:lnTo>
                        <a:pt x="0" y="62"/>
                      </a:lnTo>
                      <a:close/>
                      <a:moveTo>
                        <a:pt x="29" y="45"/>
                      </a:moveTo>
                      <a:lnTo>
                        <a:pt x="50" y="57"/>
                      </a:lnTo>
                      <a:lnTo>
                        <a:pt x="70" y="45"/>
                      </a:lnTo>
                      <a:lnTo>
                        <a:pt x="49" y="34"/>
                      </a:lnTo>
                      <a:lnTo>
                        <a:pt x="29" y="45"/>
                      </a:lnTo>
                      <a:close/>
                      <a:moveTo>
                        <a:pt x="58" y="28"/>
                      </a:moveTo>
                      <a:lnTo>
                        <a:pt x="79" y="40"/>
                      </a:lnTo>
                      <a:lnTo>
                        <a:pt x="99" y="29"/>
                      </a:lnTo>
                      <a:lnTo>
                        <a:pt x="78" y="17"/>
                      </a:lnTo>
                      <a:lnTo>
                        <a:pt x="58" y="28"/>
                      </a:lnTo>
                      <a:close/>
                      <a:moveTo>
                        <a:pt x="88" y="11"/>
                      </a:moveTo>
                      <a:lnTo>
                        <a:pt x="109" y="23"/>
                      </a:lnTo>
                      <a:lnTo>
                        <a:pt x="129" y="11"/>
                      </a:lnTo>
                      <a:lnTo>
                        <a:pt x="108" y="0"/>
                      </a:lnTo>
                      <a:lnTo>
                        <a:pt x="88" y="11"/>
                      </a:lnTo>
                      <a:close/>
                      <a:moveTo>
                        <a:pt x="119" y="29"/>
                      </a:moveTo>
                      <a:lnTo>
                        <a:pt x="140" y="41"/>
                      </a:lnTo>
                      <a:lnTo>
                        <a:pt x="160" y="30"/>
                      </a:lnTo>
                      <a:lnTo>
                        <a:pt x="139" y="18"/>
                      </a:lnTo>
                      <a:lnTo>
                        <a:pt x="119" y="29"/>
                      </a:lnTo>
                      <a:close/>
                      <a:moveTo>
                        <a:pt x="151" y="47"/>
                      </a:moveTo>
                      <a:lnTo>
                        <a:pt x="171" y="59"/>
                      </a:lnTo>
                      <a:lnTo>
                        <a:pt x="191" y="48"/>
                      </a:lnTo>
                      <a:lnTo>
                        <a:pt x="170" y="36"/>
                      </a:lnTo>
                      <a:lnTo>
                        <a:pt x="151" y="47"/>
                      </a:lnTo>
                      <a:close/>
                      <a:moveTo>
                        <a:pt x="182" y="65"/>
                      </a:moveTo>
                      <a:lnTo>
                        <a:pt x="203" y="77"/>
                      </a:lnTo>
                      <a:lnTo>
                        <a:pt x="222" y="66"/>
                      </a:lnTo>
                      <a:lnTo>
                        <a:pt x="201" y="54"/>
                      </a:lnTo>
                      <a:lnTo>
                        <a:pt x="182" y="65"/>
                      </a:lnTo>
                      <a:close/>
                      <a:moveTo>
                        <a:pt x="244" y="101"/>
                      </a:moveTo>
                      <a:lnTo>
                        <a:pt x="265" y="113"/>
                      </a:lnTo>
                      <a:lnTo>
                        <a:pt x="285" y="102"/>
                      </a:lnTo>
                      <a:lnTo>
                        <a:pt x="264" y="90"/>
                      </a:lnTo>
                      <a:lnTo>
                        <a:pt x="244" y="101"/>
                      </a:lnTo>
                      <a:close/>
                      <a:moveTo>
                        <a:pt x="276" y="119"/>
                      </a:moveTo>
                      <a:lnTo>
                        <a:pt x="296" y="131"/>
                      </a:lnTo>
                      <a:lnTo>
                        <a:pt x="316" y="120"/>
                      </a:lnTo>
                      <a:lnTo>
                        <a:pt x="295" y="108"/>
                      </a:lnTo>
                      <a:lnTo>
                        <a:pt x="276" y="119"/>
                      </a:lnTo>
                      <a:close/>
                      <a:moveTo>
                        <a:pt x="246" y="136"/>
                      </a:moveTo>
                      <a:lnTo>
                        <a:pt x="267" y="148"/>
                      </a:lnTo>
                      <a:lnTo>
                        <a:pt x="287" y="137"/>
                      </a:lnTo>
                      <a:lnTo>
                        <a:pt x="266" y="125"/>
                      </a:lnTo>
                      <a:lnTo>
                        <a:pt x="246" y="136"/>
                      </a:lnTo>
                      <a:close/>
                      <a:moveTo>
                        <a:pt x="215" y="118"/>
                      </a:moveTo>
                      <a:lnTo>
                        <a:pt x="236" y="130"/>
                      </a:lnTo>
                      <a:lnTo>
                        <a:pt x="255" y="119"/>
                      </a:lnTo>
                      <a:lnTo>
                        <a:pt x="235" y="107"/>
                      </a:lnTo>
                      <a:lnTo>
                        <a:pt x="215" y="118"/>
                      </a:lnTo>
                      <a:close/>
                      <a:moveTo>
                        <a:pt x="213" y="83"/>
                      </a:moveTo>
                      <a:lnTo>
                        <a:pt x="234" y="95"/>
                      </a:lnTo>
                      <a:lnTo>
                        <a:pt x="254" y="84"/>
                      </a:lnTo>
                      <a:lnTo>
                        <a:pt x="233" y="72"/>
                      </a:lnTo>
                      <a:lnTo>
                        <a:pt x="213" y="83"/>
                      </a:lnTo>
                      <a:close/>
                      <a:moveTo>
                        <a:pt x="184" y="100"/>
                      </a:moveTo>
                      <a:lnTo>
                        <a:pt x="205" y="112"/>
                      </a:lnTo>
                      <a:lnTo>
                        <a:pt x="224" y="101"/>
                      </a:lnTo>
                      <a:lnTo>
                        <a:pt x="203" y="89"/>
                      </a:lnTo>
                      <a:lnTo>
                        <a:pt x="184" y="100"/>
                      </a:lnTo>
                      <a:close/>
                      <a:moveTo>
                        <a:pt x="152" y="82"/>
                      </a:moveTo>
                      <a:lnTo>
                        <a:pt x="173" y="94"/>
                      </a:lnTo>
                      <a:lnTo>
                        <a:pt x="193" y="83"/>
                      </a:lnTo>
                      <a:lnTo>
                        <a:pt x="172" y="71"/>
                      </a:lnTo>
                      <a:lnTo>
                        <a:pt x="152" y="82"/>
                      </a:lnTo>
                      <a:close/>
                      <a:moveTo>
                        <a:pt x="121" y="64"/>
                      </a:moveTo>
                      <a:lnTo>
                        <a:pt x="142" y="76"/>
                      </a:lnTo>
                      <a:lnTo>
                        <a:pt x="161" y="65"/>
                      </a:lnTo>
                      <a:lnTo>
                        <a:pt x="141" y="53"/>
                      </a:lnTo>
                      <a:lnTo>
                        <a:pt x="121" y="64"/>
                      </a:lnTo>
                      <a:close/>
                      <a:moveTo>
                        <a:pt x="90" y="46"/>
                      </a:moveTo>
                      <a:lnTo>
                        <a:pt x="111" y="58"/>
                      </a:lnTo>
                      <a:lnTo>
                        <a:pt x="130" y="47"/>
                      </a:lnTo>
                      <a:lnTo>
                        <a:pt x="110" y="35"/>
                      </a:lnTo>
                      <a:lnTo>
                        <a:pt x="90" y="46"/>
                      </a:lnTo>
                      <a:close/>
                      <a:moveTo>
                        <a:pt x="60" y="63"/>
                      </a:moveTo>
                      <a:lnTo>
                        <a:pt x="81" y="75"/>
                      </a:lnTo>
                      <a:lnTo>
                        <a:pt x="101" y="64"/>
                      </a:lnTo>
                      <a:lnTo>
                        <a:pt x="80" y="52"/>
                      </a:lnTo>
                      <a:lnTo>
                        <a:pt x="60" y="63"/>
                      </a:lnTo>
                      <a:close/>
                      <a:moveTo>
                        <a:pt x="92" y="81"/>
                      </a:moveTo>
                      <a:lnTo>
                        <a:pt x="113" y="93"/>
                      </a:lnTo>
                      <a:lnTo>
                        <a:pt x="132" y="82"/>
                      </a:lnTo>
                      <a:lnTo>
                        <a:pt x="111" y="70"/>
                      </a:lnTo>
                      <a:lnTo>
                        <a:pt x="92" y="81"/>
                      </a:lnTo>
                      <a:close/>
                      <a:moveTo>
                        <a:pt x="123" y="99"/>
                      </a:moveTo>
                      <a:lnTo>
                        <a:pt x="144" y="111"/>
                      </a:lnTo>
                      <a:lnTo>
                        <a:pt x="163" y="100"/>
                      </a:lnTo>
                      <a:lnTo>
                        <a:pt x="143" y="88"/>
                      </a:lnTo>
                      <a:lnTo>
                        <a:pt x="123" y="99"/>
                      </a:lnTo>
                      <a:close/>
                      <a:moveTo>
                        <a:pt x="154" y="117"/>
                      </a:moveTo>
                      <a:lnTo>
                        <a:pt x="175" y="129"/>
                      </a:lnTo>
                      <a:lnTo>
                        <a:pt x="195" y="118"/>
                      </a:lnTo>
                      <a:lnTo>
                        <a:pt x="174" y="106"/>
                      </a:lnTo>
                      <a:lnTo>
                        <a:pt x="154" y="117"/>
                      </a:lnTo>
                      <a:close/>
                      <a:moveTo>
                        <a:pt x="186" y="135"/>
                      </a:moveTo>
                      <a:lnTo>
                        <a:pt x="207" y="147"/>
                      </a:lnTo>
                      <a:lnTo>
                        <a:pt x="226" y="136"/>
                      </a:lnTo>
                      <a:lnTo>
                        <a:pt x="205" y="124"/>
                      </a:lnTo>
                      <a:lnTo>
                        <a:pt x="186" y="135"/>
                      </a:lnTo>
                      <a:close/>
                      <a:moveTo>
                        <a:pt x="217" y="153"/>
                      </a:moveTo>
                      <a:lnTo>
                        <a:pt x="238" y="165"/>
                      </a:lnTo>
                      <a:lnTo>
                        <a:pt x="257" y="154"/>
                      </a:lnTo>
                      <a:lnTo>
                        <a:pt x="236" y="142"/>
                      </a:lnTo>
                      <a:lnTo>
                        <a:pt x="217" y="153"/>
                      </a:lnTo>
                      <a:close/>
                      <a:moveTo>
                        <a:pt x="188" y="170"/>
                      </a:moveTo>
                      <a:lnTo>
                        <a:pt x="208" y="182"/>
                      </a:lnTo>
                      <a:lnTo>
                        <a:pt x="228" y="171"/>
                      </a:lnTo>
                      <a:lnTo>
                        <a:pt x="207" y="159"/>
                      </a:lnTo>
                      <a:lnTo>
                        <a:pt x="188" y="170"/>
                      </a:lnTo>
                      <a:close/>
                      <a:moveTo>
                        <a:pt x="156" y="152"/>
                      </a:moveTo>
                      <a:lnTo>
                        <a:pt x="177" y="164"/>
                      </a:lnTo>
                      <a:lnTo>
                        <a:pt x="196" y="153"/>
                      </a:lnTo>
                      <a:lnTo>
                        <a:pt x="176" y="141"/>
                      </a:lnTo>
                      <a:lnTo>
                        <a:pt x="156" y="152"/>
                      </a:lnTo>
                      <a:close/>
                      <a:moveTo>
                        <a:pt x="62" y="98"/>
                      </a:moveTo>
                      <a:lnTo>
                        <a:pt x="146" y="146"/>
                      </a:lnTo>
                      <a:lnTo>
                        <a:pt x="165" y="135"/>
                      </a:lnTo>
                      <a:lnTo>
                        <a:pt x="82" y="87"/>
                      </a:lnTo>
                      <a:lnTo>
                        <a:pt x="62" y="98"/>
                      </a:lnTo>
                      <a:close/>
                      <a:moveTo>
                        <a:pt x="31" y="80"/>
                      </a:moveTo>
                      <a:lnTo>
                        <a:pt x="52" y="92"/>
                      </a:lnTo>
                      <a:lnTo>
                        <a:pt x="71" y="81"/>
                      </a:lnTo>
                      <a:lnTo>
                        <a:pt x="51" y="69"/>
                      </a:lnTo>
                      <a:lnTo>
                        <a:pt x="31" y="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5" name="Freeform 51"/>
                <p:cNvSpPr>
                  <a:spLocks noEditPoints="1"/>
                </p:cNvSpPr>
                <p:nvPr/>
              </p:nvSpPr>
              <p:spPr bwMode="auto">
                <a:xfrm>
                  <a:off x="3199" y="3361"/>
                  <a:ext cx="316" cy="176"/>
                </a:xfrm>
                <a:custGeom>
                  <a:avLst/>
                  <a:gdLst>
                    <a:gd name="T0" fmla="*/ 88 w 316"/>
                    <a:gd name="T1" fmla="*/ 5 h 176"/>
                    <a:gd name="T2" fmla="*/ 119 w 316"/>
                    <a:gd name="T3" fmla="*/ 23 h 176"/>
                    <a:gd name="T4" fmla="*/ 151 w 316"/>
                    <a:gd name="T5" fmla="*/ 40 h 176"/>
                    <a:gd name="T6" fmla="*/ 182 w 316"/>
                    <a:gd name="T7" fmla="*/ 59 h 176"/>
                    <a:gd name="T8" fmla="*/ 213 w 316"/>
                    <a:gd name="T9" fmla="*/ 77 h 176"/>
                    <a:gd name="T10" fmla="*/ 244 w 316"/>
                    <a:gd name="T11" fmla="*/ 95 h 176"/>
                    <a:gd name="T12" fmla="*/ 109 w 316"/>
                    <a:gd name="T13" fmla="*/ 12 h 176"/>
                    <a:gd name="T14" fmla="*/ 140 w 316"/>
                    <a:gd name="T15" fmla="*/ 30 h 176"/>
                    <a:gd name="T16" fmla="*/ 171 w 316"/>
                    <a:gd name="T17" fmla="*/ 48 h 176"/>
                    <a:gd name="T18" fmla="*/ 203 w 316"/>
                    <a:gd name="T19" fmla="*/ 66 h 176"/>
                    <a:gd name="T20" fmla="*/ 234 w 316"/>
                    <a:gd name="T21" fmla="*/ 84 h 176"/>
                    <a:gd name="T22" fmla="*/ 265 w 316"/>
                    <a:gd name="T23" fmla="*/ 102 h 176"/>
                    <a:gd name="T24" fmla="*/ 276 w 316"/>
                    <a:gd name="T25" fmla="*/ 113 h 176"/>
                    <a:gd name="T26" fmla="*/ 296 w 316"/>
                    <a:gd name="T27" fmla="*/ 120 h 176"/>
                    <a:gd name="T28" fmla="*/ 58 w 316"/>
                    <a:gd name="T29" fmla="*/ 21 h 176"/>
                    <a:gd name="T30" fmla="*/ 90 w 316"/>
                    <a:gd name="T31" fmla="*/ 40 h 176"/>
                    <a:gd name="T32" fmla="*/ 121 w 316"/>
                    <a:gd name="T33" fmla="*/ 58 h 176"/>
                    <a:gd name="T34" fmla="*/ 152 w 316"/>
                    <a:gd name="T35" fmla="*/ 76 h 176"/>
                    <a:gd name="T36" fmla="*/ 184 w 316"/>
                    <a:gd name="T37" fmla="*/ 94 h 176"/>
                    <a:gd name="T38" fmla="*/ 215 w 316"/>
                    <a:gd name="T39" fmla="*/ 112 h 176"/>
                    <a:gd name="T40" fmla="*/ 79 w 316"/>
                    <a:gd name="T41" fmla="*/ 29 h 176"/>
                    <a:gd name="T42" fmla="*/ 111 w 316"/>
                    <a:gd name="T43" fmla="*/ 47 h 176"/>
                    <a:gd name="T44" fmla="*/ 142 w 316"/>
                    <a:gd name="T45" fmla="*/ 65 h 176"/>
                    <a:gd name="T46" fmla="*/ 173 w 316"/>
                    <a:gd name="T47" fmla="*/ 83 h 176"/>
                    <a:gd name="T48" fmla="*/ 205 w 316"/>
                    <a:gd name="T49" fmla="*/ 101 h 176"/>
                    <a:gd name="T50" fmla="*/ 236 w 316"/>
                    <a:gd name="T51" fmla="*/ 119 h 176"/>
                    <a:gd name="T52" fmla="*/ 246 w 316"/>
                    <a:gd name="T53" fmla="*/ 130 h 176"/>
                    <a:gd name="T54" fmla="*/ 267 w 316"/>
                    <a:gd name="T55" fmla="*/ 137 h 176"/>
                    <a:gd name="T56" fmla="*/ 29 w 316"/>
                    <a:gd name="T57" fmla="*/ 39 h 176"/>
                    <a:gd name="T58" fmla="*/ 60 w 316"/>
                    <a:gd name="T59" fmla="*/ 56 h 176"/>
                    <a:gd name="T60" fmla="*/ 92 w 316"/>
                    <a:gd name="T61" fmla="*/ 74 h 176"/>
                    <a:gd name="T62" fmla="*/ 123 w 316"/>
                    <a:gd name="T63" fmla="*/ 93 h 176"/>
                    <a:gd name="T64" fmla="*/ 154 w 316"/>
                    <a:gd name="T65" fmla="*/ 111 h 176"/>
                    <a:gd name="T66" fmla="*/ 186 w 316"/>
                    <a:gd name="T67" fmla="*/ 129 h 176"/>
                    <a:gd name="T68" fmla="*/ 50 w 316"/>
                    <a:gd name="T69" fmla="*/ 46 h 176"/>
                    <a:gd name="T70" fmla="*/ 81 w 316"/>
                    <a:gd name="T71" fmla="*/ 64 h 176"/>
                    <a:gd name="T72" fmla="*/ 113 w 316"/>
                    <a:gd name="T73" fmla="*/ 82 h 176"/>
                    <a:gd name="T74" fmla="*/ 144 w 316"/>
                    <a:gd name="T75" fmla="*/ 100 h 176"/>
                    <a:gd name="T76" fmla="*/ 175 w 316"/>
                    <a:gd name="T77" fmla="*/ 118 h 176"/>
                    <a:gd name="T78" fmla="*/ 207 w 316"/>
                    <a:gd name="T79" fmla="*/ 136 h 176"/>
                    <a:gd name="T80" fmla="*/ 217 w 316"/>
                    <a:gd name="T81" fmla="*/ 147 h 176"/>
                    <a:gd name="T82" fmla="*/ 238 w 316"/>
                    <a:gd name="T83" fmla="*/ 154 h 176"/>
                    <a:gd name="T84" fmla="*/ 0 w 316"/>
                    <a:gd name="T85" fmla="*/ 55 h 176"/>
                    <a:gd name="T86" fmla="*/ 31 w 316"/>
                    <a:gd name="T87" fmla="*/ 74 h 176"/>
                    <a:gd name="T88" fmla="*/ 62 w 316"/>
                    <a:gd name="T89" fmla="*/ 92 h 176"/>
                    <a:gd name="T90" fmla="*/ 156 w 316"/>
                    <a:gd name="T91" fmla="*/ 146 h 176"/>
                    <a:gd name="T92" fmla="*/ 21 w 316"/>
                    <a:gd name="T93" fmla="*/ 63 h 176"/>
                    <a:gd name="T94" fmla="*/ 52 w 316"/>
                    <a:gd name="T95" fmla="*/ 81 h 176"/>
                    <a:gd name="T96" fmla="*/ 146 w 316"/>
                    <a:gd name="T97" fmla="*/ 135 h 176"/>
                    <a:gd name="T98" fmla="*/ 177 w 316"/>
                    <a:gd name="T99" fmla="*/ 153 h 176"/>
                    <a:gd name="T100" fmla="*/ 188 w 316"/>
                    <a:gd name="T101" fmla="*/ 164 h 176"/>
                    <a:gd name="T102" fmla="*/ 208 w 316"/>
                    <a:gd name="T103" fmla="*/ 171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16" h="176">
                      <a:moveTo>
                        <a:pt x="88" y="5"/>
                      </a:moveTo>
                      <a:lnTo>
                        <a:pt x="109" y="17"/>
                      </a:lnTo>
                      <a:lnTo>
                        <a:pt x="109" y="12"/>
                      </a:lnTo>
                      <a:lnTo>
                        <a:pt x="88" y="0"/>
                      </a:lnTo>
                      <a:lnTo>
                        <a:pt x="88" y="5"/>
                      </a:lnTo>
                      <a:close/>
                      <a:moveTo>
                        <a:pt x="119" y="23"/>
                      </a:moveTo>
                      <a:lnTo>
                        <a:pt x="140" y="34"/>
                      </a:lnTo>
                      <a:lnTo>
                        <a:pt x="140" y="30"/>
                      </a:lnTo>
                      <a:lnTo>
                        <a:pt x="119" y="18"/>
                      </a:lnTo>
                      <a:lnTo>
                        <a:pt x="119" y="23"/>
                      </a:lnTo>
                      <a:close/>
                      <a:moveTo>
                        <a:pt x="151" y="40"/>
                      </a:moveTo>
                      <a:lnTo>
                        <a:pt x="171" y="53"/>
                      </a:lnTo>
                      <a:lnTo>
                        <a:pt x="171" y="48"/>
                      </a:lnTo>
                      <a:lnTo>
                        <a:pt x="151" y="36"/>
                      </a:lnTo>
                      <a:lnTo>
                        <a:pt x="151" y="40"/>
                      </a:lnTo>
                      <a:close/>
                      <a:moveTo>
                        <a:pt x="182" y="59"/>
                      </a:moveTo>
                      <a:lnTo>
                        <a:pt x="203" y="71"/>
                      </a:lnTo>
                      <a:lnTo>
                        <a:pt x="203" y="66"/>
                      </a:lnTo>
                      <a:lnTo>
                        <a:pt x="182" y="54"/>
                      </a:lnTo>
                      <a:lnTo>
                        <a:pt x="182" y="59"/>
                      </a:lnTo>
                      <a:close/>
                      <a:moveTo>
                        <a:pt x="213" y="77"/>
                      </a:moveTo>
                      <a:lnTo>
                        <a:pt x="234" y="89"/>
                      </a:lnTo>
                      <a:lnTo>
                        <a:pt x="234" y="84"/>
                      </a:lnTo>
                      <a:lnTo>
                        <a:pt x="213" y="72"/>
                      </a:lnTo>
                      <a:lnTo>
                        <a:pt x="213" y="77"/>
                      </a:lnTo>
                      <a:close/>
                      <a:moveTo>
                        <a:pt x="244" y="95"/>
                      </a:moveTo>
                      <a:lnTo>
                        <a:pt x="265" y="107"/>
                      </a:lnTo>
                      <a:lnTo>
                        <a:pt x="265" y="102"/>
                      </a:lnTo>
                      <a:lnTo>
                        <a:pt x="244" y="90"/>
                      </a:lnTo>
                      <a:lnTo>
                        <a:pt x="244" y="95"/>
                      </a:lnTo>
                      <a:close/>
                      <a:moveTo>
                        <a:pt x="109" y="12"/>
                      </a:moveTo>
                      <a:lnTo>
                        <a:pt x="109" y="17"/>
                      </a:lnTo>
                      <a:lnTo>
                        <a:pt x="129" y="5"/>
                      </a:lnTo>
                      <a:lnTo>
                        <a:pt x="129" y="0"/>
                      </a:lnTo>
                      <a:lnTo>
                        <a:pt x="109" y="12"/>
                      </a:lnTo>
                      <a:close/>
                      <a:moveTo>
                        <a:pt x="140" y="30"/>
                      </a:moveTo>
                      <a:lnTo>
                        <a:pt x="140" y="34"/>
                      </a:lnTo>
                      <a:lnTo>
                        <a:pt x="160" y="23"/>
                      </a:lnTo>
                      <a:lnTo>
                        <a:pt x="160" y="19"/>
                      </a:lnTo>
                      <a:lnTo>
                        <a:pt x="140" y="30"/>
                      </a:lnTo>
                      <a:close/>
                      <a:moveTo>
                        <a:pt x="171" y="48"/>
                      </a:moveTo>
                      <a:lnTo>
                        <a:pt x="171" y="53"/>
                      </a:lnTo>
                      <a:lnTo>
                        <a:pt x="191" y="41"/>
                      </a:lnTo>
                      <a:lnTo>
                        <a:pt x="191" y="37"/>
                      </a:lnTo>
                      <a:lnTo>
                        <a:pt x="171" y="48"/>
                      </a:lnTo>
                      <a:close/>
                      <a:moveTo>
                        <a:pt x="203" y="66"/>
                      </a:moveTo>
                      <a:lnTo>
                        <a:pt x="203" y="71"/>
                      </a:lnTo>
                      <a:lnTo>
                        <a:pt x="222" y="59"/>
                      </a:lnTo>
                      <a:lnTo>
                        <a:pt x="222" y="55"/>
                      </a:lnTo>
                      <a:lnTo>
                        <a:pt x="203" y="66"/>
                      </a:lnTo>
                      <a:close/>
                      <a:moveTo>
                        <a:pt x="234" y="84"/>
                      </a:moveTo>
                      <a:lnTo>
                        <a:pt x="234" y="89"/>
                      </a:lnTo>
                      <a:lnTo>
                        <a:pt x="254" y="77"/>
                      </a:lnTo>
                      <a:lnTo>
                        <a:pt x="254" y="73"/>
                      </a:lnTo>
                      <a:lnTo>
                        <a:pt x="234" y="84"/>
                      </a:lnTo>
                      <a:close/>
                      <a:moveTo>
                        <a:pt x="265" y="102"/>
                      </a:moveTo>
                      <a:lnTo>
                        <a:pt x="265" y="107"/>
                      </a:lnTo>
                      <a:lnTo>
                        <a:pt x="285" y="96"/>
                      </a:lnTo>
                      <a:lnTo>
                        <a:pt x="285" y="91"/>
                      </a:lnTo>
                      <a:lnTo>
                        <a:pt x="265" y="102"/>
                      </a:lnTo>
                      <a:close/>
                      <a:moveTo>
                        <a:pt x="276" y="113"/>
                      </a:moveTo>
                      <a:lnTo>
                        <a:pt x="296" y="125"/>
                      </a:lnTo>
                      <a:lnTo>
                        <a:pt x="296" y="120"/>
                      </a:lnTo>
                      <a:lnTo>
                        <a:pt x="276" y="108"/>
                      </a:lnTo>
                      <a:lnTo>
                        <a:pt x="276" y="113"/>
                      </a:lnTo>
                      <a:close/>
                      <a:moveTo>
                        <a:pt x="296" y="120"/>
                      </a:moveTo>
                      <a:lnTo>
                        <a:pt x="296" y="125"/>
                      </a:lnTo>
                      <a:lnTo>
                        <a:pt x="316" y="114"/>
                      </a:lnTo>
                      <a:lnTo>
                        <a:pt x="316" y="109"/>
                      </a:lnTo>
                      <a:lnTo>
                        <a:pt x="296" y="120"/>
                      </a:lnTo>
                      <a:close/>
                      <a:moveTo>
                        <a:pt x="58" y="21"/>
                      </a:moveTo>
                      <a:lnTo>
                        <a:pt x="79" y="33"/>
                      </a:lnTo>
                      <a:lnTo>
                        <a:pt x="79" y="29"/>
                      </a:lnTo>
                      <a:lnTo>
                        <a:pt x="58" y="17"/>
                      </a:lnTo>
                      <a:lnTo>
                        <a:pt x="58" y="21"/>
                      </a:lnTo>
                      <a:close/>
                      <a:moveTo>
                        <a:pt x="90" y="40"/>
                      </a:moveTo>
                      <a:lnTo>
                        <a:pt x="111" y="52"/>
                      </a:lnTo>
                      <a:lnTo>
                        <a:pt x="111" y="47"/>
                      </a:lnTo>
                      <a:lnTo>
                        <a:pt x="90" y="35"/>
                      </a:lnTo>
                      <a:lnTo>
                        <a:pt x="90" y="40"/>
                      </a:lnTo>
                      <a:close/>
                      <a:moveTo>
                        <a:pt x="121" y="58"/>
                      </a:moveTo>
                      <a:lnTo>
                        <a:pt x="142" y="70"/>
                      </a:lnTo>
                      <a:lnTo>
                        <a:pt x="142" y="65"/>
                      </a:lnTo>
                      <a:lnTo>
                        <a:pt x="121" y="53"/>
                      </a:lnTo>
                      <a:lnTo>
                        <a:pt x="121" y="58"/>
                      </a:lnTo>
                      <a:close/>
                      <a:moveTo>
                        <a:pt x="152" y="76"/>
                      </a:moveTo>
                      <a:lnTo>
                        <a:pt x="173" y="88"/>
                      </a:lnTo>
                      <a:lnTo>
                        <a:pt x="173" y="83"/>
                      </a:lnTo>
                      <a:lnTo>
                        <a:pt x="152" y="71"/>
                      </a:lnTo>
                      <a:lnTo>
                        <a:pt x="152" y="76"/>
                      </a:lnTo>
                      <a:close/>
                      <a:moveTo>
                        <a:pt x="184" y="94"/>
                      </a:moveTo>
                      <a:lnTo>
                        <a:pt x="205" y="106"/>
                      </a:lnTo>
                      <a:lnTo>
                        <a:pt x="205" y="101"/>
                      </a:lnTo>
                      <a:lnTo>
                        <a:pt x="184" y="89"/>
                      </a:lnTo>
                      <a:lnTo>
                        <a:pt x="184" y="94"/>
                      </a:lnTo>
                      <a:close/>
                      <a:moveTo>
                        <a:pt x="215" y="112"/>
                      </a:moveTo>
                      <a:lnTo>
                        <a:pt x="236" y="124"/>
                      </a:lnTo>
                      <a:lnTo>
                        <a:pt x="236" y="119"/>
                      </a:lnTo>
                      <a:lnTo>
                        <a:pt x="215" y="107"/>
                      </a:lnTo>
                      <a:lnTo>
                        <a:pt x="215" y="112"/>
                      </a:lnTo>
                      <a:close/>
                      <a:moveTo>
                        <a:pt x="79" y="29"/>
                      </a:moveTo>
                      <a:lnTo>
                        <a:pt x="79" y="33"/>
                      </a:lnTo>
                      <a:lnTo>
                        <a:pt x="99" y="22"/>
                      </a:lnTo>
                      <a:lnTo>
                        <a:pt x="99" y="18"/>
                      </a:lnTo>
                      <a:lnTo>
                        <a:pt x="79" y="29"/>
                      </a:lnTo>
                      <a:close/>
                      <a:moveTo>
                        <a:pt x="111" y="47"/>
                      </a:moveTo>
                      <a:lnTo>
                        <a:pt x="111" y="52"/>
                      </a:lnTo>
                      <a:lnTo>
                        <a:pt x="130" y="40"/>
                      </a:lnTo>
                      <a:lnTo>
                        <a:pt x="130" y="36"/>
                      </a:lnTo>
                      <a:lnTo>
                        <a:pt x="111" y="47"/>
                      </a:lnTo>
                      <a:close/>
                      <a:moveTo>
                        <a:pt x="142" y="65"/>
                      </a:moveTo>
                      <a:lnTo>
                        <a:pt x="142" y="70"/>
                      </a:lnTo>
                      <a:lnTo>
                        <a:pt x="161" y="58"/>
                      </a:lnTo>
                      <a:lnTo>
                        <a:pt x="161" y="54"/>
                      </a:lnTo>
                      <a:lnTo>
                        <a:pt x="142" y="65"/>
                      </a:lnTo>
                      <a:close/>
                      <a:moveTo>
                        <a:pt x="173" y="83"/>
                      </a:moveTo>
                      <a:lnTo>
                        <a:pt x="173" y="88"/>
                      </a:lnTo>
                      <a:lnTo>
                        <a:pt x="193" y="76"/>
                      </a:lnTo>
                      <a:lnTo>
                        <a:pt x="193" y="72"/>
                      </a:lnTo>
                      <a:lnTo>
                        <a:pt x="173" y="83"/>
                      </a:lnTo>
                      <a:close/>
                      <a:moveTo>
                        <a:pt x="205" y="101"/>
                      </a:moveTo>
                      <a:lnTo>
                        <a:pt x="205" y="106"/>
                      </a:lnTo>
                      <a:lnTo>
                        <a:pt x="224" y="95"/>
                      </a:lnTo>
                      <a:lnTo>
                        <a:pt x="224" y="90"/>
                      </a:lnTo>
                      <a:lnTo>
                        <a:pt x="205" y="101"/>
                      </a:lnTo>
                      <a:close/>
                      <a:moveTo>
                        <a:pt x="236" y="119"/>
                      </a:moveTo>
                      <a:lnTo>
                        <a:pt x="236" y="124"/>
                      </a:lnTo>
                      <a:lnTo>
                        <a:pt x="255" y="112"/>
                      </a:lnTo>
                      <a:lnTo>
                        <a:pt x="255" y="108"/>
                      </a:lnTo>
                      <a:lnTo>
                        <a:pt x="236" y="119"/>
                      </a:lnTo>
                      <a:close/>
                      <a:moveTo>
                        <a:pt x="246" y="130"/>
                      </a:moveTo>
                      <a:lnTo>
                        <a:pt x="267" y="142"/>
                      </a:lnTo>
                      <a:lnTo>
                        <a:pt x="267" y="137"/>
                      </a:lnTo>
                      <a:lnTo>
                        <a:pt x="246" y="125"/>
                      </a:lnTo>
                      <a:lnTo>
                        <a:pt x="246" y="130"/>
                      </a:lnTo>
                      <a:close/>
                      <a:moveTo>
                        <a:pt x="267" y="137"/>
                      </a:moveTo>
                      <a:lnTo>
                        <a:pt x="267" y="142"/>
                      </a:lnTo>
                      <a:lnTo>
                        <a:pt x="287" y="130"/>
                      </a:lnTo>
                      <a:lnTo>
                        <a:pt x="287" y="126"/>
                      </a:lnTo>
                      <a:lnTo>
                        <a:pt x="267" y="137"/>
                      </a:lnTo>
                      <a:close/>
                      <a:moveTo>
                        <a:pt x="29" y="39"/>
                      </a:moveTo>
                      <a:lnTo>
                        <a:pt x="50" y="51"/>
                      </a:lnTo>
                      <a:lnTo>
                        <a:pt x="50" y="46"/>
                      </a:lnTo>
                      <a:lnTo>
                        <a:pt x="29" y="34"/>
                      </a:lnTo>
                      <a:lnTo>
                        <a:pt x="29" y="39"/>
                      </a:lnTo>
                      <a:close/>
                      <a:moveTo>
                        <a:pt x="60" y="56"/>
                      </a:moveTo>
                      <a:lnTo>
                        <a:pt x="81" y="68"/>
                      </a:lnTo>
                      <a:lnTo>
                        <a:pt x="81" y="64"/>
                      </a:lnTo>
                      <a:lnTo>
                        <a:pt x="60" y="52"/>
                      </a:lnTo>
                      <a:lnTo>
                        <a:pt x="60" y="56"/>
                      </a:lnTo>
                      <a:close/>
                      <a:moveTo>
                        <a:pt x="92" y="74"/>
                      </a:moveTo>
                      <a:lnTo>
                        <a:pt x="113" y="87"/>
                      </a:lnTo>
                      <a:lnTo>
                        <a:pt x="113" y="82"/>
                      </a:lnTo>
                      <a:lnTo>
                        <a:pt x="92" y="70"/>
                      </a:lnTo>
                      <a:lnTo>
                        <a:pt x="92" y="74"/>
                      </a:lnTo>
                      <a:close/>
                      <a:moveTo>
                        <a:pt x="123" y="93"/>
                      </a:moveTo>
                      <a:lnTo>
                        <a:pt x="144" y="105"/>
                      </a:lnTo>
                      <a:lnTo>
                        <a:pt x="144" y="100"/>
                      </a:lnTo>
                      <a:lnTo>
                        <a:pt x="123" y="88"/>
                      </a:lnTo>
                      <a:lnTo>
                        <a:pt x="123" y="93"/>
                      </a:lnTo>
                      <a:close/>
                      <a:moveTo>
                        <a:pt x="154" y="111"/>
                      </a:moveTo>
                      <a:lnTo>
                        <a:pt x="175" y="123"/>
                      </a:lnTo>
                      <a:lnTo>
                        <a:pt x="175" y="118"/>
                      </a:lnTo>
                      <a:lnTo>
                        <a:pt x="154" y="106"/>
                      </a:lnTo>
                      <a:lnTo>
                        <a:pt x="154" y="111"/>
                      </a:lnTo>
                      <a:close/>
                      <a:moveTo>
                        <a:pt x="186" y="129"/>
                      </a:moveTo>
                      <a:lnTo>
                        <a:pt x="207" y="141"/>
                      </a:lnTo>
                      <a:lnTo>
                        <a:pt x="207" y="136"/>
                      </a:lnTo>
                      <a:lnTo>
                        <a:pt x="186" y="124"/>
                      </a:lnTo>
                      <a:lnTo>
                        <a:pt x="186" y="129"/>
                      </a:lnTo>
                      <a:close/>
                      <a:moveTo>
                        <a:pt x="50" y="46"/>
                      </a:moveTo>
                      <a:lnTo>
                        <a:pt x="50" y="51"/>
                      </a:lnTo>
                      <a:lnTo>
                        <a:pt x="70" y="39"/>
                      </a:lnTo>
                      <a:lnTo>
                        <a:pt x="70" y="34"/>
                      </a:lnTo>
                      <a:lnTo>
                        <a:pt x="50" y="46"/>
                      </a:lnTo>
                      <a:close/>
                      <a:moveTo>
                        <a:pt x="81" y="64"/>
                      </a:moveTo>
                      <a:lnTo>
                        <a:pt x="81" y="68"/>
                      </a:lnTo>
                      <a:lnTo>
                        <a:pt x="101" y="57"/>
                      </a:lnTo>
                      <a:lnTo>
                        <a:pt x="101" y="53"/>
                      </a:lnTo>
                      <a:lnTo>
                        <a:pt x="81" y="64"/>
                      </a:lnTo>
                      <a:close/>
                      <a:moveTo>
                        <a:pt x="113" y="82"/>
                      </a:moveTo>
                      <a:lnTo>
                        <a:pt x="113" y="87"/>
                      </a:lnTo>
                      <a:lnTo>
                        <a:pt x="132" y="75"/>
                      </a:lnTo>
                      <a:lnTo>
                        <a:pt x="132" y="71"/>
                      </a:lnTo>
                      <a:lnTo>
                        <a:pt x="113" y="82"/>
                      </a:lnTo>
                      <a:close/>
                      <a:moveTo>
                        <a:pt x="144" y="100"/>
                      </a:moveTo>
                      <a:lnTo>
                        <a:pt x="144" y="105"/>
                      </a:lnTo>
                      <a:lnTo>
                        <a:pt x="163" y="93"/>
                      </a:lnTo>
                      <a:lnTo>
                        <a:pt x="163" y="89"/>
                      </a:lnTo>
                      <a:lnTo>
                        <a:pt x="144" y="100"/>
                      </a:lnTo>
                      <a:close/>
                      <a:moveTo>
                        <a:pt x="175" y="118"/>
                      </a:moveTo>
                      <a:lnTo>
                        <a:pt x="175" y="123"/>
                      </a:lnTo>
                      <a:lnTo>
                        <a:pt x="195" y="111"/>
                      </a:lnTo>
                      <a:lnTo>
                        <a:pt x="195" y="107"/>
                      </a:lnTo>
                      <a:lnTo>
                        <a:pt x="175" y="118"/>
                      </a:lnTo>
                      <a:close/>
                      <a:moveTo>
                        <a:pt x="207" y="136"/>
                      </a:moveTo>
                      <a:lnTo>
                        <a:pt x="207" y="141"/>
                      </a:lnTo>
                      <a:lnTo>
                        <a:pt x="226" y="130"/>
                      </a:lnTo>
                      <a:lnTo>
                        <a:pt x="226" y="125"/>
                      </a:lnTo>
                      <a:lnTo>
                        <a:pt x="207" y="136"/>
                      </a:lnTo>
                      <a:close/>
                      <a:moveTo>
                        <a:pt x="217" y="147"/>
                      </a:moveTo>
                      <a:lnTo>
                        <a:pt x="238" y="159"/>
                      </a:lnTo>
                      <a:lnTo>
                        <a:pt x="238" y="154"/>
                      </a:lnTo>
                      <a:lnTo>
                        <a:pt x="217" y="142"/>
                      </a:lnTo>
                      <a:lnTo>
                        <a:pt x="217" y="147"/>
                      </a:lnTo>
                      <a:close/>
                      <a:moveTo>
                        <a:pt x="238" y="154"/>
                      </a:moveTo>
                      <a:lnTo>
                        <a:pt x="238" y="159"/>
                      </a:lnTo>
                      <a:lnTo>
                        <a:pt x="257" y="148"/>
                      </a:lnTo>
                      <a:lnTo>
                        <a:pt x="257" y="143"/>
                      </a:lnTo>
                      <a:lnTo>
                        <a:pt x="238" y="154"/>
                      </a:lnTo>
                      <a:close/>
                      <a:moveTo>
                        <a:pt x="0" y="55"/>
                      </a:moveTo>
                      <a:lnTo>
                        <a:pt x="21" y="67"/>
                      </a:lnTo>
                      <a:lnTo>
                        <a:pt x="21" y="63"/>
                      </a:lnTo>
                      <a:lnTo>
                        <a:pt x="0" y="51"/>
                      </a:lnTo>
                      <a:lnTo>
                        <a:pt x="0" y="55"/>
                      </a:lnTo>
                      <a:close/>
                      <a:moveTo>
                        <a:pt x="31" y="74"/>
                      </a:moveTo>
                      <a:lnTo>
                        <a:pt x="52" y="86"/>
                      </a:lnTo>
                      <a:lnTo>
                        <a:pt x="52" y="81"/>
                      </a:lnTo>
                      <a:lnTo>
                        <a:pt x="31" y="69"/>
                      </a:lnTo>
                      <a:lnTo>
                        <a:pt x="31" y="74"/>
                      </a:lnTo>
                      <a:close/>
                      <a:moveTo>
                        <a:pt x="62" y="92"/>
                      </a:moveTo>
                      <a:lnTo>
                        <a:pt x="146" y="140"/>
                      </a:lnTo>
                      <a:lnTo>
                        <a:pt x="146" y="135"/>
                      </a:lnTo>
                      <a:lnTo>
                        <a:pt x="62" y="87"/>
                      </a:lnTo>
                      <a:lnTo>
                        <a:pt x="62" y="92"/>
                      </a:lnTo>
                      <a:close/>
                      <a:moveTo>
                        <a:pt x="156" y="146"/>
                      </a:moveTo>
                      <a:lnTo>
                        <a:pt x="177" y="158"/>
                      </a:lnTo>
                      <a:lnTo>
                        <a:pt x="177" y="153"/>
                      </a:lnTo>
                      <a:lnTo>
                        <a:pt x="156" y="141"/>
                      </a:lnTo>
                      <a:lnTo>
                        <a:pt x="156" y="146"/>
                      </a:lnTo>
                      <a:close/>
                      <a:moveTo>
                        <a:pt x="21" y="63"/>
                      </a:moveTo>
                      <a:lnTo>
                        <a:pt x="21" y="67"/>
                      </a:lnTo>
                      <a:lnTo>
                        <a:pt x="40" y="56"/>
                      </a:lnTo>
                      <a:lnTo>
                        <a:pt x="40" y="52"/>
                      </a:lnTo>
                      <a:lnTo>
                        <a:pt x="21" y="63"/>
                      </a:lnTo>
                      <a:close/>
                      <a:moveTo>
                        <a:pt x="52" y="81"/>
                      </a:moveTo>
                      <a:lnTo>
                        <a:pt x="52" y="86"/>
                      </a:lnTo>
                      <a:lnTo>
                        <a:pt x="71" y="74"/>
                      </a:lnTo>
                      <a:lnTo>
                        <a:pt x="71" y="70"/>
                      </a:lnTo>
                      <a:lnTo>
                        <a:pt x="52" y="81"/>
                      </a:lnTo>
                      <a:close/>
                      <a:moveTo>
                        <a:pt x="146" y="135"/>
                      </a:moveTo>
                      <a:lnTo>
                        <a:pt x="146" y="140"/>
                      </a:lnTo>
                      <a:lnTo>
                        <a:pt x="165" y="129"/>
                      </a:lnTo>
                      <a:lnTo>
                        <a:pt x="165" y="124"/>
                      </a:lnTo>
                      <a:lnTo>
                        <a:pt x="146" y="135"/>
                      </a:lnTo>
                      <a:close/>
                      <a:moveTo>
                        <a:pt x="177" y="153"/>
                      </a:moveTo>
                      <a:lnTo>
                        <a:pt x="177" y="158"/>
                      </a:lnTo>
                      <a:lnTo>
                        <a:pt x="196" y="146"/>
                      </a:lnTo>
                      <a:lnTo>
                        <a:pt x="196" y="142"/>
                      </a:lnTo>
                      <a:lnTo>
                        <a:pt x="177" y="153"/>
                      </a:lnTo>
                      <a:close/>
                      <a:moveTo>
                        <a:pt x="188" y="164"/>
                      </a:moveTo>
                      <a:lnTo>
                        <a:pt x="208" y="176"/>
                      </a:lnTo>
                      <a:lnTo>
                        <a:pt x="208" y="171"/>
                      </a:lnTo>
                      <a:lnTo>
                        <a:pt x="188" y="159"/>
                      </a:lnTo>
                      <a:lnTo>
                        <a:pt x="188" y="164"/>
                      </a:lnTo>
                      <a:close/>
                      <a:moveTo>
                        <a:pt x="208" y="171"/>
                      </a:moveTo>
                      <a:lnTo>
                        <a:pt x="208" y="176"/>
                      </a:lnTo>
                      <a:lnTo>
                        <a:pt x="228" y="164"/>
                      </a:lnTo>
                      <a:lnTo>
                        <a:pt x="228" y="160"/>
                      </a:lnTo>
                      <a:lnTo>
                        <a:pt x="208" y="171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6" name="AutoShape 52"/>
                <p:cNvSpPr>
                  <a:spLocks noChangeArrowheads="1"/>
                </p:cNvSpPr>
                <p:nvPr/>
              </p:nvSpPr>
              <p:spPr bwMode="auto">
                <a:xfrm rot="-26209655">
                  <a:off x="3341" y="3195"/>
                  <a:ext cx="228" cy="222"/>
                </a:xfrm>
                <a:prstGeom prst="parallelogram">
                  <a:avLst>
                    <a:gd name="adj" fmla="val 33811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 sz="1200"/>
                </a:p>
              </p:txBody>
            </p:sp>
          </p:grpSp>
        </p:grpSp>
        <p:grpSp>
          <p:nvGrpSpPr>
            <p:cNvPr id="77" name="Agrupar 76"/>
            <p:cNvGrpSpPr/>
            <p:nvPr/>
          </p:nvGrpSpPr>
          <p:grpSpPr>
            <a:xfrm>
              <a:off x="6396654" y="541462"/>
              <a:ext cx="753569" cy="720064"/>
              <a:chOff x="3511003" y="1002043"/>
              <a:chExt cx="753569" cy="720064"/>
            </a:xfrm>
          </p:grpSpPr>
          <p:sp>
            <p:nvSpPr>
              <p:cNvPr id="78" name="Elipse 77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79" name="Conector recto de flecha 78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cto de flecha 79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Agrupar 92"/>
            <p:cNvGrpSpPr>
              <a:grpSpLocks noChangeAspect="1"/>
            </p:cNvGrpSpPr>
            <p:nvPr/>
          </p:nvGrpSpPr>
          <p:grpSpPr>
            <a:xfrm>
              <a:off x="4493121" y="1592461"/>
              <a:ext cx="565127" cy="540000"/>
              <a:chOff x="3511003" y="1002043"/>
              <a:chExt cx="753569" cy="720064"/>
            </a:xfrm>
          </p:grpSpPr>
          <p:sp>
            <p:nvSpPr>
              <p:cNvPr id="94" name="Elipse 93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95" name="Conector recto de flecha 94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ector recto de flecha 95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Conector recto 101"/>
            <p:cNvCxnSpPr>
              <a:stCxn id="3" idx="5"/>
            </p:cNvCxnSpPr>
            <p:nvPr/>
          </p:nvCxnSpPr>
          <p:spPr>
            <a:xfrm>
              <a:off x="3314059" y="1090277"/>
              <a:ext cx="406854" cy="5021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/>
            <p:cNvCxnSpPr>
              <a:stCxn id="78" idx="3"/>
            </p:cNvCxnSpPr>
            <p:nvPr/>
          </p:nvCxnSpPr>
          <p:spPr>
            <a:xfrm flipH="1">
              <a:off x="5892529" y="1156075"/>
              <a:ext cx="614482" cy="4363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cto 110"/>
            <p:cNvCxnSpPr>
              <a:endCxn id="23" idx="1"/>
            </p:cNvCxnSpPr>
            <p:nvPr/>
          </p:nvCxnSpPr>
          <p:spPr>
            <a:xfrm>
              <a:off x="6351318" y="2496540"/>
              <a:ext cx="1039169" cy="58764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/>
            <p:cNvCxnSpPr>
              <a:stCxn id="66" idx="0"/>
              <a:endCxn id="23" idx="3"/>
            </p:cNvCxnSpPr>
            <p:nvPr/>
          </p:nvCxnSpPr>
          <p:spPr>
            <a:xfrm flipV="1">
              <a:off x="6784007" y="3590813"/>
              <a:ext cx="555753" cy="7607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Elipse 120"/>
            <p:cNvSpPr/>
            <p:nvPr/>
          </p:nvSpPr>
          <p:spPr>
            <a:xfrm>
              <a:off x="5868912" y="2860156"/>
              <a:ext cx="3497787" cy="2792331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122" name="CuadroTexto 121"/>
            <p:cNvSpPr txBox="1"/>
            <p:nvPr/>
          </p:nvSpPr>
          <p:spPr>
            <a:xfrm>
              <a:off x="6396639" y="2165606"/>
              <a:ext cx="1183823" cy="1003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/>
                <a:t>Enlace del Centro</a:t>
              </a:r>
              <a:endParaRPr lang="es-ES" sz="1200" dirty="0"/>
            </a:p>
          </p:txBody>
        </p:sp>
        <p:sp>
          <p:nvSpPr>
            <p:cNvPr id="125" name="CuadroTexto 124"/>
            <p:cNvSpPr txBox="1"/>
            <p:nvPr/>
          </p:nvSpPr>
          <p:spPr>
            <a:xfrm>
              <a:off x="3096096" y="3590813"/>
              <a:ext cx="1817504" cy="7167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Router EGIDA</a:t>
              </a:r>
            </a:p>
            <a:p>
              <a:pPr algn="ctr"/>
              <a:r>
                <a:rPr lang="es-ES" sz="1200" dirty="0"/>
                <a:t>EGIDA</a:t>
              </a:r>
              <a:endParaRPr lang="es-ES" sz="1200" dirty="0"/>
            </a:p>
          </p:txBody>
        </p:sp>
        <p:sp>
          <p:nvSpPr>
            <p:cNvPr id="126" name="CuadroTexto 125"/>
            <p:cNvSpPr txBox="1"/>
            <p:nvPr/>
          </p:nvSpPr>
          <p:spPr>
            <a:xfrm>
              <a:off x="2005387" y="1129726"/>
              <a:ext cx="1183823" cy="1290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Proveedor externo 1</a:t>
              </a:r>
              <a:endParaRPr lang="es-ES" sz="1200" dirty="0"/>
            </a:p>
          </p:txBody>
        </p:sp>
        <p:sp>
          <p:nvSpPr>
            <p:cNvPr id="127" name="CuadroTexto 126"/>
            <p:cNvSpPr txBox="1"/>
            <p:nvPr/>
          </p:nvSpPr>
          <p:spPr>
            <a:xfrm>
              <a:off x="6780095" y="1193392"/>
              <a:ext cx="1183823" cy="1290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Proveedor externo 2</a:t>
              </a:r>
              <a:endParaRPr lang="es-ES" sz="1200" dirty="0"/>
            </a:p>
          </p:txBody>
        </p:sp>
        <p:grpSp>
          <p:nvGrpSpPr>
            <p:cNvPr id="128" name="Agrupar 127"/>
            <p:cNvGrpSpPr>
              <a:grpSpLocks noChangeAspect="1"/>
            </p:cNvGrpSpPr>
            <p:nvPr/>
          </p:nvGrpSpPr>
          <p:grpSpPr>
            <a:xfrm>
              <a:off x="3508388" y="2132461"/>
              <a:ext cx="565127" cy="540000"/>
              <a:chOff x="3511003" y="1002043"/>
              <a:chExt cx="753569" cy="720064"/>
            </a:xfrm>
          </p:grpSpPr>
          <p:sp>
            <p:nvSpPr>
              <p:cNvPr id="129" name="Elipse 128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130" name="Conector recto de flecha 129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ector recto de flecha 130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Agrupar 131"/>
            <p:cNvGrpSpPr>
              <a:grpSpLocks noChangeAspect="1"/>
            </p:cNvGrpSpPr>
            <p:nvPr/>
          </p:nvGrpSpPr>
          <p:grpSpPr>
            <a:xfrm>
              <a:off x="5464671" y="2296021"/>
              <a:ext cx="565127" cy="540000"/>
              <a:chOff x="3511003" y="1002043"/>
              <a:chExt cx="753569" cy="720064"/>
            </a:xfrm>
          </p:grpSpPr>
          <p:sp>
            <p:nvSpPr>
              <p:cNvPr id="133" name="Elipse 13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134" name="Conector recto de flecha 133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ector recto de flecha 134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CuadroTexto 135"/>
            <p:cNvSpPr txBox="1"/>
            <p:nvPr/>
          </p:nvSpPr>
          <p:spPr>
            <a:xfrm>
              <a:off x="4178631" y="2242048"/>
              <a:ext cx="1282651" cy="1003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Troncal de RedIRIS</a:t>
              </a:r>
              <a:endParaRPr lang="es-ES" sz="1200" dirty="0"/>
            </a:p>
          </p:txBody>
        </p:sp>
        <p:sp>
          <p:nvSpPr>
            <p:cNvPr id="139" name="CuadroTexto 138"/>
            <p:cNvSpPr txBox="1"/>
            <p:nvPr/>
          </p:nvSpPr>
          <p:spPr>
            <a:xfrm>
              <a:off x="6097854" y="3443610"/>
              <a:ext cx="879647" cy="1290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Red del Centro</a:t>
              </a:r>
              <a:endParaRPr lang="es-ES" sz="1200" dirty="0"/>
            </a:p>
          </p:txBody>
        </p:sp>
        <p:sp>
          <p:nvSpPr>
            <p:cNvPr id="97" name="Nube 1"/>
            <p:cNvSpPr/>
            <p:nvPr/>
          </p:nvSpPr>
          <p:spPr>
            <a:xfrm>
              <a:off x="3281849" y="1322150"/>
              <a:ext cx="3000320" cy="2280637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45436" y="4930123"/>
              <a:ext cx="2025458" cy="430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Red de </a:t>
              </a:r>
              <a:r>
                <a:rPr lang="en-GB" sz="1200" dirty="0" err="1"/>
                <a:t>Limpieza</a:t>
              </a:r>
              <a:endParaRPr lang="en-GB" sz="1200" dirty="0"/>
            </a:p>
          </p:txBody>
        </p:sp>
        <p:sp>
          <p:nvSpPr>
            <p:cNvPr id="2" name="Nube 1"/>
            <p:cNvSpPr/>
            <p:nvPr/>
          </p:nvSpPr>
          <p:spPr>
            <a:xfrm>
              <a:off x="2176268" y="4380779"/>
              <a:ext cx="2456471" cy="1885289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4014050" y="3602787"/>
              <a:ext cx="138163" cy="8183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Agrupar 80"/>
            <p:cNvGrpSpPr/>
            <p:nvPr/>
          </p:nvGrpSpPr>
          <p:grpSpPr>
            <a:xfrm>
              <a:off x="3628064" y="2974171"/>
              <a:ext cx="753569" cy="720064"/>
              <a:chOff x="3511003" y="1002043"/>
              <a:chExt cx="753569" cy="720064"/>
            </a:xfrm>
          </p:grpSpPr>
          <p:sp>
            <p:nvSpPr>
              <p:cNvPr id="82" name="Elipse 81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83" name="Conector recto de flecha 82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ector recto de flecha 83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Elipse 2"/>
            <p:cNvSpPr/>
            <p:nvPr/>
          </p:nvSpPr>
          <p:spPr>
            <a:xfrm>
              <a:off x="4296378" y="5114789"/>
              <a:ext cx="918539" cy="910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29317" y="6058037"/>
              <a:ext cx="1998684" cy="430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/>
                <a:t>Equipo</a:t>
              </a:r>
              <a:r>
                <a:rPr lang="en-GB" sz="1200" dirty="0"/>
                <a:t> </a:t>
              </a:r>
              <a:r>
                <a:rPr lang="en-GB" sz="1200" dirty="0" err="1"/>
                <a:t>Limpieza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018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18861" y="1543050"/>
            <a:ext cx="5835571" cy="4325686"/>
            <a:chOff x="2005387" y="475663"/>
            <a:chExt cx="8200522" cy="6213303"/>
          </a:xfrm>
        </p:grpSpPr>
        <p:grpSp>
          <p:nvGrpSpPr>
            <p:cNvPr id="21" name="Agrupar 20"/>
            <p:cNvGrpSpPr/>
            <p:nvPr/>
          </p:nvGrpSpPr>
          <p:grpSpPr>
            <a:xfrm>
              <a:off x="2670849" y="475663"/>
              <a:ext cx="753569" cy="720064"/>
              <a:chOff x="3511003" y="1002043"/>
              <a:chExt cx="753569" cy="720064"/>
            </a:xfrm>
          </p:grpSpPr>
          <p:sp>
            <p:nvSpPr>
              <p:cNvPr id="3" name="Elipse 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5" name="Conector recto de flecha 4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cto de flecha 7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Agrupar 21"/>
            <p:cNvGrpSpPr/>
            <p:nvPr/>
          </p:nvGrpSpPr>
          <p:grpSpPr>
            <a:xfrm rot="343060">
              <a:off x="7253440" y="3004010"/>
              <a:ext cx="753569" cy="720064"/>
              <a:chOff x="3511003" y="1002043"/>
              <a:chExt cx="753569" cy="720064"/>
            </a:xfrm>
          </p:grpSpPr>
          <p:sp>
            <p:nvSpPr>
              <p:cNvPr id="23" name="Elipse 2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24" name="Conector recto de flecha 23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de flecha 24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6"/>
            <p:cNvGrpSpPr>
              <a:grpSpLocks/>
            </p:cNvGrpSpPr>
            <p:nvPr/>
          </p:nvGrpSpPr>
          <p:grpSpPr bwMode="auto">
            <a:xfrm>
              <a:off x="6319662" y="4351591"/>
              <a:ext cx="739775" cy="985838"/>
              <a:chOff x="2647" y="2976"/>
              <a:chExt cx="466" cy="621"/>
            </a:xfrm>
          </p:grpSpPr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2662" y="3430"/>
                <a:ext cx="0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s-ES" sz="1200" dirty="0">
                  <a:solidFill>
                    <a:srgbClr val="333399"/>
                  </a:solidFill>
                  <a:latin typeface="Verdana" charset="0"/>
                </a:endParaRPr>
              </a:p>
            </p:txBody>
          </p:sp>
          <p:grpSp>
            <p:nvGrpSpPr>
              <p:cNvPr id="32" name="Group 8"/>
              <p:cNvGrpSpPr>
                <a:grpSpLocks/>
              </p:cNvGrpSpPr>
              <p:nvPr/>
            </p:nvGrpSpPr>
            <p:grpSpPr bwMode="auto">
              <a:xfrm>
                <a:off x="2647" y="2976"/>
                <a:ext cx="466" cy="448"/>
                <a:chOff x="3159" y="3140"/>
                <a:chExt cx="466" cy="448"/>
              </a:xfrm>
            </p:grpSpPr>
            <p:sp>
              <p:nvSpPr>
                <p:cNvPr id="33" name="Rectangle 9"/>
                <p:cNvSpPr>
                  <a:spLocks noChangeArrowheads="1"/>
                </p:cNvSpPr>
                <p:nvPr/>
              </p:nvSpPr>
              <p:spPr bwMode="auto">
                <a:xfrm>
                  <a:off x="3356" y="3235"/>
                  <a:ext cx="269" cy="6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4" name="Rectangle 10"/>
                <p:cNvSpPr>
                  <a:spLocks noChangeArrowheads="1"/>
                </p:cNvSpPr>
                <p:nvPr/>
              </p:nvSpPr>
              <p:spPr bwMode="auto">
                <a:xfrm>
                  <a:off x="3356" y="3241"/>
                  <a:ext cx="269" cy="6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5" name="Rectangle 11"/>
                <p:cNvSpPr>
                  <a:spLocks noChangeArrowheads="1"/>
                </p:cNvSpPr>
                <p:nvPr/>
              </p:nvSpPr>
              <p:spPr bwMode="auto">
                <a:xfrm>
                  <a:off x="3356" y="3247"/>
                  <a:ext cx="269" cy="6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6" name="Rectangle 12"/>
                <p:cNvSpPr>
                  <a:spLocks noChangeArrowheads="1"/>
                </p:cNvSpPr>
                <p:nvPr/>
              </p:nvSpPr>
              <p:spPr bwMode="auto">
                <a:xfrm>
                  <a:off x="3356" y="3253"/>
                  <a:ext cx="269" cy="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7" name="Rectangle 13"/>
                <p:cNvSpPr>
                  <a:spLocks noChangeArrowheads="1"/>
                </p:cNvSpPr>
                <p:nvPr/>
              </p:nvSpPr>
              <p:spPr bwMode="auto">
                <a:xfrm>
                  <a:off x="3356" y="3259"/>
                  <a:ext cx="269" cy="6"/>
                </a:xfrm>
                <a:prstGeom prst="rect">
                  <a:avLst/>
                </a:pr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8" name="Rectangle 14"/>
                <p:cNvSpPr>
                  <a:spLocks noChangeArrowheads="1"/>
                </p:cNvSpPr>
                <p:nvPr/>
              </p:nvSpPr>
              <p:spPr bwMode="auto">
                <a:xfrm>
                  <a:off x="3356" y="3265"/>
                  <a:ext cx="269" cy="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9" name="Rectangle 15"/>
                <p:cNvSpPr>
                  <a:spLocks noChangeArrowheads="1"/>
                </p:cNvSpPr>
                <p:nvPr/>
              </p:nvSpPr>
              <p:spPr bwMode="auto">
                <a:xfrm>
                  <a:off x="3356" y="3271"/>
                  <a:ext cx="269" cy="6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0" name="Rectangle 16"/>
                <p:cNvSpPr>
                  <a:spLocks noChangeArrowheads="1"/>
                </p:cNvSpPr>
                <p:nvPr/>
              </p:nvSpPr>
              <p:spPr bwMode="auto">
                <a:xfrm>
                  <a:off x="3356" y="3277"/>
                  <a:ext cx="269" cy="6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1" name="Rectangle 17"/>
                <p:cNvSpPr>
                  <a:spLocks noChangeArrowheads="1"/>
                </p:cNvSpPr>
                <p:nvPr/>
              </p:nvSpPr>
              <p:spPr bwMode="auto">
                <a:xfrm>
                  <a:off x="3356" y="3283"/>
                  <a:ext cx="269" cy="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2" name="Freeform 18"/>
                <p:cNvSpPr>
                  <a:spLocks/>
                </p:cNvSpPr>
                <p:nvPr/>
              </p:nvSpPr>
              <p:spPr bwMode="auto">
                <a:xfrm>
                  <a:off x="3366" y="3149"/>
                  <a:ext cx="251" cy="134"/>
                </a:xfrm>
                <a:custGeom>
                  <a:avLst/>
                  <a:gdLst>
                    <a:gd name="T0" fmla="*/ 0 w 675"/>
                    <a:gd name="T1" fmla="*/ 2 h 358"/>
                    <a:gd name="T2" fmla="*/ 55 w 675"/>
                    <a:gd name="T3" fmla="*/ 0 h 358"/>
                    <a:gd name="T4" fmla="*/ 486 w 675"/>
                    <a:gd name="T5" fmla="*/ 229 h 358"/>
                    <a:gd name="T6" fmla="*/ 675 w 675"/>
                    <a:gd name="T7" fmla="*/ 358 h 358"/>
                    <a:gd name="T8" fmla="*/ 621 w 675"/>
                    <a:gd name="T9" fmla="*/ 358 h 358"/>
                    <a:gd name="T10" fmla="*/ 0 w 675"/>
                    <a:gd name="T11" fmla="*/ 2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5" h="358">
                      <a:moveTo>
                        <a:pt x="0" y="2"/>
                      </a:moveTo>
                      <a:lnTo>
                        <a:pt x="55" y="0"/>
                      </a:lnTo>
                      <a:lnTo>
                        <a:pt x="486" y="229"/>
                      </a:lnTo>
                      <a:lnTo>
                        <a:pt x="675" y="358"/>
                      </a:lnTo>
                      <a:lnTo>
                        <a:pt x="621" y="358"/>
                      </a:lnTo>
                      <a:cubicBezTo>
                        <a:pt x="413" y="242"/>
                        <a:pt x="205" y="123"/>
                        <a:pt x="0" y="2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3" name="Rectangle 19"/>
                <p:cNvSpPr>
                  <a:spLocks noChangeArrowheads="1"/>
                </p:cNvSpPr>
                <p:nvPr/>
              </p:nvSpPr>
              <p:spPr bwMode="auto">
                <a:xfrm>
                  <a:off x="3159" y="3325"/>
                  <a:ext cx="394" cy="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4" name="Rectangle 20"/>
                <p:cNvSpPr>
                  <a:spLocks noChangeArrowheads="1"/>
                </p:cNvSpPr>
                <p:nvPr/>
              </p:nvSpPr>
              <p:spPr bwMode="auto">
                <a:xfrm>
                  <a:off x="3159" y="3409"/>
                  <a:ext cx="394" cy="5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5" name="Rectangle 21"/>
                <p:cNvSpPr>
                  <a:spLocks noChangeArrowheads="1"/>
                </p:cNvSpPr>
                <p:nvPr/>
              </p:nvSpPr>
              <p:spPr bwMode="auto">
                <a:xfrm>
                  <a:off x="3159" y="3414"/>
                  <a:ext cx="394" cy="6"/>
                </a:xfrm>
                <a:prstGeom prst="rect">
                  <a:avLst/>
                </a:pr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6" name="Rectangle 22"/>
                <p:cNvSpPr>
                  <a:spLocks noChangeArrowheads="1"/>
                </p:cNvSpPr>
                <p:nvPr/>
              </p:nvSpPr>
              <p:spPr bwMode="auto">
                <a:xfrm>
                  <a:off x="3159" y="3420"/>
                  <a:ext cx="394" cy="6"/>
                </a:xfrm>
                <a:prstGeom prst="rect">
                  <a:avLst/>
                </a:prstGeom>
                <a:solidFill>
                  <a:srgbClr val="ECEC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7" name="Rectangle 23"/>
                <p:cNvSpPr>
                  <a:spLocks noChangeArrowheads="1"/>
                </p:cNvSpPr>
                <p:nvPr/>
              </p:nvSpPr>
              <p:spPr bwMode="auto">
                <a:xfrm>
                  <a:off x="3159" y="3426"/>
                  <a:ext cx="394" cy="6"/>
                </a:xfrm>
                <a:prstGeom prst="rect">
                  <a:avLst/>
                </a:prstGeom>
                <a:solidFill>
                  <a:srgbClr val="ED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8" name="Rectangle 24"/>
                <p:cNvSpPr>
                  <a:spLocks noChangeArrowheads="1"/>
                </p:cNvSpPr>
                <p:nvPr/>
              </p:nvSpPr>
              <p:spPr bwMode="auto">
                <a:xfrm>
                  <a:off x="3159" y="3432"/>
                  <a:ext cx="394" cy="12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9" name="Rectangle 25"/>
                <p:cNvSpPr>
                  <a:spLocks noChangeArrowheads="1"/>
                </p:cNvSpPr>
                <p:nvPr/>
              </p:nvSpPr>
              <p:spPr bwMode="auto">
                <a:xfrm>
                  <a:off x="3159" y="3444"/>
                  <a:ext cx="394" cy="6"/>
                </a:xfrm>
                <a:prstGeom prst="rect">
                  <a:avLst/>
                </a:pr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0" name="Rectangle 26"/>
                <p:cNvSpPr>
                  <a:spLocks noChangeArrowheads="1"/>
                </p:cNvSpPr>
                <p:nvPr/>
              </p:nvSpPr>
              <p:spPr bwMode="auto">
                <a:xfrm>
                  <a:off x="3159" y="3450"/>
                  <a:ext cx="394" cy="6"/>
                </a:xfrm>
                <a:prstGeom prst="rect">
                  <a:avLst/>
                </a:prstGeom>
                <a:solidFill>
                  <a:srgbClr val="F0F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59" y="3456"/>
                  <a:ext cx="394" cy="6"/>
                </a:xfrm>
                <a:prstGeom prst="rect">
                  <a:avLst/>
                </a:prstGeom>
                <a:solidFill>
                  <a:srgbClr val="F1F1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2" name="Rectangle 28"/>
                <p:cNvSpPr>
                  <a:spLocks noChangeArrowheads="1"/>
                </p:cNvSpPr>
                <p:nvPr/>
              </p:nvSpPr>
              <p:spPr bwMode="auto">
                <a:xfrm>
                  <a:off x="3159" y="3462"/>
                  <a:ext cx="394" cy="6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3" name="Rectangle 29"/>
                <p:cNvSpPr>
                  <a:spLocks noChangeArrowheads="1"/>
                </p:cNvSpPr>
                <p:nvPr/>
              </p:nvSpPr>
              <p:spPr bwMode="auto">
                <a:xfrm>
                  <a:off x="3159" y="3468"/>
                  <a:ext cx="394" cy="12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4" name="Rectangle 30"/>
                <p:cNvSpPr>
                  <a:spLocks noChangeArrowheads="1"/>
                </p:cNvSpPr>
                <p:nvPr/>
              </p:nvSpPr>
              <p:spPr bwMode="auto">
                <a:xfrm>
                  <a:off x="3159" y="3480"/>
                  <a:ext cx="394" cy="6"/>
                </a:xfrm>
                <a:prstGeom prst="rect">
                  <a:avLst/>
                </a:pr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5" name="Rectangle 31"/>
                <p:cNvSpPr>
                  <a:spLocks noChangeArrowheads="1"/>
                </p:cNvSpPr>
                <p:nvPr/>
              </p:nvSpPr>
              <p:spPr bwMode="auto">
                <a:xfrm>
                  <a:off x="3159" y="3486"/>
                  <a:ext cx="394" cy="6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6" name="Rectangle 32"/>
                <p:cNvSpPr>
                  <a:spLocks noChangeArrowheads="1"/>
                </p:cNvSpPr>
                <p:nvPr/>
              </p:nvSpPr>
              <p:spPr bwMode="auto">
                <a:xfrm>
                  <a:off x="3159" y="3492"/>
                  <a:ext cx="394" cy="6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7" name="Rectangle 33"/>
                <p:cNvSpPr>
                  <a:spLocks noChangeArrowheads="1"/>
                </p:cNvSpPr>
                <p:nvPr/>
              </p:nvSpPr>
              <p:spPr bwMode="auto">
                <a:xfrm>
                  <a:off x="3159" y="3498"/>
                  <a:ext cx="394" cy="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8" name="Rectangle 34"/>
                <p:cNvSpPr>
                  <a:spLocks noChangeArrowheads="1"/>
                </p:cNvSpPr>
                <p:nvPr/>
              </p:nvSpPr>
              <p:spPr bwMode="auto">
                <a:xfrm>
                  <a:off x="3159" y="3504"/>
                  <a:ext cx="394" cy="12"/>
                </a:xfrm>
                <a:prstGeom prst="rect">
                  <a:avLst/>
                </a:pr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9" name="Rectangle 35"/>
                <p:cNvSpPr>
                  <a:spLocks noChangeArrowheads="1"/>
                </p:cNvSpPr>
                <p:nvPr/>
              </p:nvSpPr>
              <p:spPr bwMode="auto">
                <a:xfrm>
                  <a:off x="3159" y="3516"/>
                  <a:ext cx="394" cy="6"/>
                </a:xfrm>
                <a:prstGeom prst="rect">
                  <a:avLst/>
                </a:pr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0" name="Rectangle 36"/>
                <p:cNvSpPr>
                  <a:spLocks noChangeArrowheads="1"/>
                </p:cNvSpPr>
                <p:nvPr/>
              </p:nvSpPr>
              <p:spPr bwMode="auto">
                <a:xfrm>
                  <a:off x="3159" y="3522"/>
                  <a:ext cx="394" cy="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1" name="Rectangle 37"/>
                <p:cNvSpPr>
                  <a:spLocks noChangeArrowheads="1"/>
                </p:cNvSpPr>
                <p:nvPr/>
              </p:nvSpPr>
              <p:spPr bwMode="auto">
                <a:xfrm>
                  <a:off x="3159" y="3528"/>
                  <a:ext cx="394" cy="6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2" name="Rectangle 38"/>
                <p:cNvSpPr>
                  <a:spLocks noChangeArrowheads="1"/>
                </p:cNvSpPr>
                <p:nvPr/>
              </p:nvSpPr>
              <p:spPr bwMode="auto">
                <a:xfrm>
                  <a:off x="3159" y="3534"/>
                  <a:ext cx="394" cy="6"/>
                </a:xfrm>
                <a:prstGeom prst="rect">
                  <a:avLst/>
                </a:prstGeom>
                <a:solidFill>
                  <a:srgbClr val="FCFC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3" name="Rectangle 39"/>
                <p:cNvSpPr>
                  <a:spLocks noChangeArrowheads="1"/>
                </p:cNvSpPr>
                <p:nvPr/>
              </p:nvSpPr>
              <p:spPr bwMode="auto">
                <a:xfrm>
                  <a:off x="3159" y="3540"/>
                  <a:ext cx="394" cy="12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4" name="Rectangle 40"/>
                <p:cNvSpPr>
                  <a:spLocks noChangeArrowheads="1"/>
                </p:cNvSpPr>
                <p:nvPr/>
              </p:nvSpPr>
              <p:spPr bwMode="auto">
                <a:xfrm>
                  <a:off x="3159" y="3552"/>
                  <a:ext cx="394" cy="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5" name="Freeform 41"/>
                <p:cNvSpPr>
                  <a:spLocks/>
                </p:cNvSpPr>
                <p:nvPr/>
              </p:nvSpPr>
              <p:spPr bwMode="auto">
                <a:xfrm>
                  <a:off x="3166" y="3334"/>
                  <a:ext cx="376" cy="217"/>
                </a:xfrm>
                <a:custGeom>
                  <a:avLst/>
                  <a:gdLst>
                    <a:gd name="T0" fmla="*/ 0 w 1009"/>
                    <a:gd name="T1" fmla="*/ 224 h 581"/>
                    <a:gd name="T2" fmla="*/ 389 w 1009"/>
                    <a:gd name="T3" fmla="*/ 0 h 581"/>
                    <a:gd name="T4" fmla="*/ 1009 w 1009"/>
                    <a:gd name="T5" fmla="*/ 357 h 581"/>
                    <a:gd name="T6" fmla="*/ 623 w 1009"/>
                    <a:gd name="T7" fmla="*/ 581 h 581"/>
                    <a:gd name="T8" fmla="*/ 0 w 1009"/>
                    <a:gd name="T9" fmla="*/ 224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9" h="581">
                      <a:moveTo>
                        <a:pt x="0" y="224"/>
                      </a:moveTo>
                      <a:lnTo>
                        <a:pt x="389" y="0"/>
                      </a:lnTo>
                      <a:lnTo>
                        <a:pt x="1009" y="357"/>
                      </a:lnTo>
                      <a:lnTo>
                        <a:pt x="623" y="581"/>
                      </a:lnTo>
                      <a:cubicBezTo>
                        <a:pt x="393" y="508"/>
                        <a:pt x="181" y="386"/>
                        <a:pt x="0" y="22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pic>
              <p:nvPicPr>
                <p:cNvPr id="66" name="Picture 4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2" y="3140"/>
                  <a:ext cx="299" cy="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Freeform 43"/>
                <p:cNvSpPr>
                  <a:spLocks/>
                </p:cNvSpPr>
                <p:nvPr/>
              </p:nvSpPr>
              <p:spPr bwMode="auto">
                <a:xfrm>
                  <a:off x="3311" y="3149"/>
                  <a:ext cx="286" cy="318"/>
                </a:xfrm>
                <a:custGeom>
                  <a:avLst/>
                  <a:gdLst>
                    <a:gd name="T0" fmla="*/ 620 w 767"/>
                    <a:gd name="T1" fmla="*/ 853 h 853"/>
                    <a:gd name="T2" fmla="*/ 1 w 767"/>
                    <a:gd name="T3" fmla="*/ 496 h 853"/>
                    <a:gd name="T4" fmla="*/ 0 w 767"/>
                    <a:gd name="T5" fmla="*/ 496 h 853"/>
                    <a:gd name="T6" fmla="*/ 147 w 767"/>
                    <a:gd name="T7" fmla="*/ 0 h 853"/>
                    <a:gd name="T8" fmla="*/ 767 w 767"/>
                    <a:gd name="T9" fmla="*/ 358 h 853"/>
                    <a:gd name="T10" fmla="*/ 620 w 767"/>
                    <a:gd name="T11" fmla="*/ 853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67" h="853">
                      <a:moveTo>
                        <a:pt x="620" y="853"/>
                      </a:moveTo>
                      <a:cubicBezTo>
                        <a:pt x="414" y="733"/>
                        <a:pt x="208" y="614"/>
                        <a:pt x="1" y="496"/>
                      </a:cubicBezTo>
                      <a:lnTo>
                        <a:pt x="0" y="496"/>
                      </a:lnTo>
                      <a:lnTo>
                        <a:pt x="147" y="0"/>
                      </a:lnTo>
                      <a:lnTo>
                        <a:pt x="767" y="358"/>
                      </a:lnTo>
                      <a:lnTo>
                        <a:pt x="620" y="853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pic>
              <p:nvPicPr>
                <p:cNvPr id="68" name="Picture 4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59" y="3409"/>
                  <a:ext cx="245" cy="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9" name="Freeform 45"/>
                <p:cNvSpPr>
                  <a:spLocks/>
                </p:cNvSpPr>
                <p:nvPr/>
              </p:nvSpPr>
              <p:spPr bwMode="auto">
                <a:xfrm>
                  <a:off x="3166" y="3418"/>
                  <a:ext cx="232" cy="167"/>
                </a:xfrm>
                <a:custGeom>
                  <a:avLst/>
                  <a:gdLst>
                    <a:gd name="T0" fmla="*/ 0 w 623"/>
                    <a:gd name="T1" fmla="*/ 85 h 448"/>
                    <a:gd name="T2" fmla="*/ 623 w 623"/>
                    <a:gd name="T3" fmla="*/ 448 h 448"/>
                    <a:gd name="T4" fmla="*/ 623 w 623"/>
                    <a:gd name="T5" fmla="*/ 448 h 448"/>
                    <a:gd name="T6" fmla="*/ 623 w 623"/>
                    <a:gd name="T7" fmla="*/ 357 h 448"/>
                    <a:gd name="T8" fmla="*/ 0 w 623"/>
                    <a:gd name="T9" fmla="*/ 0 h 448"/>
                    <a:gd name="T10" fmla="*/ 0 w 623"/>
                    <a:gd name="T11" fmla="*/ 0 h 448"/>
                    <a:gd name="T12" fmla="*/ 0 w 623"/>
                    <a:gd name="T13" fmla="*/ 85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448">
                      <a:moveTo>
                        <a:pt x="0" y="85"/>
                      </a:moveTo>
                      <a:cubicBezTo>
                        <a:pt x="174" y="258"/>
                        <a:pt x="388" y="382"/>
                        <a:pt x="623" y="448"/>
                      </a:cubicBezTo>
                      <a:lnTo>
                        <a:pt x="623" y="448"/>
                      </a:lnTo>
                      <a:lnTo>
                        <a:pt x="623" y="357"/>
                      </a:lnTo>
                      <a:cubicBezTo>
                        <a:pt x="389" y="293"/>
                        <a:pt x="175" y="171"/>
                        <a:pt x="0" y="0"/>
                      </a:cubicBezTo>
                      <a:lnTo>
                        <a:pt x="0" y="0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0" name="Freeform 46"/>
                <p:cNvSpPr>
                  <a:spLocks/>
                </p:cNvSpPr>
                <p:nvPr/>
              </p:nvSpPr>
              <p:spPr bwMode="auto">
                <a:xfrm>
                  <a:off x="3166" y="3149"/>
                  <a:ext cx="451" cy="436"/>
                </a:xfrm>
                <a:custGeom>
                  <a:avLst/>
                  <a:gdLst>
                    <a:gd name="T0" fmla="*/ 623 w 1210"/>
                    <a:gd name="T1" fmla="*/ 1168 h 1168"/>
                    <a:gd name="T2" fmla="*/ 1040 w 1210"/>
                    <a:gd name="T3" fmla="*/ 926 h 1168"/>
                    <a:gd name="T4" fmla="*/ 1210 w 1210"/>
                    <a:gd name="T5" fmla="*/ 358 h 1168"/>
                    <a:gd name="T6" fmla="*/ 590 w 1210"/>
                    <a:gd name="T7" fmla="*/ 0 h 1168"/>
                    <a:gd name="T8" fmla="*/ 536 w 1210"/>
                    <a:gd name="T9" fmla="*/ 0 h 1168"/>
                    <a:gd name="T10" fmla="*/ 389 w 1210"/>
                    <a:gd name="T11" fmla="*/ 496 h 1168"/>
                    <a:gd name="T12" fmla="*/ 0 w 1210"/>
                    <a:gd name="T13" fmla="*/ 720 h 1168"/>
                    <a:gd name="T14" fmla="*/ 0 w 1210"/>
                    <a:gd name="T15" fmla="*/ 805 h 1168"/>
                    <a:gd name="T16" fmla="*/ 623 w 1210"/>
                    <a:gd name="T17" fmla="*/ 1168 h 1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10" h="1168">
                      <a:moveTo>
                        <a:pt x="623" y="1168"/>
                      </a:moveTo>
                      <a:lnTo>
                        <a:pt x="1040" y="926"/>
                      </a:lnTo>
                      <a:lnTo>
                        <a:pt x="1210" y="358"/>
                      </a:lnTo>
                      <a:lnTo>
                        <a:pt x="590" y="0"/>
                      </a:lnTo>
                      <a:lnTo>
                        <a:pt x="536" y="0"/>
                      </a:lnTo>
                      <a:lnTo>
                        <a:pt x="389" y="496"/>
                      </a:lnTo>
                      <a:lnTo>
                        <a:pt x="0" y="720"/>
                      </a:lnTo>
                      <a:lnTo>
                        <a:pt x="0" y="805"/>
                      </a:lnTo>
                      <a:cubicBezTo>
                        <a:pt x="175" y="977"/>
                        <a:pt x="389" y="1101"/>
                        <a:pt x="623" y="1168"/>
                      </a:cubicBez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1" name="Freeform 47"/>
                <p:cNvSpPr>
                  <a:spLocks/>
                </p:cNvSpPr>
                <p:nvPr/>
              </p:nvSpPr>
              <p:spPr bwMode="auto">
                <a:xfrm>
                  <a:off x="3328" y="3171"/>
                  <a:ext cx="206" cy="277"/>
                </a:xfrm>
                <a:custGeom>
                  <a:avLst/>
                  <a:gdLst>
                    <a:gd name="T0" fmla="*/ 48 w 206"/>
                    <a:gd name="T1" fmla="*/ 0 h 277"/>
                    <a:gd name="T2" fmla="*/ 0 w 206"/>
                    <a:gd name="T3" fmla="*/ 160 h 277"/>
                    <a:gd name="T4" fmla="*/ 206 w 206"/>
                    <a:gd name="T5" fmla="*/ 277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6" h="277">
                      <a:moveTo>
                        <a:pt x="48" y="0"/>
                      </a:moveTo>
                      <a:lnTo>
                        <a:pt x="0" y="160"/>
                      </a:lnTo>
                      <a:lnTo>
                        <a:pt x="206" y="277"/>
                      </a:ln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2" name="Freeform 48"/>
                <p:cNvSpPr>
                  <a:spLocks/>
                </p:cNvSpPr>
                <p:nvPr/>
              </p:nvSpPr>
              <p:spPr bwMode="auto">
                <a:xfrm>
                  <a:off x="3412" y="3499"/>
                  <a:ext cx="99" cy="78"/>
                </a:xfrm>
                <a:custGeom>
                  <a:avLst/>
                  <a:gdLst>
                    <a:gd name="T0" fmla="*/ 99 w 99"/>
                    <a:gd name="T1" fmla="*/ 0 h 78"/>
                    <a:gd name="T2" fmla="*/ 0 w 99"/>
                    <a:gd name="T3" fmla="*/ 58 h 78"/>
                    <a:gd name="T4" fmla="*/ 0 w 99"/>
                    <a:gd name="T5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78">
                      <a:moveTo>
                        <a:pt x="99" y="0"/>
                      </a:moveTo>
                      <a:lnTo>
                        <a:pt x="0" y="58"/>
                      </a:lnTo>
                      <a:lnTo>
                        <a:pt x="0" y="78"/>
                      </a:ln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3" name="Freeform 49"/>
                <p:cNvSpPr>
                  <a:spLocks/>
                </p:cNvSpPr>
                <p:nvPr/>
              </p:nvSpPr>
              <p:spPr bwMode="auto">
                <a:xfrm>
                  <a:off x="3335" y="3171"/>
                  <a:ext cx="245" cy="277"/>
                </a:xfrm>
                <a:custGeom>
                  <a:avLst/>
                  <a:gdLst>
                    <a:gd name="T0" fmla="*/ 0 w 658"/>
                    <a:gd name="T1" fmla="*/ 424 h 744"/>
                    <a:gd name="T2" fmla="*/ 124 w 658"/>
                    <a:gd name="T3" fmla="*/ 8 h 744"/>
                    <a:gd name="T4" fmla="*/ 112 w 658"/>
                    <a:gd name="T5" fmla="*/ 0 h 744"/>
                    <a:gd name="T6" fmla="*/ 658 w 658"/>
                    <a:gd name="T7" fmla="*/ 316 h 744"/>
                    <a:gd name="T8" fmla="*/ 658 w 658"/>
                    <a:gd name="T9" fmla="*/ 316 h 744"/>
                    <a:gd name="T10" fmla="*/ 533 w 658"/>
                    <a:gd name="T11" fmla="*/ 744 h 744"/>
                    <a:gd name="T12" fmla="*/ 535 w 658"/>
                    <a:gd name="T13" fmla="*/ 732 h 744"/>
                    <a:gd name="T14" fmla="*/ 0 w 658"/>
                    <a:gd name="T15" fmla="*/ 424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8" h="744">
                      <a:moveTo>
                        <a:pt x="0" y="424"/>
                      </a:moveTo>
                      <a:lnTo>
                        <a:pt x="124" y="8"/>
                      </a:lnTo>
                      <a:lnTo>
                        <a:pt x="112" y="0"/>
                      </a:lnTo>
                      <a:cubicBezTo>
                        <a:pt x="295" y="103"/>
                        <a:pt x="477" y="208"/>
                        <a:pt x="658" y="316"/>
                      </a:cubicBezTo>
                      <a:lnTo>
                        <a:pt x="658" y="316"/>
                      </a:lnTo>
                      <a:lnTo>
                        <a:pt x="533" y="744"/>
                      </a:lnTo>
                      <a:lnTo>
                        <a:pt x="535" y="732"/>
                      </a:lnTo>
                      <a:cubicBezTo>
                        <a:pt x="355" y="632"/>
                        <a:pt x="177" y="529"/>
                        <a:pt x="0" y="42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4" name="Freeform 50"/>
                <p:cNvSpPr>
                  <a:spLocks noEditPoints="1"/>
                </p:cNvSpPr>
                <p:nvPr/>
              </p:nvSpPr>
              <p:spPr bwMode="auto">
                <a:xfrm>
                  <a:off x="3199" y="3350"/>
                  <a:ext cx="316" cy="182"/>
                </a:xfrm>
                <a:custGeom>
                  <a:avLst/>
                  <a:gdLst>
                    <a:gd name="T0" fmla="*/ 40 w 316"/>
                    <a:gd name="T1" fmla="*/ 63 h 182"/>
                    <a:gd name="T2" fmla="*/ 29 w 316"/>
                    <a:gd name="T3" fmla="*/ 45 h 182"/>
                    <a:gd name="T4" fmla="*/ 49 w 316"/>
                    <a:gd name="T5" fmla="*/ 34 h 182"/>
                    <a:gd name="T6" fmla="*/ 79 w 316"/>
                    <a:gd name="T7" fmla="*/ 40 h 182"/>
                    <a:gd name="T8" fmla="*/ 58 w 316"/>
                    <a:gd name="T9" fmla="*/ 28 h 182"/>
                    <a:gd name="T10" fmla="*/ 129 w 316"/>
                    <a:gd name="T11" fmla="*/ 11 h 182"/>
                    <a:gd name="T12" fmla="*/ 119 w 316"/>
                    <a:gd name="T13" fmla="*/ 29 h 182"/>
                    <a:gd name="T14" fmla="*/ 139 w 316"/>
                    <a:gd name="T15" fmla="*/ 18 h 182"/>
                    <a:gd name="T16" fmla="*/ 171 w 316"/>
                    <a:gd name="T17" fmla="*/ 59 h 182"/>
                    <a:gd name="T18" fmla="*/ 151 w 316"/>
                    <a:gd name="T19" fmla="*/ 47 h 182"/>
                    <a:gd name="T20" fmla="*/ 222 w 316"/>
                    <a:gd name="T21" fmla="*/ 66 h 182"/>
                    <a:gd name="T22" fmla="*/ 244 w 316"/>
                    <a:gd name="T23" fmla="*/ 101 h 182"/>
                    <a:gd name="T24" fmla="*/ 264 w 316"/>
                    <a:gd name="T25" fmla="*/ 90 h 182"/>
                    <a:gd name="T26" fmla="*/ 296 w 316"/>
                    <a:gd name="T27" fmla="*/ 131 h 182"/>
                    <a:gd name="T28" fmla="*/ 276 w 316"/>
                    <a:gd name="T29" fmla="*/ 119 h 182"/>
                    <a:gd name="T30" fmla="*/ 287 w 316"/>
                    <a:gd name="T31" fmla="*/ 137 h 182"/>
                    <a:gd name="T32" fmla="*/ 215 w 316"/>
                    <a:gd name="T33" fmla="*/ 118 h 182"/>
                    <a:gd name="T34" fmla="*/ 235 w 316"/>
                    <a:gd name="T35" fmla="*/ 107 h 182"/>
                    <a:gd name="T36" fmla="*/ 234 w 316"/>
                    <a:gd name="T37" fmla="*/ 95 h 182"/>
                    <a:gd name="T38" fmla="*/ 213 w 316"/>
                    <a:gd name="T39" fmla="*/ 83 h 182"/>
                    <a:gd name="T40" fmla="*/ 224 w 316"/>
                    <a:gd name="T41" fmla="*/ 101 h 182"/>
                    <a:gd name="T42" fmla="*/ 152 w 316"/>
                    <a:gd name="T43" fmla="*/ 82 h 182"/>
                    <a:gd name="T44" fmla="*/ 172 w 316"/>
                    <a:gd name="T45" fmla="*/ 71 h 182"/>
                    <a:gd name="T46" fmla="*/ 142 w 316"/>
                    <a:gd name="T47" fmla="*/ 76 h 182"/>
                    <a:gd name="T48" fmla="*/ 121 w 316"/>
                    <a:gd name="T49" fmla="*/ 64 h 182"/>
                    <a:gd name="T50" fmla="*/ 130 w 316"/>
                    <a:gd name="T51" fmla="*/ 47 h 182"/>
                    <a:gd name="T52" fmla="*/ 60 w 316"/>
                    <a:gd name="T53" fmla="*/ 63 h 182"/>
                    <a:gd name="T54" fmla="*/ 80 w 316"/>
                    <a:gd name="T55" fmla="*/ 52 h 182"/>
                    <a:gd name="T56" fmla="*/ 113 w 316"/>
                    <a:gd name="T57" fmla="*/ 93 h 182"/>
                    <a:gd name="T58" fmla="*/ 92 w 316"/>
                    <a:gd name="T59" fmla="*/ 81 h 182"/>
                    <a:gd name="T60" fmla="*/ 163 w 316"/>
                    <a:gd name="T61" fmla="*/ 100 h 182"/>
                    <a:gd name="T62" fmla="*/ 154 w 316"/>
                    <a:gd name="T63" fmla="*/ 117 h 182"/>
                    <a:gd name="T64" fmla="*/ 174 w 316"/>
                    <a:gd name="T65" fmla="*/ 106 h 182"/>
                    <a:gd name="T66" fmla="*/ 207 w 316"/>
                    <a:gd name="T67" fmla="*/ 147 h 182"/>
                    <a:gd name="T68" fmla="*/ 186 w 316"/>
                    <a:gd name="T69" fmla="*/ 135 h 182"/>
                    <a:gd name="T70" fmla="*/ 257 w 316"/>
                    <a:gd name="T71" fmla="*/ 154 h 182"/>
                    <a:gd name="T72" fmla="*/ 188 w 316"/>
                    <a:gd name="T73" fmla="*/ 170 h 182"/>
                    <a:gd name="T74" fmla="*/ 207 w 316"/>
                    <a:gd name="T75" fmla="*/ 159 h 182"/>
                    <a:gd name="T76" fmla="*/ 177 w 316"/>
                    <a:gd name="T77" fmla="*/ 164 h 182"/>
                    <a:gd name="T78" fmla="*/ 156 w 316"/>
                    <a:gd name="T79" fmla="*/ 152 h 182"/>
                    <a:gd name="T80" fmla="*/ 165 w 316"/>
                    <a:gd name="T81" fmla="*/ 135 h 182"/>
                    <a:gd name="T82" fmla="*/ 31 w 316"/>
                    <a:gd name="T83" fmla="*/ 80 h 182"/>
                    <a:gd name="T84" fmla="*/ 51 w 316"/>
                    <a:gd name="T85" fmla="*/ 69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16" h="182">
                      <a:moveTo>
                        <a:pt x="0" y="62"/>
                      </a:moveTo>
                      <a:lnTo>
                        <a:pt x="21" y="74"/>
                      </a:lnTo>
                      <a:lnTo>
                        <a:pt x="40" y="63"/>
                      </a:lnTo>
                      <a:lnTo>
                        <a:pt x="19" y="51"/>
                      </a:lnTo>
                      <a:lnTo>
                        <a:pt x="0" y="62"/>
                      </a:lnTo>
                      <a:close/>
                      <a:moveTo>
                        <a:pt x="29" y="45"/>
                      </a:moveTo>
                      <a:lnTo>
                        <a:pt x="50" y="57"/>
                      </a:lnTo>
                      <a:lnTo>
                        <a:pt x="70" y="45"/>
                      </a:lnTo>
                      <a:lnTo>
                        <a:pt x="49" y="34"/>
                      </a:lnTo>
                      <a:lnTo>
                        <a:pt x="29" y="45"/>
                      </a:lnTo>
                      <a:close/>
                      <a:moveTo>
                        <a:pt x="58" y="28"/>
                      </a:moveTo>
                      <a:lnTo>
                        <a:pt x="79" y="40"/>
                      </a:lnTo>
                      <a:lnTo>
                        <a:pt x="99" y="29"/>
                      </a:lnTo>
                      <a:lnTo>
                        <a:pt x="78" y="17"/>
                      </a:lnTo>
                      <a:lnTo>
                        <a:pt x="58" y="28"/>
                      </a:lnTo>
                      <a:close/>
                      <a:moveTo>
                        <a:pt x="88" y="11"/>
                      </a:moveTo>
                      <a:lnTo>
                        <a:pt x="109" y="23"/>
                      </a:lnTo>
                      <a:lnTo>
                        <a:pt x="129" y="11"/>
                      </a:lnTo>
                      <a:lnTo>
                        <a:pt x="108" y="0"/>
                      </a:lnTo>
                      <a:lnTo>
                        <a:pt x="88" y="11"/>
                      </a:lnTo>
                      <a:close/>
                      <a:moveTo>
                        <a:pt x="119" y="29"/>
                      </a:moveTo>
                      <a:lnTo>
                        <a:pt x="140" y="41"/>
                      </a:lnTo>
                      <a:lnTo>
                        <a:pt x="160" y="30"/>
                      </a:lnTo>
                      <a:lnTo>
                        <a:pt x="139" y="18"/>
                      </a:lnTo>
                      <a:lnTo>
                        <a:pt x="119" y="29"/>
                      </a:lnTo>
                      <a:close/>
                      <a:moveTo>
                        <a:pt x="151" y="47"/>
                      </a:moveTo>
                      <a:lnTo>
                        <a:pt x="171" y="59"/>
                      </a:lnTo>
                      <a:lnTo>
                        <a:pt x="191" y="48"/>
                      </a:lnTo>
                      <a:lnTo>
                        <a:pt x="170" y="36"/>
                      </a:lnTo>
                      <a:lnTo>
                        <a:pt x="151" y="47"/>
                      </a:lnTo>
                      <a:close/>
                      <a:moveTo>
                        <a:pt x="182" y="65"/>
                      </a:moveTo>
                      <a:lnTo>
                        <a:pt x="203" y="77"/>
                      </a:lnTo>
                      <a:lnTo>
                        <a:pt x="222" y="66"/>
                      </a:lnTo>
                      <a:lnTo>
                        <a:pt x="201" y="54"/>
                      </a:lnTo>
                      <a:lnTo>
                        <a:pt x="182" y="65"/>
                      </a:lnTo>
                      <a:close/>
                      <a:moveTo>
                        <a:pt x="244" y="101"/>
                      </a:moveTo>
                      <a:lnTo>
                        <a:pt x="265" y="113"/>
                      </a:lnTo>
                      <a:lnTo>
                        <a:pt x="285" y="102"/>
                      </a:lnTo>
                      <a:lnTo>
                        <a:pt x="264" y="90"/>
                      </a:lnTo>
                      <a:lnTo>
                        <a:pt x="244" y="101"/>
                      </a:lnTo>
                      <a:close/>
                      <a:moveTo>
                        <a:pt x="276" y="119"/>
                      </a:moveTo>
                      <a:lnTo>
                        <a:pt x="296" y="131"/>
                      </a:lnTo>
                      <a:lnTo>
                        <a:pt x="316" y="120"/>
                      </a:lnTo>
                      <a:lnTo>
                        <a:pt x="295" y="108"/>
                      </a:lnTo>
                      <a:lnTo>
                        <a:pt x="276" y="119"/>
                      </a:lnTo>
                      <a:close/>
                      <a:moveTo>
                        <a:pt x="246" y="136"/>
                      </a:moveTo>
                      <a:lnTo>
                        <a:pt x="267" y="148"/>
                      </a:lnTo>
                      <a:lnTo>
                        <a:pt x="287" y="137"/>
                      </a:lnTo>
                      <a:lnTo>
                        <a:pt x="266" y="125"/>
                      </a:lnTo>
                      <a:lnTo>
                        <a:pt x="246" y="136"/>
                      </a:lnTo>
                      <a:close/>
                      <a:moveTo>
                        <a:pt x="215" y="118"/>
                      </a:moveTo>
                      <a:lnTo>
                        <a:pt x="236" y="130"/>
                      </a:lnTo>
                      <a:lnTo>
                        <a:pt x="255" y="119"/>
                      </a:lnTo>
                      <a:lnTo>
                        <a:pt x="235" y="107"/>
                      </a:lnTo>
                      <a:lnTo>
                        <a:pt x="215" y="118"/>
                      </a:lnTo>
                      <a:close/>
                      <a:moveTo>
                        <a:pt x="213" y="83"/>
                      </a:moveTo>
                      <a:lnTo>
                        <a:pt x="234" y="95"/>
                      </a:lnTo>
                      <a:lnTo>
                        <a:pt x="254" y="84"/>
                      </a:lnTo>
                      <a:lnTo>
                        <a:pt x="233" y="72"/>
                      </a:lnTo>
                      <a:lnTo>
                        <a:pt x="213" y="83"/>
                      </a:lnTo>
                      <a:close/>
                      <a:moveTo>
                        <a:pt x="184" y="100"/>
                      </a:moveTo>
                      <a:lnTo>
                        <a:pt x="205" y="112"/>
                      </a:lnTo>
                      <a:lnTo>
                        <a:pt x="224" y="101"/>
                      </a:lnTo>
                      <a:lnTo>
                        <a:pt x="203" y="89"/>
                      </a:lnTo>
                      <a:lnTo>
                        <a:pt x="184" y="100"/>
                      </a:lnTo>
                      <a:close/>
                      <a:moveTo>
                        <a:pt x="152" y="82"/>
                      </a:moveTo>
                      <a:lnTo>
                        <a:pt x="173" y="94"/>
                      </a:lnTo>
                      <a:lnTo>
                        <a:pt x="193" y="83"/>
                      </a:lnTo>
                      <a:lnTo>
                        <a:pt x="172" y="71"/>
                      </a:lnTo>
                      <a:lnTo>
                        <a:pt x="152" y="82"/>
                      </a:lnTo>
                      <a:close/>
                      <a:moveTo>
                        <a:pt x="121" y="64"/>
                      </a:moveTo>
                      <a:lnTo>
                        <a:pt x="142" y="76"/>
                      </a:lnTo>
                      <a:lnTo>
                        <a:pt x="161" y="65"/>
                      </a:lnTo>
                      <a:lnTo>
                        <a:pt x="141" y="53"/>
                      </a:lnTo>
                      <a:lnTo>
                        <a:pt x="121" y="64"/>
                      </a:lnTo>
                      <a:close/>
                      <a:moveTo>
                        <a:pt x="90" y="46"/>
                      </a:moveTo>
                      <a:lnTo>
                        <a:pt x="111" y="58"/>
                      </a:lnTo>
                      <a:lnTo>
                        <a:pt x="130" y="47"/>
                      </a:lnTo>
                      <a:lnTo>
                        <a:pt x="110" y="35"/>
                      </a:lnTo>
                      <a:lnTo>
                        <a:pt x="90" y="46"/>
                      </a:lnTo>
                      <a:close/>
                      <a:moveTo>
                        <a:pt x="60" y="63"/>
                      </a:moveTo>
                      <a:lnTo>
                        <a:pt x="81" y="75"/>
                      </a:lnTo>
                      <a:lnTo>
                        <a:pt x="101" y="64"/>
                      </a:lnTo>
                      <a:lnTo>
                        <a:pt x="80" y="52"/>
                      </a:lnTo>
                      <a:lnTo>
                        <a:pt x="60" y="63"/>
                      </a:lnTo>
                      <a:close/>
                      <a:moveTo>
                        <a:pt x="92" y="81"/>
                      </a:moveTo>
                      <a:lnTo>
                        <a:pt x="113" y="93"/>
                      </a:lnTo>
                      <a:lnTo>
                        <a:pt x="132" y="82"/>
                      </a:lnTo>
                      <a:lnTo>
                        <a:pt x="111" y="70"/>
                      </a:lnTo>
                      <a:lnTo>
                        <a:pt x="92" y="81"/>
                      </a:lnTo>
                      <a:close/>
                      <a:moveTo>
                        <a:pt x="123" y="99"/>
                      </a:moveTo>
                      <a:lnTo>
                        <a:pt x="144" y="111"/>
                      </a:lnTo>
                      <a:lnTo>
                        <a:pt x="163" y="100"/>
                      </a:lnTo>
                      <a:lnTo>
                        <a:pt x="143" y="88"/>
                      </a:lnTo>
                      <a:lnTo>
                        <a:pt x="123" y="99"/>
                      </a:lnTo>
                      <a:close/>
                      <a:moveTo>
                        <a:pt x="154" y="117"/>
                      </a:moveTo>
                      <a:lnTo>
                        <a:pt x="175" y="129"/>
                      </a:lnTo>
                      <a:lnTo>
                        <a:pt x="195" y="118"/>
                      </a:lnTo>
                      <a:lnTo>
                        <a:pt x="174" y="106"/>
                      </a:lnTo>
                      <a:lnTo>
                        <a:pt x="154" y="117"/>
                      </a:lnTo>
                      <a:close/>
                      <a:moveTo>
                        <a:pt x="186" y="135"/>
                      </a:moveTo>
                      <a:lnTo>
                        <a:pt x="207" y="147"/>
                      </a:lnTo>
                      <a:lnTo>
                        <a:pt x="226" y="136"/>
                      </a:lnTo>
                      <a:lnTo>
                        <a:pt x="205" y="124"/>
                      </a:lnTo>
                      <a:lnTo>
                        <a:pt x="186" y="135"/>
                      </a:lnTo>
                      <a:close/>
                      <a:moveTo>
                        <a:pt x="217" y="153"/>
                      </a:moveTo>
                      <a:lnTo>
                        <a:pt x="238" y="165"/>
                      </a:lnTo>
                      <a:lnTo>
                        <a:pt x="257" y="154"/>
                      </a:lnTo>
                      <a:lnTo>
                        <a:pt x="236" y="142"/>
                      </a:lnTo>
                      <a:lnTo>
                        <a:pt x="217" y="153"/>
                      </a:lnTo>
                      <a:close/>
                      <a:moveTo>
                        <a:pt x="188" y="170"/>
                      </a:moveTo>
                      <a:lnTo>
                        <a:pt x="208" y="182"/>
                      </a:lnTo>
                      <a:lnTo>
                        <a:pt x="228" y="171"/>
                      </a:lnTo>
                      <a:lnTo>
                        <a:pt x="207" y="159"/>
                      </a:lnTo>
                      <a:lnTo>
                        <a:pt x="188" y="170"/>
                      </a:lnTo>
                      <a:close/>
                      <a:moveTo>
                        <a:pt x="156" y="152"/>
                      </a:moveTo>
                      <a:lnTo>
                        <a:pt x="177" y="164"/>
                      </a:lnTo>
                      <a:lnTo>
                        <a:pt x="196" y="153"/>
                      </a:lnTo>
                      <a:lnTo>
                        <a:pt x="176" y="141"/>
                      </a:lnTo>
                      <a:lnTo>
                        <a:pt x="156" y="152"/>
                      </a:lnTo>
                      <a:close/>
                      <a:moveTo>
                        <a:pt x="62" y="98"/>
                      </a:moveTo>
                      <a:lnTo>
                        <a:pt x="146" y="146"/>
                      </a:lnTo>
                      <a:lnTo>
                        <a:pt x="165" y="135"/>
                      </a:lnTo>
                      <a:lnTo>
                        <a:pt x="82" y="87"/>
                      </a:lnTo>
                      <a:lnTo>
                        <a:pt x="62" y="98"/>
                      </a:lnTo>
                      <a:close/>
                      <a:moveTo>
                        <a:pt x="31" y="80"/>
                      </a:moveTo>
                      <a:lnTo>
                        <a:pt x="52" y="92"/>
                      </a:lnTo>
                      <a:lnTo>
                        <a:pt x="71" y="81"/>
                      </a:lnTo>
                      <a:lnTo>
                        <a:pt x="51" y="69"/>
                      </a:lnTo>
                      <a:lnTo>
                        <a:pt x="31" y="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5" name="Freeform 51"/>
                <p:cNvSpPr>
                  <a:spLocks noEditPoints="1"/>
                </p:cNvSpPr>
                <p:nvPr/>
              </p:nvSpPr>
              <p:spPr bwMode="auto">
                <a:xfrm>
                  <a:off x="3199" y="3361"/>
                  <a:ext cx="316" cy="176"/>
                </a:xfrm>
                <a:custGeom>
                  <a:avLst/>
                  <a:gdLst>
                    <a:gd name="T0" fmla="*/ 88 w 316"/>
                    <a:gd name="T1" fmla="*/ 5 h 176"/>
                    <a:gd name="T2" fmla="*/ 119 w 316"/>
                    <a:gd name="T3" fmla="*/ 23 h 176"/>
                    <a:gd name="T4" fmla="*/ 151 w 316"/>
                    <a:gd name="T5" fmla="*/ 40 h 176"/>
                    <a:gd name="T6" fmla="*/ 182 w 316"/>
                    <a:gd name="T7" fmla="*/ 59 h 176"/>
                    <a:gd name="T8" fmla="*/ 213 w 316"/>
                    <a:gd name="T9" fmla="*/ 77 h 176"/>
                    <a:gd name="T10" fmla="*/ 244 w 316"/>
                    <a:gd name="T11" fmla="*/ 95 h 176"/>
                    <a:gd name="T12" fmla="*/ 109 w 316"/>
                    <a:gd name="T13" fmla="*/ 12 h 176"/>
                    <a:gd name="T14" fmla="*/ 140 w 316"/>
                    <a:gd name="T15" fmla="*/ 30 h 176"/>
                    <a:gd name="T16" fmla="*/ 171 w 316"/>
                    <a:gd name="T17" fmla="*/ 48 h 176"/>
                    <a:gd name="T18" fmla="*/ 203 w 316"/>
                    <a:gd name="T19" fmla="*/ 66 h 176"/>
                    <a:gd name="T20" fmla="*/ 234 w 316"/>
                    <a:gd name="T21" fmla="*/ 84 h 176"/>
                    <a:gd name="T22" fmla="*/ 265 w 316"/>
                    <a:gd name="T23" fmla="*/ 102 h 176"/>
                    <a:gd name="T24" fmla="*/ 276 w 316"/>
                    <a:gd name="T25" fmla="*/ 113 h 176"/>
                    <a:gd name="T26" fmla="*/ 296 w 316"/>
                    <a:gd name="T27" fmla="*/ 120 h 176"/>
                    <a:gd name="T28" fmla="*/ 58 w 316"/>
                    <a:gd name="T29" fmla="*/ 21 h 176"/>
                    <a:gd name="T30" fmla="*/ 90 w 316"/>
                    <a:gd name="T31" fmla="*/ 40 h 176"/>
                    <a:gd name="T32" fmla="*/ 121 w 316"/>
                    <a:gd name="T33" fmla="*/ 58 h 176"/>
                    <a:gd name="T34" fmla="*/ 152 w 316"/>
                    <a:gd name="T35" fmla="*/ 76 h 176"/>
                    <a:gd name="T36" fmla="*/ 184 w 316"/>
                    <a:gd name="T37" fmla="*/ 94 h 176"/>
                    <a:gd name="T38" fmla="*/ 215 w 316"/>
                    <a:gd name="T39" fmla="*/ 112 h 176"/>
                    <a:gd name="T40" fmla="*/ 79 w 316"/>
                    <a:gd name="T41" fmla="*/ 29 h 176"/>
                    <a:gd name="T42" fmla="*/ 111 w 316"/>
                    <a:gd name="T43" fmla="*/ 47 h 176"/>
                    <a:gd name="T44" fmla="*/ 142 w 316"/>
                    <a:gd name="T45" fmla="*/ 65 h 176"/>
                    <a:gd name="T46" fmla="*/ 173 w 316"/>
                    <a:gd name="T47" fmla="*/ 83 h 176"/>
                    <a:gd name="T48" fmla="*/ 205 w 316"/>
                    <a:gd name="T49" fmla="*/ 101 h 176"/>
                    <a:gd name="T50" fmla="*/ 236 w 316"/>
                    <a:gd name="T51" fmla="*/ 119 h 176"/>
                    <a:gd name="T52" fmla="*/ 246 w 316"/>
                    <a:gd name="T53" fmla="*/ 130 h 176"/>
                    <a:gd name="T54" fmla="*/ 267 w 316"/>
                    <a:gd name="T55" fmla="*/ 137 h 176"/>
                    <a:gd name="T56" fmla="*/ 29 w 316"/>
                    <a:gd name="T57" fmla="*/ 39 h 176"/>
                    <a:gd name="T58" fmla="*/ 60 w 316"/>
                    <a:gd name="T59" fmla="*/ 56 h 176"/>
                    <a:gd name="T60" fmla="*/ 92 w 316"/>
                    <a:gd name="T61" fmla="*/ 74 h 176"/>
                    <a:gd name="T62" fmla="*/ 123 w 316"/>
                    <a:gd name="T63" fmla="*/ 93 h 176"/>
                    <a:gd name="T64" fmla="*/ 154 w 316"/>
                    <a:gd name="T65" fmla="*/ 111 h 176"/>
                    <a:gd name="T66" fmla="*/ 186 w 316"/>
                    <a:gd name="T67" fmla="*/ 129 h 176"/>
                    <a:gd name="T68" fmla="*/ 50 w 316"/>
                    <a:gd name="T69" fmla="*/ 46 h 176"/>
                    <a:gd name="T70" fmla="*/ 81 w 316"/>
                    <a:gd name="T71" fmla="*/ 64 h 176"/>
                    <a:gd name="T72" fmla="*/ 113 w 316"/>
                    <a:gd name="T73" fmla="*/ 82 h 176"/>
                    <a:gd name="T74" fmla="*/ 144 w 316"/>
                    <a:gd name="T75" fmla="*/ 100 h 176"/>
                    <a:gd name="T76" fmla="*/ 175 w 316"/>
                    <a:gd name="T77" fmla="*/ 118 h 176"/>
                    <a:gd name="T78" fmla="*/ 207 w 316"/>
                    <a:gd name="T79" fmla="*/ 136 h 176"/>
                    <a:gd name="T80" fmla="*/ 217 w 316"/>
                    <a:gd name="T81" fmla="*/ 147 h 176"/>
                    <a:gd name="T82" fmla="*/ 238 w 316"/>
                    <a:gd name="T83" fmla="*/ 154 h 176"/>
                    <a:gd name="T84" fmla="*/ 0 w 316"/>
                    <a:gd name="T85" fmla="*/ 55 h 176"/>
                    <a:gd name="T86" fmla="*/ 31 w 316"/>
                    <a:gd name="T87" fmla="*/ 74 h 176"/>
                    <a:gd name="T88" fmla="*/ 62 w 316"/>
                    <a:gd name="T89" fmla="*/ 92 h 176"/>
                    <a:gd name="T90" fmla="*/ 156 w 316"/>
                    <a:gd name="T91" fmla="*/ 146 h 176"/>
                    <a:gd name="T92" fmla="*/ 21 w 316"/>
                    <a:gd name="T93" fmla="*/ 63 h 176"/>
                    <a:gd name="T94" fmla="*/ 52 w 316"/>
                    <a:gd name="T95" fmla="*/ 81 h 176"/>
                    <a:gd name="T96" fmla="*/ 146 w 316"/>
                    <a:gd name="T97" fmla="*/ 135 h 176"/>
                    <a:gd name="T98" fmla="*/ 177 w 316"/>
                    <a:gd name="T99" fmla="*/ 153 h 176"/>
                    <a:gd name="T100" fmla="*/ 188 w 316"/>
                    <a:gd name="T101" fmla="*/ 164 h 176"/>
                    <a:gd name="T102" fmla="*/ 208 w 316"/>
                    <a:gd name="T103" fmla="*/ 171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16" h="176">
                      <a:moveTo>
                        <a:pt x="88" y="5"/>
                      </a:moveTo>
                      <a:lnTo>
                        <a:pt x="109" y="17"/>
                      </a:lnTo>
                      <a:lnTo>
                        <a:pt x="109" y="12"/>
                      </a:lnTo>
                      <a:lnTo>
                        <a:pt x="88" y="0"/>
                      </a:lnTo>
                      <a:lnTo>
                        <a:pt x="88" y="5"/>
                      </a:lnTo>
                      <a:close/>
                      <a:moveTo>
                        <a:pt x="119" y="23"/>
                      </a:moveTo>
                      <a:lnTo>
                        <a:pt x="140" y="34"/>
                      </a:lnTo>
                      <a:lnTo>
                        <a:pt x="140" y="30"/>
                      </a:lnTo>
                      <a:lnTo>
                        <a:pt x="119" y="18"/>
                      </a:lnTo>
                      <a:lnTo>
                        <a:pt x="119" y="23"/>
                      </a:lnTo>
                      <a:close/>
                      <a:moveTo>
                        <a:pt x="151" y="40"/>
                      </a:moveTo>
                      <a:lnTo>
                        <a:pt x="171" y="53"/>
                      </a:lnTo>
                      <a:lnTo>
                        <a:pt x="171" y="48"/>
                      </a:lnTo>
                      <a:lnTo>
                        <a:pt x="151" y="36"/>
                      </a:lnTo>
                      <a:lnTo>
                        <a:pt x="151" y="40"/>
                      </a:lnTo>
                      <a:close/>
                      <a:moveTo>
                        <a:pt x="182" y="59"/>
                      </a:moveTo>
                      <a:lnTo>
                        <a:pt x="203" y="71"/>
                      </a:lnTo>
                      <a:lnTo>
                        <a:pt x="203" y="66"/>
                      </a:lnTo>
                      <a:lnTo>
                        <a:pt x="182" y="54"/>
                      </a:lnTo>
                      <a:lnTo>
                        <a:pt x="182" y="59"/>
                      </a:lnTo>
                      <a:close/>
                      <a:moveTo>
                        <a:pt x="213" y="77"/>
                      </a:moveTo>
                      <a:lnTo>
                        <a:pt x="234" y="89"/>
                      </a:lnTo>
                      <a:lnTo>
                        <a:pt x="234" y="84"/>
                      </a:lnTo>
                      <a:lnTo>
                        <a:pt x="213" y="72"/>
                      </a:lnTo>
                      <a:lnTo>
                        <a:pt x="213" y="77"/>
                      </a:lnTo>
                      <a:close/>
                      <a:moveTo>
                        <a:pt x="244" y="95"/>
                      </a:moveTo>
                      <a:lnTo>
                        <a:pt x="265" y="107"/>
                      </a:lnTo>
                      <a:lnTo>
                        <a:pt x="265" y="102"/>
                      </a:lnTo>
                      <a:lnTo>
                        <a:pt x="244" y="90"/>
                      </a:lnTo>
                      <a:lnTo>
                        <a:pt x="244" y="95"/>
                      </a:lnTo>
                      <a:close/>
                      <a:moveTo>
                        <a:pt x="109" y="12"/>
                      </a:moveTo>
                      <a:lnTo>
                        <a:pt x="109" y="17"/>
                      </a:lnTo>
                      <a:lnTo>
                        <a:pt x="129" y="5"/>
                      </a:lnTo>
                      <a:lnTo>
                        <a:pt x="129" y="0"/>
                      </a:lnTo>
                      <a:lnTo>
                        <a:pt x="109" y="12"/>
                      </a:lnTo>
                      <a:close/>
                      <a:moveTo>
                        <a:pt x="140" y="30"/>
                      </a:moveTo>
                      <a:lnTo>
                        <a:pt x="140" y="34"/>
                      </a:lnTo>
                      <a:lnTo>
                        <a:pt x="160" y="23"/>
                      </a:lnTo>
                      <a:lnTo>
                        <a:pt x="160" y="19"/>
                      </a:lnTo>
                      <a:lnTo>
                        <a:pt x="140" y="30"/>
                      </a:lnTo>
                      <a:close/>
                      <a:moveTo>
                        <a:pt x="171" y="48"/>
                      </a:moveTo>
                      <a:lnTo>
                        <a:pt x="171" y="53"/>
                      </a:lnTo>
                      <a:lnTo>
                        <a:pt x="191" y="41"/>
                      </a:lnTo>
                      <a:lnTo>
                        <a:pt x="191" y="37"/>
                      </a:lnTo>
                      <a:lnTo>
                        <a:pt x="171" y="48"/>
                      </a:lnTo>
                      <a:close/>
                      <a:moveTo>
                        <a:pt x="203" y="66"/>
                      </a:moveTo>
                      <a:lnTo>
                        <a:pt x="203" y="71"/>
                      </a:lnTo>
                      <a:lnTo>
                        <a:pt x="222" y="59"/>
                      </a:lnTo>
                      <a:lnTo>
                        <a:pt x="222" y="55"/>
                      </a:lnTo>
                      <a:lnTo>
                        <a:pt x="203" y="66"/>
                      </a:lnTo>
                      <a:close/>
                      <a:moveTo>
                        <a:pt x="234" y="84"/>
                      </a:moveTo>
                      <a:lnTo>
                        <a:pt x="234" y="89"/>
                      </a:lnTo>
                      <a:lnTo>
                        <a:pt x="254" y="77"/>
                      </a:lnTo>
                      <a:lnTo>
                        <a:pt x="254" y="73"/>
                      </a:lnTo>
                      <a:lnTo>
                        <a:pt x="234" y="84"/>
                      </a:lnTo>
                      <a:close/>
                      <a:moveTo>
                        <a:pt x="265" y="102"/>
                      </a:moveTo>
                      <a:lnTo>
                        <a:pt x="265" y="107"/>
                      </a:lnTo>
                      <a:lnTo>
                        <a:pt x="285" y="96"/>
                      </a:lnTo>
                      <a:lnTo>
                        <a:pt x="285" y="91"/>
                      </a:lnTo>
                      <a:lnTo>
                        <a:pt x="265" y="102"/>
                      </a:lnTo>
                      <a:close/>
                      <a:moveTo>
                        <a:pt x="276" y="113"/>
                      </a:moveTo>
                      <a:lnTo>
                        <a:pt x="296" y="125"/>
                      </a:lnTo>
                      <a:lnTo>
                        <a:pt x="296" y="120"/>
                      </a:lnTo>
                      <a:lnTo>
                        <a:pt x="276" y="108"/>
                      </a:lnTo>
                      <a:lnTo>
                        <a:pt x="276" y="113"/>
                      </a:lnTo>
                      <a:close/>
                      <a:moveTo>
                        <a:pt x="296" y="120"/>
                      </a:moveTo>
                      <a:lnTo>
                        <a:pt x="296" y="125"/>
                      </a:lnTo>
                      <a:lnTo>
                        <a:pt x="316" y="114"/>
                      </a:lnTo>
                      <a:lnTo>
                        <a:pt x="316" y="109"/>
                      </a:lnTo>
                      <a:lnTo>
                        <a:pt x="296" y="120"/>
                      </a:lnTo>
                      <a:close/>
                      <a:moveTo>
                        <a:pt x="58" y="21"/>
                      </a:moveTo>
                      <a:lnTo>
                        <a:pt x="79" y="33"/>
                      </a:lnTo>
                      <a:lnTo>
                        <a:pt x="79" y="29"/>
                      </a:lnTo>
                      <a:lnTo>
                        <a:pt x="58" y="17"/>
                      </a:lnTo>
                      <a:lnTo>
                        <a:pt x="58" y="21"/>
                      </a:lnTo>
                      <a:close/>
                      <a:moveTo>
                        <a:pt x="90" y="40"/>
                      </a:moveTo>
                      <a:lnTo>
                        <a:pt x="111" y="52"/>
                      </a:lnTo>
                      <a:lnTo>
                        <a:pt x="111" y="47"/>
                      </a:lnTo>
                      <a:lnTo>
                        <a:pt x="90" y="35"/>
                      </a:lnTo>
                      <a:lnTo>
                        <a:pt x="90" y="40"/>
                      </a:lnTo>
                      <a:close/>
                      <a:moveTo>
                        <a:pt x="121" y="58"/>
                      </a:moveTo>
                      <a:lnTo>
                        <a:pt x="142" y="70"/>
                      </a:lnTo>
                      <a:lnTo>
                        <a:pt x="142" y="65"/>
                      </a:lnTo>
                      <a:lnTo>
                        <a:pt x="121" y="53"/>
                      </a:lnTo>
                      <a:lnTo>
                        <a:pt x="121" y="58"/>
                      </a:lnTo>
                      <a:close/>
                      <a:moveTo>
                        <a:pt x="152" y="76"/>
                      </a:moveTo>
                      <a:lnTo>
                        <a:pt x="173" y="88"/>
                      </a:lnTo>
                      <a:lnTo>
                        <a:pt x="173" y="83"/>
                      </a:lnTo>
                      <a:lnTo>
                        <a:pt x="152" y="71"/>
                      </a:lnTo>
                      <a:lnTo>
                        <a:pt x="152" y="76"/>
                      </a:lnTo>
                      <a:close/>
                      <a:moveTo>
                        <a:pt x="184" y="94"/>
                      </a:moveTo>
                      <a:lnTo>
                        <a:pt x="205" y="106"/>
                      </a:lnTo>
                      <a:lnTo>
                        <a:pt x="205" y="101"/>
                      </a:lnTo>
                      <a:lnTo>
                        <a:pt x="184" y="89"/>
                      </a:lnTo>
                      <a:lnTo>
                        <a:pt x="184" y="94"/>
                      </a:lnTo>
                      <a:close/>
                      <a:moveTo>
                        <a:pt x="215" y="112"/>
                      </a:moveTo>
                      <a:lnTo>
                        <a:pt x="236" y="124"/>
                      </a:lnTo>
                      <a:lnTo>
                        <a:pt x="236" y="119"/>
                      </a:lnTo>
                      <a:lnTo>
                        <a:pt x="215" y="107"/>
                      </a:lnTo>
                      <a:lnTo>
                        <a:pt x="215" y="112"/>
                      </a:lnTo>
                      <a:close/>
                      <a:moveTo>
                        <a:pt x="79" y="29"/>
                      </a:moveTo>
                      <a:lnTo>
                        <a:pt x="79" y="33"/>
                      </a:lnTo>
                      <a:lnTo>
                        <a:pt x="99" y="22"/>
                      </a:lnTo>
                      <a:lnTo>
                        <a:pt x="99" y="18"/>
                      </a:lnTo>
                      <a:lnTo>
                        <a:pt x="79" y="29"/>
                      </a:lnTo>
                      <a:close/>
                      <a:moveTo>
                        <a:pt x="111" y="47"/>
                      </a:moveTo>
                      <a:lnTo>
                        <a:pt x="111" y="52"/>
                      </a:lnTo>
                      <a:lnTo>
                        <a:pt x="130" y="40"/>
                      </a:lnTo>
                      <a:lnTo>
                        <a:pt x="130" y="36"/>
                      </a:lnTo>
                      <a:lnTo>
                        <a:pt x="111" y="47"/>
                      </a:lnTo>
                      <a:close/>
                      <a:moveTo>
                        <a:pt x="142" y="65"/>
                      </a:moveTo>
                      <a:lnTo>
                        <a:pt x="142" y="70"/>
                      </a:lnTo>
                      <a:lnTo>
                        <a:pt x="161" y="58"/>
                      </a:lnTo>
                      <a:lnTo>
                        <a:pt x="161" y="54"/>
                      </a:lnTo>
                      <a:lnTo>
                        <a:pt x="142" y="65"/>
                      </a:lnTo>
                      <a:close/>
                      <a:moveTo>
                        <a:pt x="173" y="83"/>
                      </a:moveTo>
                      <a:lnTo>
                        <a:pt x="173" y="88"/>
                      </a:lnTo>
                      <a:lnTo>
                        <a:pt x="193" y="76"/>
                      </a:lnTo>
                      <a:lnTo>
                        <a:pt x="193" y="72"/>
                      </a:lnTo>
                      <a:lnTo>
                        <a:pt x="173" y="83"/>
                      </a:lnTo>
                      <a:close/>
                      <a:moveTo>
                        <a:pt x="205" y="101"/>
                      </a:moveTo>
                      <a:lnTo>
                        <a:pt x="205" y="106"/>
                      </a:lnTo>
                      <a:lnTo>
                        <a:pt x="224" y="95"/>
                      </a:lnTo>
                      <a:lnTo>
                        <a:pt x="224" y="90"/>
                      </a:lnTo>
                      <a:lnTo>
                        <a:pt x="205" y="101"/>
                      </a:lnTo>
                      <a:close/>
                      <a:moveTo>
                        <a:pt x="236" y="119"/>
                      </a:moveTo>
                      <a:lnTo>
                        <a:pt x="236" y="124"/>
                      </a:lnTo>
                      <a:lnTo>
                        <a:pt x="255" y="112"/>
                      </a:lnTo>
                      <a:lnTo>
                        <a:pt x="255" y="108"/>
                      </a:lnTo>
                      <a:lnTo>
                        <a:pt x="236" y="119"/>
                      </a:lnTo>
                      <a:close/>
                      <a:moveTo>
                        <a:pt x="246" y="130"/>
                      </a:moveTo>
                      <a:lnTo>
                        <a:pt x="267" y="142"/>
                      </a:lnTo>
                      <a:lnTo>
                        <a:pt x="267" y="137"/>
                      </a:lnTo>
                      <a:lnTo>
                        <a:pt x="246" y="125"/>
                      </a:lnTo>
                      <a:lnTo>
                        <a:pt x="246" y="130"/>
                      </a:lnTo>
                      <a:close/>
                      <a:moveTo>
                        <a:pt x="267" y="137"/>
                      </a:moveTo>
                      <a:lnTo>
                        <a:pt x="267" y="142"/>
                      </a:lnTo>
                      <a:lnTo>
                        <a:pt x="287" y="130"/>
                      </a:lnTo>
                      <a:lnTo>
                        <a:pt x="287" y="126"/>
                      </a:lnTo>
                      <a:lnTo>
                        <a:pt x="267" y="137"/>
                      </a:lnTo>
                      <a:close/>
                      <a:moveTo>
                        <a:pt x="29" y="39"/>
                      </a:moveTo>
                      <a:lnTo>
                        <a:pt x="50" y="51"/>
                      </a:lnTo>
                      <a:lnTo>
                        <a:pt x="50" y="46"/>
                      </a:lnTo>
                      <a:lnTo>
                        <a:pt x="29" y="34"/>
                      </a:lnTo>
                      <a:lnTo>
                        <a:pt x="29" y="39"/>
                      </a:lnTo>
                      <a:close/>
                      <a:moveTo>
                        <a:pt x="60" y="56"/>
                      </a:moveTo>
                      <a:lnTo>
                        <a:pt x="81" y="68"/>
                      </a:lnTo>
                      <a:lnTo>
                        <a:pt x="81" y="64"/>
                      </a:lnTo>
                      <a:lnTo>
                        <a:pt x="60" y="52"/>
                      </a:lnTo>
                      <a:lnTo>
                        <a:pt x="60" y="56"/>
                      </a:lnTo>
                      <a:close/>
                      <a:moveTo>
                        <a:pt x="92" y="74"/>
                      </a:moveTo>
                      <a:lnTo>
                        <a:pt x="113" y="87"/>
                      </a:lnTo>
                      <a:lnTo>
                        <a:pt x="113" y="82"/>
                      </a:lnTo>
                      <a:lnTo>
                        <a:pt x="92" y="70"/>
                      </a:lnTo>
                      <a:lnTo>
                        <a:pt x="92" y="74"/>
                      </a:lnTo>
                      <a:close/>
                      <a:moveTo>
                        <a:pt x="123" y="93"/>
                      </a:moveTo>
                      <a:lnTo>
                        <a:pt x="144" y="105"/>
                      </a:lnTo>
                      <a:lnTo>
                        <a:pt x="144" y="100"/>
                      </a:lnTo>
                      <a:lnTo>
                        <a:pt x="123" y="88"/>
                      </a:lnTo>
                      <a:lnTo>
                        <a:pt x="123" y="93"/>
                      </a:lnTo>
                      <a:close/>
                      <a:moveTo>
                        <a:pt x="154" y="111"/>
                      </a:moveTo>
                      <a:lnTo>
                        <a:pt x="175" y="123"/>
                      </a:lnTo>
                      <a:lnTo>
                        <a:pt x="175" y="118"/>
                      </a:lnTo>
                      <a:lnTo>
                        <a:pt x="154" y="106"/>
                      </a:lnTo>
                      <a:lnTo>
                        <a:pt x="154" y="111"/>
                      </a:lnTo>
                      <a:close/>
                      <a:moveTo>
                        <a:pt x="186" y="129"/>
                      </a:moveTo>
                      <a:lnTo>
                        <a:pt x="207" y="141"/>
                      </a:lnTo>
                      <a:lnTo>
                        <a:pt x="207" y="136"/>
                      </a:lnTo>
                      <a:lnTo>
                        <a:pt x="186" y="124"/>
                      </a:lnTo>
                      <a:lnTo>
                        <a:pt x="186" y="129"/>
                      </a:lnTo>
                      <a:close/>
                      <a:moveTo>
                        <a:pt x="50" y="46"/>
                      </a:moveTo>
                      <a:lnTo>
                        <a:pt x="50" y="51"/>
                      </a:lnTo>
                      <a:lnTo>
                        <a:pt x="70" y="39"/>
                      </a:lnTo>
                      <a:lnTo>
                        <a:pt x="70" y="34"/>
                      </a:lnTo>
                      <a:lnTo>
                        <a:pt x="50" y="46"/>
                      </a:lnTo>
                      <a:close/>
                      <a:moveTo>
                        <a:pt x="81" y="64"/>
                      </a:moveTo>
                      <a:lnTo>
                        <a:pt x="81" y="68"/>
                      </a:lnTo>
                      <a:lnTo>
                        <a:pt x="101" y="57"/>
                      </a:lnTo>
                      <a:lnTo>
                        <a:pt x="101" y="53"/>
                      </a:lnTo>
                      <a:lnTo>
                        <a:pt x="81" y="64"/>
                      </a:lnTo>
                      <a:close/>
                      <a:moveTo>
                        <a:pt x="113" y="82"/>
                      </a:moveTo>
                      <a:lnTo>
                        <a:pt x="113" y="87"/>
                      </a:lnTo>
                      <a:lnTo>
                        <a:pt x="132" y="75"/>
                      </a:lnTo>
                      <a:lnTo>
                        <a:pt x="132" y="71"/>
                      </a:lnTo>
                      <a:lnTo>
                        <a:pt x="113" y="82"/>
                      </a:lnTo>
                      <a:close/>
                      <a:moveTo>
                        <a:pt x="144" y="100"/>
                      </a:moveTo>
                      <a:lnTo>
                        <a:pt x="144" y="105"/>
                      </a:lnTo>
                      <a:lnTo>
                        <a:pt x="163" y="93"/>
                      </a:lnTo>
                      <a:lnTo>
                        <a:pt x="163" y="89"/>
                      </a:lnTo>
                      <a:lnTo>
                        <a:pt x="144" y="100"/>
                      </a:lnTo>
                      <a:close/>
                      <a:moveTo>
                        <a:pt x="175" y="118"/>
                      </a:moveTo>
                      <a:lnTo>
                        <a:pt x="175" y="123"/>
                      </a:lnTo>
                      <a:lnTo>
                        <a:pt x="195" y="111"/>
                      </a:lnTo>
                      <a:lnTo>
                        <a:pt x="195" y="107"/>
                      </a:lnTo>
                      <a:lnTo>
                        <a:pt x="175" y="118"/>
                      </a:lnTo>
                      <a:close/>
                      <a:moveTo>
                        <a:pt x="207" y="136"/>
                      </a:moveTo>
                      <a:lnTo>
                        <a:pt x="207" y="141"/>
                      </a:lnTo>
                      <a:lnTo>
                        <a:pt x="226" y="130"/>
                      </a:lnTo>
                      <a:lnTo>
                        <a:pt x="226" y="125"/>
                      </a:lnTo>
                      <a:lnTo>
                        <a:pt x="207" y="136"/>
                      </a:lnTo>
                      <a:close/>
                      <a:moveTo>
                        <a:pt x="217" y="147"/>
                      </a:moveTo>
                      <a:lnTo>
                        <a:pt x="238" y="159"/>
                      </a:lnTo>
                      <a:lnTo>
                        <a:pt x="238" y="154"/>
                      </a:lnTo>
                      <a:lnTo>
                        <a:pt x="217" y="142"/>
                      </a:lnTo>
                      <a:lnTo>
                        <a:pt x="217" y="147"/>
                      </a:lnTo>
                      <a:close/>
                      <a:moveTo>
                        <a:pt x="238" y="154"/>
                      </a:moveTo>
                      <a:lnTo>
                        <a:pt x="238" y="159"/>
                      </a:lnTo>
                      <a:lnTo>
                        <a:pt x="257" y="148"/>
                      </a:lnTo>
                      <a:lnTo>
                        <a:pt x="257" y="143"/>
                      </a:lnTo>
                      <a:lnTo>
                        <a:pt x="238" y="154"/>
                      </a:lnTo>
                      <a:close/>
                      <a:moveTo>
                        <a:pt x="0" y="55"/>
                      </a:moveTo>
                      <a:lnTo>
                        <a:pt x="21" y="67"/>
                      </a:lnTo>
                      <a:lnTo>
                        <a:pt x="21" y="63"/>
                      </a:lnTo>
                      <a:lnTo>
                        <a:pt x="0" y="51"/>
                      </a:lnTo>
                      <a:lnTo>
                        <a:pt x="0" y="55"/>
                      </a:lnTo>
                      <a:close/>
                      <a:moveTo>
                        <a:pt x="31" y="74"/>
                      </a:moveTo>
                      <a:lnTo>
                        <a:pt x="52" y="86"/>
                      </a:lnTo>
                      <a:lnTo>
                        <a:pt x="52" y="81"/>
                      </a:lnTo>
                      <a:lnTo>
                        <a:pt x="31" y="69"/>
                      </a:lnTo>
                      <a:lnTo>
                        <a:pt x="31" y="74"/>
                      </a:lnTo>
                      <a:close/>
                      <a:moveTo>
                        <a:pt x="62" y="92"/>
                      </a:moveTo>
                      <a:lnTo>
                        <a:pt x="146" y="140"/>
                      </a:lnTo>
                      <a:lnTo>
                        <a:pt x="146" y="135"/>
                      </a:lnTo>
                      <a:lnTo>
                        <a:pt x="62" y="87"/>
                      </a:lnTo>
                      <a:lnTo>
                        <a:pt x="62" y="92"/>
                      </a:lnTo>
                      <a:close/>
                      <a:moveTo>
                        <a:pt x="156" y="146"/>
                      </a:moveTo>
                      <a:lnTo>
                        <a:pt x="177" y="158"/>
                      </a:lnTo>
                      <a:lnTo>
                        <a:pt x="177" y="153"/>
                      </a:lnTo>
                      <a:lnTo>
                        <a:pt x="156" y="141"/>
                      </a:lnTo>
                      <a:lnTo>
                        <a:pt x="156" y="146"/>
                      </a:lnTo>
                      <a:close/>
                      <a:moveTo>
                        <a:pt x="21" y="63"/>
                      </a:moveTo>
                      <a:lnTo>
                        <a:pt x="21" y="67"/>
                      </a:lnTo>
                      <a:lnTo>
                        <a:pt x="40" y="56"/>
                      </a:lnTo>
                      <a:lnTo>
                        <a:pt x="40" y="52"/>
                      </a:lnTo>
                      <a:lnTo>
                        <a:pt x="21" y="63"/>
                      </a:lnTo>
                      <a:close/>
                      <a:moveTo>
                        <a:pt x="52" y="81"/>
                      </a:moveTo>
                      <a:lnTo>
                        <a:pt x="52" y="86"/>
                      </a:lnTo>
                      <a:lnTo>
                        <a:pt x="71" y="74"/>
                      </a:lnTo>
                      <a:lnTo>
                        <a:pt x="71" y="70"/>
                      </a:lnTo>
                      <a:lnTo>
                        <a:pt x="52" y="81"/>
                      </a:lnTo>
                      <a:close/>
                      <a:moveTo>
                        <a:pt x="146" y="135"/>
                      </a:moveTo>
                      <a:lnTo>
                        <a:pt x="146" y="140"/>
                      </a:lnTo>
                      <a:lnTo>
                        <a:pt x="165" y="129"/>
                      </a:lnTo>
                      <a:lnTo>
                        <a:pt x="165" y="124"/>
                      </a:lnTo>
                      <a:lnTo>
                        <a:pt x="146" y="135"/>
                      </a:lnTo>
                      <a:close/>
                      <a:moveTo>
                        <a:pt x="177" y="153"/>
                      </a:moveTo>
                      <a:lnTo>
                        <a:pt x="177" y="158"/>
                      </a:lnTo>
                      <a:lnTo>
                        <a:pt x="196" y="146"/>
                      </a:lnTo>
                      <a:lnTo>
                        <a:pt x="196" y="142"/>
                      </a:lnTo>
                      <a:lnTo>
                        <a:pt x="177" y="153"/>
                      </a:lnTo>
                      <a:close/>
                      <a:moveTo>
                        <a:pt x="188" y="164"/>
                      </a:moveTo>
                      <a:lnTo>
                        <a:pt x="208" y="176"/>
                      </a:lnTo>
                      <a:lnTo>
                        <a:pt x="208" y="171"/>
                      </a:lnTo>
                      <a:lnTo>
                        <a:pt x="188" y="159"/>
                      </a:lnTo>
                      <a:lnTo>
                        <a:pt x="188" y="164"/>
                      </a:lnTo>
                      <a:close/>
                      <a:moveTo>
                        <a:pt x="208" y="171"/>
                      </a:moveTo>
                      <a:lnTo>
                        <a:pt x="208" y="176"/>
                      </a:lnTo>
                      <a:lnTo>
                        <a:pt x="228" y="164"/>
                      </a:lnTo>
                      <a:lnTo>
                        <a:pt x="228" y="160"/>
                      </a:lnTo>
                      <a:lnTo>
                        <a:pt x="208" y="171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6" name="AutoShape 52"/>
                <p:cNvSpPr>
                  <a:spLocks noChangeArrowheads="1"/>
                </p:cNvSpPr>
                <p:nvPr/>
              </p:nvSpPr>
              <p:spPr bwMode="auto">
                <a:xfrm rot="-26209655">
                  <a:off x="3341" y="3195"/>
                  <a:ext cx="228" cy="222"/>
                </a:xfrm>
                <a:prstGeom prst="parallelogram">
                  <a:avLst>
                    <a:gd name="adj" fmla="val 33811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 sz="1200"/>
                </a:p>
              </p:txBody>
            </p:sp>
          </p:grpSp>
        </p:grpSp>
        <p:grpSp>
          <p:nvGrpSpPr>
            <p:cNvPr id="77" name="Agrupar 76"/>
            <p:cNvGrpSpPr/>
            <p:nvPr/>
          </p:nvGrpSpPr>
          <p:grpSpPr>
            <a:xfrm>
              <a:off x="6396654" y="541462"/>
              <a:ext cx="753569" cy="720064"/>
              <a:chOff x="3511003" y="1002043"/>
              <a:chExt cx="753569" cy="720064"/>
            </a:xfrm>
          </p:grpSpPr>
          <p:sp>
            <p:nvSpPr>
              <p:cNvPr id="78" name="Elipse 77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79" name="Conector recto de flecha 78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cto de flecha 79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Agrupar 92"/>
            <p:cNvGrpSpPr>
              <a:grpSpLocks noChangeAspect="1"/>
            </p:cNvGrpSpPr>
            <p:nvPr/>
          </p:nvGrpSpPr>
          <p:grpSpPr>
            <a:xfrm>
              <a:off x="4493121" y="1592461"/>
              <a:ext cx="565127" cy="540000"/>
              <a:chOff x="3511003" y="1002043"/>
              <a:chExt cx="753569" cy="720064"/>
            </a:xfrm>
          </p:grpSpPr>
          <p:sp>
            <p:nvSpPr>
              <p:cNvPr id="94" name="Elipse 93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95" name="Conector recto de flecha 94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ector recto de flecha 95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Conector recto 101"/>
            <p:cNvCxnSpPr>
              <a:stCxn id="3" idx="5"/>
            </p:cNvCxnSpPr>
            <p:nvPr/>
          </p:nvCxnSpPr>
          <p:spPr>
            <a:xfrm>
              <a:off x="3314059" y="1090277"/>
              <a:ext cx="406854" cy="5021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/>
            <p:cNvCxnSpPr>
              <a:stCxn id="78" idx="3"/>
            </p:cNvCxnSpPr>
            <p:nvPr/>
          </p:nvCxnSpPr>
          <p:spPr>
            <a:xfrm flipH="1">
              <a:off x="5892529" y="1156075"/>
              <a:ext cx="614482" cy="4363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cto 110"/>
            <p:cNvCxnSpPr>
              <a:endCxn id="23" idx="1"/>
            </p:cNvCxnSpPr>
            <p:nvPr/>
          </p:nvCxnSpPr>
          <p:spPr>
            <a:xfrm>
              <a:off x="6351318" y="2496540"/>
              <a:ext cx="1039169" cy="58764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/>
            <p:cNvCxnSpPr>
              <a:stCxn id="66" idx="0"/>
              <a:endCxn id="23" idx="3"/>
            </p:cNvCxnSpPr>
            <p:nvPr/>
          </p:nvCxnSpPr>
          <p:spPr>
            <a:xfrm flipV="1">
              <a:off x="6784007" y="3590813"/>
              <a:ext cx="555753" cy="7607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Elipse 120"/>
            <p:cNvSpPr/>
            <p:nvPr/>
          </p:nvSpPr>
          <p:spPr>
            <a:xfrm>
              <a:off x="5868912" y="2860156"/>
              <a:ext cx="3497787" cy="2792331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122" name="CuadroTexto 121"/>
            <p:cNvSpPr txBox="1"/>
            <p:nvPr/>
          </p:nvSpPr>
          <p:spPr>
            <a:xfrm>
              <a:off x="6396640" y="2165606"/>
              <a:ext cx="1183822" cy="928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/>
                <a:t>Enlace del Centro</a:t>
              </a:r>
              <a:endParaRPr lang="es-ES" sz="1200" dirty="0"/>
            </a:p>
          </p:txBody>
        </p:sp>
        <p:sp>
          <p:nvSpPr>
            <p:cNvPr id="125" name="CuadroTexto 124"/>
            <p:cNvSpPr txBox="1"/>
            <p:nvPr/>
          </p:nvSpPr>
          <p:spPr>
            <a:xfrm>
              <a:off x="3096096" y="3590814"/>
              <a:ext cx="1817503" cy="6631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Router EGIDA</a:t>
              </a:r>
            </a:p>
            <a:p>
              <a:pPr algn="ctr"/>
              <a:r>
                <a:rPr lang="es-ES" sz="1200" dirty="0"/>
                <a:t>EGIDA</a:t>
              </a:r>
              <a:endParaRPr lang="es-ES" sz="1200" dirty="0"/>
            </a:p>
          </p:txBody>
        </p:sp>
        <p:sp>
          <p:nvSpPr>
            <p:cNvPr id="126" name="CuadroTexto 125"/>
            <p:cNvSpPr txBox="1"/>
            <p:nvPr/>
          </p:nvSpPr>
          <p:spPr>
            <a:xfrm>
              <a:off x="2005387" y="1129726"/>
              <a:ext cx="1183822" cy="928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Proveedor externo 1</a:t>
              </a:r>
              <a:endParaRPr lang="es-ES" sz="1200" dirty="0"/>
            </a:p>
          </p:txBody>
        </p:sp>
        <p:sp>
          <p:nvSpPr>
            <p:cNvPr id="127" name="CuadroTexto 126"/>
            <p:cNvSpPr txBox="1"/>
            <p:nvPr/>
          </p:nvSpPr>
          <p:spPr>
            <a:xfrm>
              <a:off x="6780096" y="1193392"/>
              <a:ext cx="1183822" cy="928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Proveedor externo 2</a:t>
              </a:r>
              <a:endParaRPr lang="es-ES" sz="1200" dirty="0"/>
            </a:p>
          </p:txBody>
        </p:sp>
        <p:grpSp>
          <p:nvGrpSpPr>
            <p:cNvPr id="128" name="Agrupar 127"/>
            <p:cNvGrpSpPr>
              <a:grpSpLocks noChangeAspect="1"/>
            </p:cNvGrpSpPr>
            <p:nvPr/>
          </p:nvGrpSpPr>
          <p:grpSpPr>
            <a:xfrm>
              <a:off x="3508388" y="2132461"/>
              <a:ext cx="565127" cy="540000"/>
              <a:chOff x="3511003" y="1002043"/>
              <a:chExt cx="753569" cy="720064"/>
            </a:xfrm>
          </p:grpSpPr>
          <p:sp>
            <p:nvSpPr>
              <p:cNvPr id="129" name="Elipse 128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130" name="Conector recto de flecha 129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ector recto de flecha 130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Agrupar 131"/>
            <p:cNvGrpSpPr>
              <a:grpSpLocks noChangeAspect="1"/>
            </p:cNvGrpSpPr>
            <p:nvPr/>
          </p:nvGrpSpPr>
          <p:grpSpPr>
            <a:xfrm>
              <a:off x="5464671" y="2296021"/>
              <a:ext cx="565127" cy="540000"/>
              <a:chOff x="3511003" y="1002043"/>
              <a:chExt cx="753569" cy="720064"/>
            </a:xfrm>
          </p:grpSpPr>
          <p:sp>
            <p:nvSpPr>
              <p:cNvPr id="133" name="Elipse 13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134" name="Conector recto de flecha 133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ector recto de flecha 134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CuadroTexto 135"/>
            <p:cNvSpPr txBox="1"/>
            <p:nvPr/>
          </p:nvSpPr>
          <p:spPr>
            <a:xfrm>
              <a:off x="4178632" y="2242050"/>
              <a:ext cx="1282651" cy="663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Troncal de RedIRIS</a:t>
              </a:r>
              <a:endParaRPr lang="es-ES" sz="1200" dirty="0"/>
            </a:p>
          </p:txBody>
        </p:sp>
        <p:sp>
          <p:nvSpPr>
            <p:cNvPr id="139" name="CuadroTexto 138"/>
            <p:cNvSpPr txBox="1"/>
            <p:nvPr/>
          </p:nvSpPr>
          <p:spPr>
            <a:xfrm>
              <a:off x="6097854" y="3443608"/>
              <a:ext cx="879648" cy="119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Red del Centro</a:t>
              </a:r>
              <a:endParaRPr lang="es-ES" sz="1200" dirty="0"/>
            </a:p>
          </p:txBody>
        </p:sp>
        <p:sp>
          <p:nvSpPr>
            <p:cNvPr id="97" name="Nube 1"/>
            <p:cNvSpPr/>
            <p:nvPr/>
          </p:nvSpPr>
          <p:spPr>
            <a:xfrm>
              <a:off x="3281849" y="1322150"/>
              <a:ext cx="3000320" cy="2280637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45434" y="4930124"/>
              <a:ext cx="1874651" cy="397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Red de </a:t>
              </a:r>
              <a:r>
                <a:rPr lang="en-GB" sz="1200" dirty="0" err="1"/>
                <a:t>Limpieza</a:t>
              </a:r>
              <a:endParaRPr lang="en-GB" sz="1200" dirty="0"/>
            </a:p>
          </p:txBody>
        </p:sp>
        <p:sp>
          <p:nvSpPr>
            <p:cNvPr id="2" name="Nube 1"/>
            <p:cNvSpPr/>
            <p:nvPr/>
          </p:nvSpPr>
          <p:spPr>
            <a:xfrm>
              <a:off x="2176268" y="4380779"/>
              <a:ext cx="2456471" cy="1885289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4014050" y="3602787"/>
              <a:ext cx="138163" cy="8183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Agrupar 80"/>
            <p:cNvGrpSpPr/>
            <p:nvPr/>
          </p:nvGrpSpPr>
          <p:grpSpPr>
            <a:xfrm>
              <a:off x="3628064" y="2974171"/>
              <a:ext cx="753569" cy="720064"/>
              <a:chOff x="3511003" y="1002043"/>
              <a:chExt cx="753569" cy="720064"/>
            </a:xfrm>
          </p:grpSpPr>
          <p:sp>
            <p:nvSpPr>
              <p:cNvPr id="82" name="Elipse 81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83" name="Conector recto de flecha 82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ector recto de flecha 83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Elipse 2"/>
            <p:cNvSpPr/>
            <p:nvPr/>
          </p:nvSpPr>
          <p:spPr>
            <a:xfrm>
              <a:off x="4296378" y="5114789"/>
              <a:ext cx="918539" cy="910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29317" y="6058036"/>
              <a:ext cx="1849871" cy="397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/>
                <a:t>Equipo</a:t>
              </a:r>
              <a:r>
                <a:rPr lang="en-GB" sz="1200" dirty="0"/>
                <a:t> </a:t>
              </a:r>
              <a:r>
                <a:rPr lang="en-GB" sz="1200" dirty="0" err="1"/>
                <a:t>Limpieza</a:t>
              </a:r>
              <a:endParaRPr lang="en-GB" sz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4424910" y="2983791"/>
              <a:ext cx="2779455" cy="2128536"/>
            </a:xfrm>
            <a:custGeom>
              <a:avLst/>
              <a:gdLst>
                <a:gd name="connsiteX0" fmla="*/ 230218 w 2779455"/>
                <a:gd name="connsiteY0" fmla="*/ 2128536 h 2128536"/>
                <a:gd name="connsiteX1" fmla="*/ 8546 w 2779455"/>
                <a:gd name="connsiteY1" fmla="*/ 1214136 h 2128536"/>
                <a:gd name="connsiteX2" fmla="*/ 493455 w 2779455"/>
                <a:gd name="connsiteY2" fmla="*/ 618391 h 2128536"/>
                <a:gd name="connsiteX3" fmla="*/ 1297018 w 2779455"/>
                <a:gd name="connsiteY3" fmla="*/ 8791 h 2128536"/>
                <a:gd name="connsiteX4" fmla="*/ 2779455 w 2779455"/>
                <a:gd name="connsiteY4" fmla="*/ 258173 h 2128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55" h="2128536">
                  <a:moveTo>
                    <a:pt x="230218" y="2128536"/>
                  </a:moveTo>
                  <a:cubicBezTo>
                    <a:pt x="97445" y="1797181"/>
                    <a:pt x="-35327" y="1465827"/>
                    <a:pt x="8546" y="1214136"/>
                  </a:cubicBezTo>
                  <a:cubicBezTo>
                    <a:pt x="52419" y="962445"/>
                    <a:pt x="278710" y="819282"/>
                    <a:pt x="493455" y="618391"/>
                  </a:cubicBezTo>
                  <a:cubicBezTo>
                    <a:pt x="708200" y="417500"/>
                    <a:pt x="916018" y="68827"/>
                    <a:pt x="1297018" y="8791"/>
                  </a:cubicBezTo>
                  <a:cubicBezTo>
                    <a:pt x="1678018" y="-51245"/>
                    <a:pt x="2541619" y="214300"/>
                    <a:pt x="2779455" y="258173"/>
                  </a:cubicBezTo>
                </a:path>
              </a:pathLst>
            </a:custGeom>
            <a:noFill/>
            <a:ln w="41275"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041005" y="5760593"/>
              <a:ext cx="2164904" cy="928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200" dirty="0"/>
            </a:p>
            <a:p>
              <a:endParaRPr lang="en-GB" sz="1200" dirty="0"/>
            </a:p>
            <a:p>
              <a:r>
                <a:rPr lang="en-GB" sz="1200" dirty="0" err="1"/>
                <a:t>Tunel</a:t>
              </a:r>
              <a:r>
                <a:rPr lang="en-GB" sz="1200" dirty="0"/>
                <a:t> GRE</a:t>
              </a:r>
              <a:endParaRPr lang="en-GB" sz="1200" dirty="0"/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9682622" y="6487123"/>
              <a:ext cx="387680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54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38130" y="1483415"/>
            <a:ext cx="5716301" cy="4377218"/>
            <a:chOff x="2005387" y="475663"/>
            <a:chExt cx="8200522" cy="6200481"/>
          </a:xfrm>
        </p:grpSpPr>
        <p:grpSp>
          <p:nvGrpSpPr>
            <p:cNvPr id="21" name="Agrupar 20"/>
            <p:cNvGrpSpPr/>
            <p:nvPr/>
          </p:nvGrpSpPr>
          <p:grpSpPr>
            <a:xfrm>
              <a:off x="2670849" y="475663"/>
              <a:ext cx="753569" cy="720064"/>
              <a:chOff x="3511003" y="1002043"/>
              <a:chExt cx="753569" cy="720064"/>
            </a:xfrm>
          </p:grpSpPr>
          <p:sp>
            <p:nvSpPr>
              <p:cNvPr id="3" name="Elipse 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5" name="Conector recto de flecha 4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cto de flecha 7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Agrupar 21"/>
            <p:cNvGrpSpPr/>
            <p:nvPr/>
          </p:nvGrpSpPr>
          <p:grpSpPr>
            <a:xfrm rot="343060">
              <a:off x="7253440" y="3004010"/>
              <a:ext cx="753569" cy="720064"/>
              <a:chOff x="3511003" y="1002043"/>
              <a:chExt cx="753569" cy="720064"/>
            </a:xfrm>
          </p:grpSpPr>
          <p:sp>
            <p:nvSpPr>
              <p:cNvPr id="23" name="Elipse 2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24" name="Conector recto de flecha 23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de flecha 24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6"/>
            <p:cNvGrpSpPr>
              <a:grpSpLocks/>
            </p:cNvGrpSpPr>
            <p:nvPr/>
          </p:nvGrpSpPr>
          <p:grpSpPr bwMode="auto">
            <a:xfrm>
              <a:off x="6319662" y="4351591"/>
              <a:ext cx="739775" cy="982663"/>
              <a:chOff x="2647" y="2976"/>
              <a:chExt cx="466" cy="619"/>
            </a:xfrm>
          </p:grpSpPr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2662" y="3430"/>
                <a:ext cx="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s-ES" sz="1200" dirty="0">
                  <a:solidFill>
                    <a:srgbClr val="333399"/>
                  </a:solidFill>
                  <a:latin typeface="Verdana" charset="0"/>
                </a:endParaRPr>
              </a:p>
            </p:txBody>
          </p:sp>
          <p:grpSp>
            <p:nvGrpSpPr>
              <p:cNvPr id="32" name="Group 8"/>
              <p:cNvGrpSpPr>
                <a:grpSpLocks/>
              </p:cNvGrpSpPr>
              <p:nvPr/>
            </p:nvGrpSpPr>
            <p:grpSpPr bwMode="auto">
              <a:xfrm>
                <a:off x="2647" y="2976"/>
                <a:ext cx="466" cy="448"/>
                <a:chOff x="3159" y="3140"/>
                <a:chExt cx="466" cy="448"/>
              </a:xfrm>
            </p:grpSpPr>
            <p:sp>
              <p:nvSpPr>
                <p:cNvPr id="33" name="Rectangle 9"/>
                <p:cNvSpPr>
                  <a:spLocks noChangeArrowheads="1"/>
                </p:cNvSpPr>
                <p:nvPr/>
              </p:nvSpPr>
              <p:spPr bwMode="auto">
                <a:xfrm>
                  <a:off x="3356" y="3235"/>
                  <a:ext cx="269" cy="6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4" name="Rectangle 10"/>
                <p:cNvSpPr>
                  <a:spLocks noChangeArrowheads="1"/>
                </p:cNvSpPr>
                <p:nvPr/>
              </p:nvSpPr>
              <p:spPr bwMode="auto">
                <a:xfrm>
                  <a:off x="3356" y="3241"/>
                  <a:ext cx="269" cy="6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5" name="Rectangle 11"/>
                <p:cNvSpPr>
                  <a:spLocks noChangeArrowheads="1"/>
                </p:cNvSpPr>
                <p:nvPr/>
              </p:nvSpPr>
              <p:spPr bwMode="auto">
                <a:xfrm>
                  <a:off x="3356" y="3247"/>
                  <a:ext cx="269" cy="6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6" name="Rectangle 12"/>
                <p:cNvSpPr>
                  <a:spLocks noChangeArrowheads="1"/>
                </p:cNvSpPr>
                <p:nvPr/>
              </p:nvSpPr>
              <p:spPr bwMode="auto">
                <a:xfrm>
                  <a:off x="3356" y="3253"/>
                  <a:ext cx="269" cy="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7" name="Rectangle 13"/>
                <p:cNvSpPr>
                  <a:spLocks noChangeArrowheads="1"/>
                </p:cNvSpPr>
                <p:nvPr/>
              </p:nvSpPr>
              <p:spPr bwMode="auto">
                <a:xfrm>
                  <a:off x="3356" y="3259"/>
                  <a:ext cx="269" cy="6"/>
                </a:xfrm>
                <a:prstGeom prst="rect">
                  <a:avLst/>
                </a:pr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8" name="Rectangle 14"/>
                <p:cNvSpPr>
                  <a:spLocks noChangeArrowheads="1"/>
                </p:cNvSpPr>
                <p:nvPr/>
              </p:nvSpPr>
              <p:spPr bwMode="auto">
                <a:xfrm>
                  <a:off x="3356" y="3265"/>
                  <a:ext cx="269" cy="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9" name="Rectangle 15"/>
                <p:cNvSpPr>
                  <a:spLocks noChangeArrowheads="1"/>
                </p:cNvSpPr>
                <p:nvPr/>
              </p:nvSpPr>
              <p:spPr bwMode="auto">
                <a:xfrm>
                  <a:off x="3356" y="3271"/>
                  <a:ext cx="269" cy="6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0" name="Rectangle 16"/>
                <p:cNvSpPr>
                  <a:spLocks noChangeArrowheads="1"/>
                </p:cNvSpPr>
                <p:nvPr/>
              </p:nvSpPr>
              <p:spPr bwMode="auto">
                <a:xfrm>
                  <a:off x="3356" y="3277"/>
                  <a:ext cx="269" cy="6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1" name="Rectangle 17"/>
                <p:cNvSpPr>
                  <a:spLocks noChangeArrowheads="1"/>
                </p:cNvSpPr>
                <p:nvPr/>
              </p:nvSpPr>
              <p:spPr bwMode="auto">
                <a:xfrm>
                  <a:off x="3356" y="3283"/>
                  <a:ext cx="269" cy="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2" name="Freeform 18"/>
                <p:cNvSpPr>
                  <a:spLocks/>
                </p:cNvSpPr>
                <p:nvPr/>
              </p:nvSpPr>
              <p:spPr bwMode="auto">
                <a:xfrm>
                  <a:off x="3366" y="3149"/>
                  <a:ext cx="251" cy="134"/>
                </a:xfrm>
                <a:custGeom>
                  <a:avLst/>
                  <a:gdLst>
                    <a:gd name="T0" fmla="*/ 0 w 675"/>
                    <a:gd name="T1" fmla="*/ 2 h 358"/>
                    <a:gd name="T2" fmla="*/ 55 w 675"/>
                    <a:gd name="T3" fmla="*/ 0 h 358"/>
                    <a:gd name="T4" fmla="*/ 486 w 675"/>
                    <a:gd name="T5" fmla="*/ 229 h 358"/>
                    <a:gd name="T6" fmla="*/ 675 w 675"/>
                    <a:gd name="T7" fmla="*/ 358 h 358"/>
                    <a:gd name="T8" fmla="*/ 621 w 675"/>
                    <a:gd name="T9" fmla="*/ 358 h 358"/>
                    <a:gd name="T10" fmla="*/ 0 w 675"/>
                    <a:gd name="T11" fmla="*/ 2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5" h="358">
                      <a:moveTo>
                        <a:pt x="0" y="2"/>
                      </a:moveTo>
                      <a:lnTo>
                        <a:pt x="55" y="0"/>
                      </a:lnTo>
                      <a:lnTo>
                        <a:pt x="486" y="229"/>
                      </a:lnTo>
                      <a:lnTo>
                        <a:pt x="675" y="358"/>
                      </a:lnTo>
                      <a:lnTo>
                        <a:pt x="621" y="358"/>
                      </a:lnTo>
                      <a:cubicBezTo>
                        <a:pt x="413" y="242"/>
                        <a:pt x="205" y="123"/>
                        <a:pt x="0" y="2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3" name="Rectangle 19"/>
                <p:cNvSpPr>
                  <a:spLocks noChangeArrowheads="1"/>
                </p:cNvSpPr>
                <p:nvPr/>
              </p:nvSpPr>
              <p:spPr bwMode="auto">
                <a:xfrm>
                  <a:off x="3159" y="3325"/>
                  <a:ext cx="394" cy="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4" name="Rectangle 20"/>
                <p:cNvSpPr>
                  <a:spLocks noChangeArrowheads="1"/>
                </p:cNvSpPr>
                <p:nvPr/>
              </p:nvSpPr>
              <p:spPr bwMode="auto">
                <a:xfrm>
                  <a:off x="3159" y="3409"/>
                  <a:ext cx="394" cy="5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5" name="Rectangle 21"/>
                <p:cNvSpPr>
                  <a:spLocks noChangeArrowheads="1"/>
                </p:cNvSpPr>
                <p:nvPr/>
              </p:nvSpPr>
              <p:spPr bwMode="auto">
                <a:xfrm>
                  <a:off x="3159" y="3414"/>
                  <a:ext cx="394" cy="6"/>
                </a:xfrm>
                <a:prstGeom prst="rect">
                  <a:avLst/>
                </a:pr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6" name="Rectangle 22"/>
                <p:cNvSpPr>
                  <a:spLocks noChangeArrowheads="1"/>
                </p:cNvSpPr>
                <p:nvPr/>
              </p:nvSpPr>
              <p:spPr bwMode="auto">
                <a:xfrm>
                  <a:off x="3159" y="3420"/>
                  <a:ext cx="394" cy="6"/>
                </a:xfrm>
                <a:prstGeom prst="rect">
                  <a:avLst/>
                </a:prstGeom>
                <a:solidFill>
                  <a:srgbClr val="ECEC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7" name="Rectangle 23"/>
                <p:cNvSpPr>
                  <a:spLocks noChangeArrowheads="1"/>
                </p:cNvSpPr>
                <p:nvPr/>
              </p:nvSpPr>
              <p:spPr bwMode="auto">
                <a:xfrm>
                  <a:off x="3159" y="3426"/>
                  <a:ext cx="394" cy="6"/>
                </a:xfrm>
                <a:prstGeom prst="rect">
                  <a:avLst/>
                </a:prstGeom>
                <a:solidFill>
                  <a:srgbClr val="ED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8" name="Rectangle 24"/>
                <p:cNvSpPr>
                  <a:spLocks noChangeArrowheads="1"/>
                </p:cNvSpPr>
                <p:nvPr/>
              </p:nvSpPr>
              <p:spPr bwMode="auto">
                <a:xfrm>
                  <a:off x="3159" y="3432"/>
                  <a:ext cx="394" cy="12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9" name="Rectangle 25"/>
                <p:cNvSpPr>
                  <a:spLocks noChangeArrowheads="1"/>
                </p:cNvSpPr>
                <p:nvPr/>
              </p:nvSpPr>
              <p:spPr bwMode="auto">
                <a:xfrm>
                  <a:off x="3159" y="3444"/>
                  <a:ext cx="394" cy="6"/>
                </a:xfrm>
                <a:prstGeom prst="rect">
                  <a:avLst/>
                </a:pr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0" name="Rectangle 26"/>
                <p:cNvSpPr>
                  <a:spLocks noChangeArrowheads="1"/>
                </p:cNvSpPr>
                <p:nvPr/>
              </p:nvSpPr>
              <p:spPr bwMode="auto">
                <a:xfrm>
                  <a:off x="3159" y="3450"/>
                  <a:ext cx="394" cy="6"/>
                </a:xfrm>
                <a:prstGeom prst="rect">
                  <a:avLst/>
                </a:prstGeom>
                <a:solidFill>
                  <a:srgbClr val="F0F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59" y="3456"/>
                  <a:ext cx="394" cy="6"/>
                </a:xfrm>
                <a:prstGeom prst="rect">
                  <a:avLst/>
                </a:prstGeom>
                <a:solidFill>
                  <a:srgbClr val="F1F1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2" name="Rectangle 28"/>
                <p:cNvSpPr>
                  <a:spLocks noChangeArrowheads="1"/>
                </p:cNvSpPr>
                <p:nvPr/>
              </p:nvSpPr>
              <p:spPr bwMode="auto">
                <a:xfrm>
                  <a:off x="3159" y="3462"/>
                  <a:ext cx="394" cy="6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3" name="Rectangle 29"/>
                <p:cNvSpPr>
                  <a:spLocks noChangeArrowheads="1"/>
                </p:cNvSpPr>
                <p:nvPr/>
              </p:nvSpPr>
              <p:spPr bwMode="auto">
                <a:xfrm>
                  <a:off x="3159" y="3468"/>
                  <a:ext cx="394" cy="12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4" name="Rectangle 30"/>
                <p:cNvSpPr>
                  <a:spLocks noChangeArrowheads="1"/>
                </p:cNvSpPr>
                <p:nvPr/>
              </p:nvSpPr>
              <p:spPr bwMode="auto">
                <a:xfrm>
                  <a:off x="3159" y="3480"/>
                  <a:ext cx="394" cy="6"/>
                </a:xfrm>
                <a:prstGeom prst="rect">
                  <a:avLst/>
                </a:pr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5" name="Rectangle 31"/>
                <p:cNvSpPr>
                  <a:spLocks noChangeArrowheads="1"/>
                </p:cNvSpPr>
                <p:nvPr/>
              </p:nvSpPr>
              <p:spPr bwMode="auto">
                <a:xfrm>
                  <a:off x="3159" y="3486"/>
                  <a:ext cx="394" cy="6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6" name="Rectangle 32"/>
                <p:cNvSpPr>
                  <a:spLocks noChangeArrowheads="1"/>
                </p:cNvSpPr>
                <p:nvPr/>
              </p:nvSpPr>
              <p:spPr bwMode="auto">
                <a:xfrm>
                  <a:off x="3159" y="3492"/>
                  <a:ext cx="394" cy="6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7" name="Rectangle 33"/>
                <p:cNvSpPr>
                  <a:spLocks noChangeArrowheads="1"/>
                </p:cNvSpPr>
                <p:nvPr/>
              </p:nvSpPr>
              <p:spPr bwMode="auto">
                <a:xfrm>
                  <a:off x="3159" y="3498"/>
                  <a:ext cx="394" cy="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8" name="Rectangle 34"/>
                <p:cNvSpPr>
                  <a:spLocks noChangeArrowheads="1"/>
                </p:cNvSpPr>
                <p:nvPr/>
              </p:nvSpPr>
              <p:spPr bwMode="auto">
                <a:xfrm>
                  <a:off x="3159" y="3504"/>
                  <a:ext cx="394" cy="12"/>
                </a:xfrm>
                <a:prstGeom prst="rect">
                  <a:avLst/>
                </a:pr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9" name="Rectangle 35"/>
                <p:cNvSpPr>
                  <a:spLocks noChangeArrowheads="1"/>
                </p:cNvSpPr>
                <p:nvPr/>
              </p:nvSpPr>
              <p:spPr bwMode="auto">
                <a:xfrm>
                  <a:off x="3159" y="3516"/>
                  <a:ext cx="394" cy="6"/>
                </a:xfrm>
                <a:prstGeom prst="rect">
                  <a:avLst/>
                </a:pr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0" name="Rectangle 36"/>
                <p:cNvSpPr>
                  <a:spLocks noChangeArrowheads="1"/>
                </p:cNvSpPr>
                <p:nvPr/>
              </p:nvSpPr>
              <p:spPr bwMode="auto">
                <a:xfrm>
                  <a:off x="3159" y="3522"/>
                  <a:ext cx="394" cy="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1" name="Rectangle 37"/>
                <p:cNvSpPr>
                  <a:spLocks noChangeArrowheads="1"/>
                </p:cNvSpPr>
                <p:nvPr/>
              </p:nvSpPr>
              <p:spPr bwMode="auto">
                <a:xfrm>
                  <a:off x="3159" y="3528"/>
                  <a:ext cx="394" cy="6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2" name="Rectangle 38"/>
                <p:cNvSpPr>
                  <a:spLocks noChangeArrowheads="1"/>
                </p:cNvSpPr>
                <p:nvPr/>
              </p:nvSpPr>
              <p:spPr bwMode="auto">
                <a:xfrm>
                  <a:off x="3159" y="3534"/>
                  <a:ext cx="394" cy="6"/>
                </a:xfrm>
                <a:prstGeom prst="rect">
                  <a:avLst/>
                </a:prstGeom>
                <a:solidFill>
                  <a:srgbClr val="FCFC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3" name="Rectangle 39"/>
                <p:cNvSpPr>
                  <a:spLocks noChangeArrowheads="1"/>
                </p:cNvSpPr>
                <p:nvPr/>
              </p:nvSpPr>
              <p:spPr bwMode="auto">
                <a:xfrm>
                  <a:off x="3159" y="3540"/>
                  <a:ext cx="394" cy="12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4" name="Rectangle 40"/>
                <p:cNvSpPr>
                  <a:spLocks noChangeArrowheads="1"/>
                </p:cNvSpPr>
                <p:nvPr/>
              </p:nvSpPr>
              <p:spPr bwMode="auto">
                <a:xfrm>
                  <a:off x="3159" y="3552"/>
                  <a:ext cx="394" cy="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5" name="Freeform 41"/>
                <p:cNvSpPr>
                  <a:spLocks/>
                </p:cNvSpPr>
                <p:nvPr/>
              </p:nvSpPr>
              <p:spPr bwMode="auto">
                <a:xfrm>
                  <a:off x="3166" y="3334"/>
                  <a:ext cx="376" cy="217"/>
                </a:xfrm>
                <a:custGeom>
                  <a:avLst/>
                  <a:gdLst>
                    <a:gd name="T0" fmla="*/ 0 w 1009"/>
                    <a:gd name="T1" fmla="*/ 224 h 581"/>
                    <a:gd name="T2" fmla="*/ 389 w 1009"/>
                    <a:gd name="T3" fmla="*/ 0 h 581"/>
                    <a:gd name="T4" fmla="*/ 1009 w 1009"/>
                    <a:gd name="T5" fmla="*/ 357 h 581"/>
                    <a:gd name="T6" fmla="*/ 623 w 1009"/>
                    <a:gd name="T7" fmla="*/ 581 h 581"/>
                    <a:gd name="T8" fmla="*/ 0 w 1009"/>
                    <a:gd name="T9" fmla="*/ 224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9" h="581">
                      <a:moveTo>
                        <a:pt x="0" y="224"/>
                      </a:moveTo>
                      <a:lnTo>
                        <a:pt x="389" y="0"/>
                      </a:lnTo>
                      <a:lnTo>
                        <a:pt x="1009" y="357"/>
                      </a:lnTo>
                      <a:lnTo>
                        <a:pt x="623" y="581"/>
                      </a:lnTo>
                      <a:cubicBezTo>
                        <a:pt x="393" y="508"/>
                        <a:pt x="181" y="386"/>
                        <a:pt x="0" y="22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pic>
              <p:nvPicPr>
                <p:cNvPr id="66" name="Picture 4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2" y="3140"/>
                  <a:ext cx="299" cy="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Freeform 43"/>
                <p:cNvSpPr>
                  <a:spLocks/>
                </p:cNvSpPr>
                <p:nvPr/>
              </p:nvSpPr>
              <p:spPr bwMode="auto">
                <a:xfrm>
                  <a:off x="3311" y="3149"/>
                  <a:ext cx="286" cy="318"/>
                </a:xfrm>
                <a:custGeom>
                  <a:avLst/>
                  <a:gdLst>
                    <a:gd name="T0" fmla="*/ 620 w 767"/>
                    <a:gd name="T1" fmla="*/ 853 h 853"/>
                    <a:gd name="T2" fmla="*/ 1 w 767"/>
                    <a:gd name="T3" fmla="*/ 496 h 853"/>
                    <a:gd name="T4" fmla="*/ 0 w 767"/>
                    <a:gd name="T5" fmla="*/ 496 h 853"/>
                    <a:gd name="T6" fmla="*/ 147 w 767"/>
                    <a:gd name="T7" fmla="*/ 0 h 853"/>
                    <a:gd name="T8" fmla="*/ 767 w 767"/>
                    <a:gd name="T9" fmla="*/ 358 h 853"/>
                    <a:gd name="T10" fmla="*/ 620 w 767"/>
                    <a:gd name="T11" fmla="*/ 853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67" h="853">
                      <a:moveTo>
                        <a:pt x="620" y="853"/>
                      </a:moveTo>
                      <a:cubicBezTo>
                        <a:pt x="414" y="733"/>
                        <a:pt x="208" y="614"/>
                        <a:pt x="1" y="496"/>
                      </a:cubicBezTo>
                      <a:lnTo>
                        <a:pt x="0" y="496"/>
                      </a:lnTo>
                      <a:lnTo>
                        <a:pt x="147" y="0"/>
                      </a:lnTo>
                      <a:lnTo>
                        <a:pt x="767" y="358"/>
                      </a:lnTo>
                      <a:lnTo>
                        <a:pt x="620" y="853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pic>
              <p:nvPicPr>
                <p:cNvPr id="68" name="Picture 4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59" y="3409"/>
                  <a:ext cx="245" cy="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9" name="Freeform 45"/>
                <p:cNvSpPr>
                  <a:spLocks/>
                </p:cNvSpPr>
                <p:nvPr/>
              </p:nvSpPr>
              <p:spPr bwMode="auto">
                <a:xfrm>
                  <a:off x="3166" y="3418"/>
                  <a:ext cx="232" cy="167"/>
                </a:xfrm>
                <a:custGeom>
                  <a:avLst/>
                  <a:gdLst>
                    <a:gd name="T0" fmla="*/ 0 w 623"/>
                    <a:gd name="T1" fmla="*/ 85 h 448"/>
                    <a:gd name="T2" fmla="*/ 623 w 623"/>
                    <a:gd name="T3" fmla="*/ 448 h 448"/>
                    <a:gd name="T4" fmla="*/ 623 w 623"/>
                    <a:gd name="T5" fmla="*/ 448 h 448"/>
                    <a:gd name="T6" fmla="*/ 623 w 623"/>
                    <a:gd name="T7" fmla="*/ 357 h 448"/>
                    <a:gd name="T8" fmla="*/ 0 w 623"/>
                    <a:gd name="T9" fmla="*/ 0 h 448"/>
                    <a:gd name="T10" fmla="*/ 0 w 623"/>
                    <a:gd name="T11" fmla="*/ 0 h 448"/>
                    <a:gd name="T12" fmla="*/ 0 w 623"/>
                    <a:gd name="T13" fmla="*/ 85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448">
                      <a:moveTo>
                        <a:pt x="0" y="85"/>
                      </a:moveTo>
                      <a:cubicBezTo>
                        <a:pt x="174" y="258"/>
                        <a:pt x="388" y="382"/>
                        <a:pt x="623" y="448"/>
                      </a:cubicBezTo>
                      <a:lnTo>
                        <a:pt x="623" y="448"/>
                      </a:lnTo>
                      <a:lnTo>
                        <a:pt x="623" y="357"/>
                      </a:lnTo>
                      <a:cubicBezTo>
                        <a:pt x="389" y="293"/>
                        <a:pt x="175" y="171"/>
                        <a:pt x="0" y="0"/>
                      </a:cubicBezTo>
                      <a:lnTo>
                        <a:pt x="0" y="0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0" name="Freeform 46"/>
                <p:cNvSpPr>
                  <a:spLocks/>
                </p:cNvSpPr>
                <p:nvPr/>
              </p:nvSpPr>
              <p:spPr bwMode="auto">
                <a:xfrm>
                  <a:off x="3166" y="3149"/>
                  <a:ext cx="451" cy="436"/>
                </a:xfrm>
                <a:custGeom>
                  <a:avLst/>
                  <a:gdLst>
                    <a:gd name="T0" fmla="*/ 623 w 1210"/>
                    <a:gd name="T1" fmla="*/ 1168 h 1168"/>
                    <a:gd name="T2" fmla="*/ 1040 w 1210"/>
                    <a:gd name="T3" fmla="*/ 926 h 1168"/>
                    <a:gd name="T4" fmla="*/ 1210 w 1210"/>
                    <a:gd name="T5" fmla="*/ 358 h 1168"/>
                    <a:gd name="T6" fmla="*/ 590 w 1210"/>
                    <a:gd name="T7" fmla="*/ 0 h 1168"/>
                    <a:gd name="T8" fmla="*/ 536 w 1210"/>
                    <a:gd name="T9" fmla="*/ 0 h 1168"/>
                    <a:gd name="T10" fmla="*/ 389 w 1210"/>
                    <a:gd name="T11" fmla="*/ 496 h 1168"/>
                    <a:gd name="T12" fmla="*/ 0 w 1210"/>
                    <a:gd name="T13" fmla="*/ 720 h 1168"/>
                    <a:gd name="T14" fmla="*/ 0 w 1210"/>
                    <a:gd name="T15" fmla="*/ 805 h 1168"/>
                    <a:gd name="T16" fmla="*/ 623 w 1210"/>
                    <a:gd name="T17" fmla="*/ 1168 h 1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10" h="1168">
                      <a:moveTo>
                        <a:pt x="623" y="1168"/>
                      </a:moveTo>
                      <a:lnTo>
                        <a:pt x="1040" y="926"/>
                      </a:lnTo>
                      <a:lnTo>
                        <a:pt x="1210" y="358"/>
                      </a:lnTo>
                      <a:lnTo>
                        <a:pt x="590" y="0"/>
                      </a:lnTo>
                      <a:lnTo>
                        <a:pt x="536" y="0"/>
                      </a:lnTo>
                      <a:lnTo>
                        <a:pt x="389" y="496"/>
                      </a:lnTo>
                      <a:lnTo>
                        <a:pt x="0" y="720"/>
                      </a:lnTo>
                      <a:lnTo>
                        <a:pt x="0" y="805"/>
                      </a:lnTo>
                      <a:cubicBezTo>
                        <a:pt x="175" y="977"/>
                        <a:pt x="389" y="1101"/>
                        <a:pt x="623" y="1168"/>
                      </a:cubicBez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1" name="Freeform 47"/>
                <p:cNvSpPr>
                  <a:spLocks/>
                </p:cNvSpPr>
                <p:nvPr/>
              </p:nvSpPr>
              <p:spPr bwMode="auto">
                <a:xfrm>
                  <a:off x="3328" y="3171"/>
                  <a:ext cx="206" cy="277"/>
                </a:xfrm>
                <a:custGeom>
                  <a:avLst/>
                  <a:gdLst>
                    <a:gd name="T0" fmla="*/ 48 w 206"/>
                    <a:gd name="T1" fmla="*/ 0 h 277"/>
                    <a:gd name="T2" fmla="*/ 0 w 206"/>
                    <a:gd name="T3" fmla="*/ 160 h 277"/>
                    <a:gd name="T4" fmla="*/ 206 w 206"/>
                    <a:gd name="T5" fmla="*/ 277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6" h="277">
                      <a:moveTo>
                        <a:pt x="48" y="0"/>
                      </a:moveTo>
                      <a:lnTo>
                        <a:pt x="0" y="160"/>
                      </a:lnTo>
                      <a:lnTo>
                        <a:pt x="206" y="277"/>
                      </a:ln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2" name="Freeform 48"/>
                <p:cNvSpPr>
                  <a:spLocks/>
                </p:cNvSpPr>
                <p:nvPr/>
              </p:nvSpPr>
              <p:spPr bwMode="auto">
                <a:xfrm>
                  <a:off x="3412" y="3499"/>
                  <a:ext cx="99" cy="78"/>
                </a:xfrm>
                <a:custGeom>
                  <a:avLst/>
                  <a:gdLst>
                    <a:gd name="T0" fmla="*/ 99 w 99"/>
                    <a:gd name="T1" fmla="*/ 0 h 78"/>
                    <a:gd name="T2" fmla="*/ 0 w 99"/>
                    <a:gd name="T3" fmla="*/ 58 h 78"/>
                    <a:gd name="T4" fmla="*/ 0 w 99"/>
                    <a:gd name="T5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78">
                      <a:moveTo>
                        <a:pt x="99" y="0"/>
                      </a:moveTo>
                      <a:lnTo>
                        <a:pt x="0" y="58"/>
                      </a:lnTo>
                      <a:lnTo>
                        <a:pt x="0" y="78"/>
                      </a:ln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3" name="Freeform 49"/>
                <p:cNvSpPr>
                  <a:spLocks/>
                </p:cNvSpPr>
                <p:nvPr/>
              </p:nvSpPr>
              <p:spPr bwMode="auto">
                <a:xfrm>
                  <a:off x="3335" y="3171"/>
                  <a:ext cx="245" cy="277"/>
                </a:xfrm>
                <a:custGeom>
                  <a:avLst/>
                  <a:gdLst>
                    <a:gd name="T0" fmla="*/ 0 w 658"/>
                    <a:gd name="T1" fmla="*/ 424 h 744"/>
                    <a:gd name="T2" fmla="*/ 124 w 658"/>
                    <a:gd name="T3" fmla="*/ 8 h 744"/>
                    <a:gd name="T4" fmla="*/ 112 w 658"/>
                    <a:gd name="T5" fmla="*/ 0 h 744"/>
                    <a:gd name="T6" fmla="*/ 658 w 658"/>
                    <a:gd name="T7" fmla="*/ 316 h 744"/>
                    <a:gd name="T8" fmla="*/ 658 w 658"/>
                    <a:gd name="T9" fmla="*/ 316 h 744"/>
                    <a:gd name="T10" fmla="*/ 533 w 658"/>
                    <a:gd name="T11" fmla="*/ 744 h 744"/>
                    <a:gd name="T12" fmla="*/ 535 w 658"/>
                    <a:gd name="T13" fmla="*/ 732 h 744"/>
                    <a:gd name="T14" fmla="*/ 0 w 658"/>
                    <a:gd name="T15" fmla="*/ 424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8" h="744">
                      <a:moveTo>
                        <a:pt x="0" y="424"/>
                      </a:moveTo>
                      <a:lnTo>
                        <a:pt x="124" y="8"/>
                      </a:lnTo>
                      <a:lnTo>
                        <a:pt x="112" y="0"/>
                      </a:lnTo>
                      <a:cubicBezTo>
                        <a:pt x="295" y="103"/>
                        <a:pt x="477" y="208"/>
                        <a:pt x="658" y="316"/>
                      </a:cubicBezTo>
                      <a:lnTo>
                        <a:pt x="658" y="316"/>
                      </a:lnTo>
                      <a:lnTo>
                        <a:pt x="533" y="744"/>
                      </a:lnTo>
                      <a:lnTo>
                        <a:pt x="535" y="732"/>
                      </a:lnTo>
                      <a:cubicBezTo>
                        <a:pt x="355" y="632"/>
                        <a:pt x="177" y="529"/>
                        <a:pt x="0" y="42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4" name="Freeform 50"/>
                <p:cNvSpPr>
                  <a:spLocks noEditPoints="1"/>
                </p:cNvSpPr>
                <p:nvPr/>
              </p:nvSpPr>
              <p:spPr bwMode="auto">
                <a:xfrm>
                  <a:off x="3199" y="3350"/>
                  <a:ext cx="316" cy="182"/>
                </a:xfrm>
                <a:custGeom>
                  <a:avLst/>
                  <a:gdLst>
                    <a:gd name="T0" fmla="*/ 40 w 316"/>
                    <a:gd name="T1" fmla="*/ 63 h 182"/>
                    <a:gd name="T2" fmla="*/ 29 w 316"/>
                    <a:gd name="T3" fmla="*/ 45 h 182"/>
                    <a:gd name="T4" fmla="*/ 49 w 316"/>
                    <a:gd name="T5" fmla="*/ 34 h 182"/>
                    <a:gd name="T6" fmla="*/ 79 w 316"/>
                    <a:gd name="T7" fmla="*/ 40 h 182"/>
                    <a:gd name="T8" fmla="*/ 58 w 316"/>
                    <a:gd name="T9" fmla="*/ 28 h 182"/>
                    <a:gd name="T10" fmla="*/ 129 w 316"/>
                    <a:gd name="T11" fmla="*/ 11 h 182"/>
                    <a:gd name="T12" fmla="*/ 119 w 316"/>
                    <a:gd name="T13" fmla="*/ 29 h 182"/>
                    <a:gd name="T14" fmla="*/ 139 w 316"/>
                    <a:gd name="T15" fmla="*/ 18 h 182"/>
                    <a:gd name="T16" fmla="*/ 171 w 316"/>
                    <a:gd name="T17" fmla="*/ 59 h 182"/>
                    <a:gd name="T18" fmla="*/ 151 w 316"/>
                    <a:gd name="T19" fmla="*/ 47 h 182"/>
                    <a:gd name="T20" fmla="*/ 222 w 316"/>
                    <a:gd name="T21" fmla="*/ 66 h 182"/>
                    <a:gd name="T22" fmla="*/ 244 w 316"/>
                    <a:gd name="T23" fmla="*/ 101 h 182"/>
                    <a:gd name="T24" fmla="*/ 264 w 316"/>
                    <a:gd name="T25" fmla="*/ 90 h 182"/>
                    <a:gd name="T26" fmla="*/ 296 w 316"/>
                    <a:gd name="T27" fmla="*/ 131 h 182"/>
                    <a:gd name="T28" fmla="*/ 276 w 316"/>
                    <a:gd name="T29" fmla="*/ 119 h 182"/>
                    <a:gd name="T30" fmla="*/ 287 w 316"/>
                    <a:gd name="T31" fmla="*/ 137 h 182"/>
                    <a:gd name="T32" fmla="*/ 215 w 316"/>
                    <a:gd name="T33" fmla="*/ 118 h 182"/>
                    <a:gd name="T34" fmla="*/ 235 w 316"/>
                    <a:gd name="T35" fmla="*/ 107 h 182"/>
                    <a:gd name="T36" fmla="*/ 234 w 316"/>
                    <a:gd name="T37" fmla="*/ 95 h 182"/>
                    <a:gd name="T38" fmla="*/ 213 w 316"/>
                    <a:gd name="T39" fmla="*/ 83 h 182"/>
                    <a:gd name="T40" fmla="*/ 224 w 316"/>
                    <a:gd name="T41" fmla="*/ 101 h 182"/>
                    <a:gd name="T42" fmla="*/ 152 w 316"/>
                    <a:gd name="T43" fmla="*/ 82 h 182"/>
                    <a:gd name="T44" fmla="*/ 172 w 316"/>
                    <a:gd name="T45" fmla="*/ 71 h 182"/>
                    <a:gd name="T46" fmla="*/ 142 w 316"/>
                    <a:gd name="T47" fmla="*/ 76 h 182"/>
                    <a:gd name="T48" fmla="*/ 121 w 316"/>
                    <a:gd name="T49" fmla="*/ 64 h 182"/>
                    <a:gd name="T50" fmla="*/ 130 w 316"/>
                    <a:gd name="T51" fmla="*/ 47 h 182"/>
                    <a:gd name="T52" fmla="*/ 60 w 316"/>
                    <a:gd name="T53" fmla="*/ 63 h 182"/>
                    <a:gd name="T54" fmla="*/ 80 w 316"/>
                    <a:gd name="T55" fmla="*/ 52 h 182"/>
                    <a:gd name="T56" fmla="*/ 113 w 316"/>
                    <a:gd name="T57" fmla="*/ 93 h 182"/>
                    <a:gd name="T58" fmla="*/ 92 w 316"/>
                    <a:gd name="T59" fmla="*/ 81 h 182"/>
                    <a:gd name="T60" fmla="*/ 163 w 316"/>
                    <a:gd name="T61" fmla="*/ 100 h 182"/>
                    <a:gd name="T62" fmla="*/ 154 w 316"/>
                    <a:gd name="T63" fmla="*/ 117 h 182"/>
                    <a:gd name="T64" fmla="*/ 174 w 316"/>
                    <a:gd name="T65" fmla="*/ 106 h 182"/>
                    <a:gd name="T66" fmla="*/ 207 w 316"/>
                    <a:gd name="T67" fmla="*/ 147 h 182"/>
                    <a:gd name="T68" fmla="*/ 186 w 316"/>
                    <a:gd name="T69" fmla="*/ 135 h 182"/>
                    <a:gd name="T70" fmla="*/ 257 w 316"/>
                    <a:gd name="T71" fmla="*/ 154 h 182"/>
                    <a:gd name="T72" fmla="*/ 188 w 316"/>
                    <a:gd name="T73" fmla="*/ 170 h 182"/>
                    <a:gd name="T74" fmla="*/ 207 w 316"/>
                    <a:gd name="T75" fmla="*/ 159 h 182"/>
                    <a:gd name="T76" fmla="*/ 177 w 316"/>
                    <a:gd name="T77" fmla="*/ 164 h 182"/>
                    <a:gd name="T78" fmla="*/ 156 w 316"/>
                    <a:gd name="T79" fmla="*/ 152 h 182"/>
                    <a:gd name="T80" fmla="*/ 165 w 316"/>
                    <a:gd name="T81" fmla="*/ 135 h 182"/>
                    <a:gd name="T82" fmla="*/ 31 w 316"/>
                    <a:gd name="T83" fmla="*/ 80 h 182"/>
                    <a:gd name="T84" fmla="*/ 51 w 316"/>
                    <a:gd name="T85" fmla="*/ 69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16" h="182">
                      <a:moveTo>
                        <a:pt x="0" y="62"/>
                      </a:moveTo>
                      <a:lnTo>
                        <a:pt x="21" y="74"/>
                      </a:lnTo>
                      <a:lnTo>
                        <a:pt x="40" y="63"/>
                      </a:lnTo>
                      <a:lnTo>
                        <a:pt x="19" y="51"/>
                      </a:lnTo>
                      <a:lnTo>
                        <a:pt x="0" y="62"/>
                      </a:lnTo>
                      <a:close/>
                      <a:moveTo>
                        <a:pt x="29" y="45"/>
                      </a:moveTo>
                      <a:lnTo>
                        <a:pt x="50" y="57"/>
                      </a:lnTo>
                      <a:lnTo>
                        <a:pt x="70" y="45"/>
                      </a:lnTo>
                      <a:lnTo>
                        <a:pt x="49" y="34"/>
                      </a:lnTo>
                      <a:lnTo>
                        <a:pt x="29" y="45"/>
                      </a:lnTo>
                      <a:close/>
                      <a:moveTo>
                        <a:pt x="58" y="28"/>
                      </a:moveTo>
                      <a:lnTo>
                        <a:pt x="79" y="40"/>
                      </a:lnTo>
                      <a:lnTo>
                        <a:pt x="99" y="29"/>
                      </a:lnTo>
                      <a:lnTo>
                        <a:pt x="78" y="17"/>
                      </a:lnTo>
                      <a:lnTo>
                        <a:pt x="58" y="28"/>
                      </a:lnTo>
                      <a:close/>
                      <a:moveTo>
                        <a:pt x="88" y="11"/>
                      </a:moveTo>
                      <a:lnTo>
                        <a:pt x="109" y="23"/>
                      </a:lnTo>
                      <a:lnTo>
                        <a:pt x="129" y="11"/>
                      </a:lnTo>
                      <a:lnTo>
                        <a:pt x="108" y="0"/>
                      </a:lnTo>
                      <a:lnTo>
                        <a:pt x="88" y="11"/>
                      </a:lnTo>
                      <a:close/>
                      <a:moveTo>
                        <a:pt x="119" y="29"/>
                      </a:moveTo>
                      <a:lnTo>
                        <a:pt x="140" y="41"/>
                      </a:lnTo>
                      <a:lnTo>
                        <a:pt x="160" y="30"/>
                      </a:lnTo>
                      <a:lnTo>
                        <a:pt x="139" y="18"/>
                      </a:lnTo>
                      <a:lnTo>
                        <a:pt x="119" y="29"/>
                      </a:lnTo>
                      <a:close/>
                      <a:moveTo>
                        <a:pt x="151" y="47"/>
                      </a:moveTo>
                      <a:lnTo>
                        <a:pt x="171" y="59"/>
                      </a:lnTo>
                      <a:lnTo>
                        <a:pt x="191" y="48"/>
                      </a:lnTo>
                      <a:lnTo>
                        <a:pt x="170" y="36"/>
                      </a:lnTo>
                      <a:lnTo>
                        <a:pt x="151" y="47"/>
                      </a:lnTo>
                      <a:close/>
                      <a:moveTo>
                        <a:pt x="182" y="65"/>
                      </a:moveTo>
                      <a:lnTo>
                        <a:pt x="203" y="77"/>
                      </a:lnTo>
                      <a:lnTo>
                        <a:pt x="222" y="66"/>
                      </a:lnTo>
                      <a:lnTo>
                        <a:pt x="201" y="54"/>
                      </a:lnTo>
                      <a:lnTo>
                        <a:pt x="182" y="65"/>
                      </a:lnTo>
                      <a:close/>
                      <a:moveTo>
                        <a:pt x="244" y="101"/>
                      </a:moveTo>
                      <a:lnTo>
                        <a:pt x="265" y="113"/>
                      </a:lnTo>
                      <a:lnTo>
                        <a:pt x="285" y="102"/>
                      </a:lnTo>
                      <a:lnTo>
                        <a:pt x="264" y="90"/>
                      </a:lnTo>
                      <a:lnTo>
                        <a:pt x="244" y="101"/>
                      </a:lnTo>
                      <a:close/>
                      <a:moveTo>
                        <a:pt x="276" y="119"/>
                      </a:moveTo>
                      <a:lnTo>
                        <a:pt x="296" y="131"/>
                      </a:lnTo>
                      <a:lnTo>
                        <a:pt x="316" y="120"/>
                      </a:lnTo>
                      <a:lnTo>
                        <a:pt x="295" y="108"/>
                      </a:lnTo>
                      <a:lnTo>
                        <a:pt x="276" y="119"/>
                      </a:lnTo>
                      <a:close/>
                      <a:moveTo>
                        <a:pt x="246" y="136"/>
                      </a:moveTo>
                      <a:lnTo>
                        <a:pt x="267" y="148"/>
                      </a:lnTo>
                      <a:lnTo>
                        <a:pt x="287" y="137"/>
                      </a:lnTo>
                      <a:lnTo>
                        <a:pt x="266" y="125"/>
                      </a:lnTo>
                      <a:lnTo>
                        <a:pt x="246" y="136"/>
                      </a:lnTo>
                      <a:close/>
                      <a:moveTo>
                        <a:pt x="215" y="118"/>
                      </a:moveTo>
                      <a:lnTo>
                        <a:pt x="236" y="130"/>
                      </a:lnTo>
                      <a:lnTo>
                        <a:pt x="255" y="119"/>
                      </a:lnTo>
                      <a:lnTo>
                        <a:pt x="235" y="107"/>
                      </a:lnTo>
                      <a:lnTo>
                        <a:pt x="215" y="118"/>
                      </a:lnTo>
                      <a:close/>
                      <a:moveTo>
                        <a:pt x="213" y="83"/>
                      </a:moveTo>
                      <a:lnTo>
                        <a:pt x="234" y="95"/>
                      </a:lnTo>
                      <a:lnTo>
                        <a:pt x="254" y="84"/>
                      </a:lnTo>
                      <a:lnTo>
                        <a:pt x="233" y="72"/>
                      </a:lnTo>
                      <a:lnTo>
                        <a:pt x="213" y="83"/>
                      </a:lnTo>
                      <a:close/>
                      <a:moveTo>
                        <a:pt x="184" y="100"/>
                      </a:moveTo>
                      <a:lnTo>
                        <a:pt x="205" y="112"/>
                      </a:lnTo>
                      <a:lnTo>
                        <a:pt x="224" y="101"/>
                      </a:lnTo>
                      <a:lnTo>
                        <a:pt x="203" y="89"/>
                      </a:lnTo>
                      <a:lnTo>
                        <a:pt x="184" y="100"/>
                      </a:lnTo>
                      <a:close/>
                      <a:moveTo>
                        <a:pt x="152" y="82"/>
                      </a:moveTo>
                      <a:lnTo>
                        <a:pt x="173" y="94"/>
                      </a:lnTo>
                      <a:lnTo>
                        <a:pt x="193" y="83"/>
                      </a:lnTo>
                      <a:lnTo>
                        <a:pt x="172" y="71"/>
                      </a:lnTo>
                      <a:lnTo>
                        <a:pt x="152" y="82"/>
                      </a:lnTo>
                      <a:close/>
                      <a:moveTo>
                        <a:pt x="121" y="64"/>
                      </a:moveTo>
                      <a:lnTo>
                        <a:pt x="142" y="76"/>
                      </a:lnTo>
                      <a:lnTo>
                        <a:pt x="161" y="65"/>
                      </a:lnTo>
                      <a:lnTo>
                        <a:pt x="141" y="53"/>
                      </a:lnTo>
                      <a:lnTo>
                        <a:pt x="121" y="64"/>
                      </a:lnTo>
                      <a:close/>
                      <a:moveTo>
                        <a:pt x="90" y="46"/>
                      </a:moveTo>
                      <a:lnTo>
                        <a:pt x="111" y="58"/>
                      </a:lnTo>
                      <a:lnTo>
                        <a:pt x="130" y="47"/>
                      </a:lnTo>
                      <a:lnTo>
                        <a:pt x="110" y="35"/>
                      </a:lnTo>
                      <a:lnTo>
                        <a:pt x="90" y="46"/>
                      </a:lnTo>
                      <a:close/>
                      <a:moveTo>
                        <a:pt x="60" y="63"/>
                      </a:moveTo>
                      <a:lnTo>
                        <a:pt x="81" y="75"/>
                      </a:lnTo>
                      <a:lnTo>
                        <a:pt x="101" y="64"/>
                      </a:lnTo>
                      <a:lnTo>
                        <a:pt x="80" y="52"/>
                      </a:lnTo>
                      <a:lnTo>
                        <a:pt x="60" y="63"/>
                      </a:lnTo>
                      <a:close/>
                      <a:moveTo>
                        <a:pt x="92" y="81"/>
                      </a:moveTo>
                      <a:lnTo>
                        <a:pt x="113" y="93"/>
                      </a:lnTo>
                      <a:lnTo>
                        <a:pt x="132" y="82"/>
                      </a:lnTo>
                      <a:lnTo>
                        <a:pt x="111" y="70"/>
                      </a:lnTo>
                      <a:lnTo>
                        <a:pt x="92" y="81"/>
                      </a:lnTo>
                      <a:close/>
                      <a:moveTo>
                        <a:pt x="123" y="99"/>
                      </a:moveTo>
                      <a:lnTo>
                        <a:pt x="144" y="111"/>
                      </a:lnTo>
                      <a:lnTo>
                        <a:pt x="163" y="100"/>
                      </a:lnTo>
                      <a:lnTo>
                        <a:pt x="143" y="88"/>
                      </a:lnTo>
                      <a:lnTo>
                        <a:pt x="123" y="99"/>
                      </a:lnTo>
                      <a:close/>
                      <a:moveTo>
                        <a:pt x="154" y="117"/>
                      </a:moveTo>
                      <a:lnTo>
                        <a:pt x="175" y="129"/>
                      </a:lnTo>
                      <a:lnTo>
                        <a:pt x="195" y="118"/>
                      </a:lnTo>
                      <a:lnTo>
                        <a:pt x="174" y="106"/>
                      </a:lnTo>
                      <a:lnTo>
                        <a:pt x="154" y="117"/>
                      </a:lnTo>
                      <a:close/>
                      <a:moveTo>
                        <a:pt x="186" y="135"/>
                      </a:moveTo>
                      <a:lnTo>
                        <a:pt x="207" y="147"/>
                      </a:lnTo>
                      <a:lnTo>
                        <a:pt x="226" y="136"/>
                      </a:lnTo>
                      <a:lnTo>
                        <a:pt x="205" y="124"/>
                      </a:lnTo>
                      <a:lnTo>
                        <a:pt x="186" y="135"/>
                      </a:lnTo>
                      <a:close/>
                      <a:moveTo>
                        <a:pt x="217" y="153"/>
                      </a:moveTo>
                      <a:lnTo>
                        <a:pt x="238" y="165"/>
                      </a:lnTo>
                      <a:lnTo>
                        <a:pt x="257" y="154"/>
                      </a:lnTo>
                      <a:lnTo>
                        <a:pt x="236" y="142"/>
                      </a:lnTo>
                      <a:lnTo>
                        <a:pt x="217" y="153"/>
                      </a:lnTo>
                      <a:close/>
                      <a:moveTo>
                        <a:pt x="188" y="170"/>
                      </a:moveTo>
                      <a:lnTo>
                        <a:pt x="208" y="182"/>
                      </a:lnTo>
                      <a:lnTo>
                        <a:pt x="228" y="171"/>
                      </a:lnTo>
                      <a:lnTo>
                        <a:pt x="207" y="159"/>
                      </a:lnTo>
                      <a:lnTo>
                        <a:pt x="188" y="170"/>
                      </a:lnTo>
                      <a:close/>
                      <a:moveTo>
                        <a:pt x="156" y="152"/>
                      </a:moveTo>
                      <a:lnTo>
                        <a:pt x="177" y="164"/>
                      </a:lnTo>
                      <a:lnTo>
                        <a:pt x="196" y="153"/>
                      </a:lnTo>
                      <a:lnTo>
                        <a:pt x="176" y="141"/>
                      </a:lnTo>
                      <a:lnTo>
                        <a:pt x="156" y="152"/>
                      </a:lnTo>
                      <a:close/>
                      <a:moveTo>
                        <a:pt x="62" y="98"/>
                      </a:moveTo>
                      <a:lnTo>
                        <a:pt x="146" y="146"/>
                      </a:lnTo>
                      <a:lnTo>
                        <a:pt x="165" y="135"/>
                      </a:lnTo>
                      <a:lnTo>
                        <a:pt x="82" y="87"/>
                      </a:lnTo>
                      <a:lnTo>
                        <a:pt x="62" y="98"/>
                      </a:lnTo>
                      <a:close/>
                      <a:moveTo>
                        <a:pt x="31" y="80"/>
                      </a:moveTo>
                      <a:lnTo>
                        <a:pt x="52" y="92"/>
                      </a:lnTo>
                      <a:lnTo>
                        <a:pt x="71" y="81"/>
                      </a:lnTo>
                      <a:lnTo>
                        <a:pt x="51" y="69"/>
                      </a:lnTo>
                      <a:lnTo>
                        <a:pt x="31" y="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5" name="Freeform 51"/>
                <p:cNvSpPr>
                  <a:spLocks noEditPoints="1"/>
                </p:cNvSpPr>
                <p:nvPr/>
              </p:nvSpPr>
              <p:spPr bwMode="auto">
                <a:xfrm>
                  <a:off x="3199" y="3361"/>
                  <a:ext cx="316" cy="176"/>
                </a:xfrm>
                <a:custGeom>
                  <a:avLst/>
                  <a:gdLst>
                    <a:gd name="T0" fmla="*/ 88 w 316"/>
                    <a:gd name="T1" fmla="*/ 5 h 176"/>
                    <a:gd name="T2" fmla="*/ 119 w 316"/>
                    <a:gd name="T3" fmla="*/ 23 h 176"/>
                    <a:gd name="T4" fmla="*/ 151 w 316"/>
                    <a:gd name="T5" fmla="*/ 40 h 176"/>
                    <a:gd name="T6" fmla="*/ 182 w 316"/>
                    <a:gd name="T7" fmla="*/ 59 h 176"/>
                    <a:gd name="T8" fmla="*/ 213 w 316"/>
                    <a:gd name="T9" fmla="*/ 77 h 176"/>
                    <a:gd name="T10" fmla="*/ 244 w 316"/>
                    <a:gd name="T11" fmla="*/ 95 h 176"/>
                    <a:gd name="T12" fmla="*/ 109 w 316"/>
                    <a:gd name="T13" fmla="*/ 12 h 176"/>
                    <a:gd name="T14" fmla="*/ 140 w 316"/>
                    <a:gd name="T15" fmla="*/ 30 h 176"/>
                    <a:gd name="T16" fmla="*/ 171 w 316"/>
                    <a:gd name="T17" fmla="*/ 48 h 176"/>
                    <a:gd name="T18" fmla="*/ 203 w 316"/>
                    <a:gd name="T19" fmla="*/ 66 h 176"/>
                    <a:gd name="T20" fmla="*/ 234 w 316"/>
                    <a:gd name="T21" fmla="*/ 84 h 176"/>
                    <a:gd name="T22" fmla="*/ 265 w 316"/>
                    <a:gd name="T23" fmla="*/ 102 h 176"/>
                    <a:gd name="T24" fmla="*/ 276 w 316"/>
                    <a:gd name="T25" fmla="*/ 113 h 176"/>
                    <a:gd name="T26" fmla="*/ 296 w 316"/>
                    <a:gd name="T27" fmla="*/ 120 h 176"/>
                    <a:gd name="T28" fmla="*/ 58 w 316"/>
                    <a:gd name="T29" fmla="*/ 21 h 176"/>
                    <a:gd name="T30" fmla="*/ 90 w 316"/>
                    <a:gd name="T31" fmla="*/ 40 h 176"/>
                    <a:gd name="T32" fmla="*/ 121 w 316"/>
                    <a:gd name="T33" fmla="*/ 58 h 176"/>
                    <a:gd name="T34" fmla="*/ 152 w 316"/>
                    <a:gd name="T35" fmla="*/ 76 h 176"/>
                    <a:gd name="T36" fmla="*/ 184 w 316"/>
                    <a:gd name="T37" fmla="*/ 94 h 176"/>
                    <a:gd name="T38" fmla="*/ 215 w 316"/>
                    <a:gd name="T39" fmla="*/ 112 h 176"/>
                    <a:gd name="T40" fmla="*/ 79 w 316"/>
                    <a:gd name="T41" fmla="*/ 29 h 176"/>
                    <a:gd name="T42" fmla="*/ 111 w 316"/>
                    <a:gd name="T43" fmla="*/ 47 h 176"/>
                    <a:gd name="T44" fmla="*/ 142 w 316"/>
                    <a:gd name="T45" fmla="*/ 65 h 176"/>
                    <a:gd name="T46" fmla="*/ 173 w 316"/>
                    <a:gd name="T47" fmla="*/ 83 h 176"/>
                    <a:gd name="T48" fmla="*/ 205 w 316"/>
                    <a:gd name="T49" fmla="*/ 101 h 176"/>
                    <a:gd name="T50" fmla="*/ 236 w 316"/>
                    <a:gd name="T51" fmla="*/ 119 h 176"/>
                    <a:gd name="T52" fmla="*/ 246 w 316"/>
                    <a:gd name="T53" fmla="*/ 130 h 176"/>
                    <a:gd name="T54" fmla="*/ 267 w 316"/>
                    <a:gd name="T55" fmla="*/ 137 h 176"/>
                    <a:gd name="T56" fmla="*/ 29 w 316"/>
                    <a:gd name="T57" fmla="*/ 39 h 176"/>
                    <a:gd name="T58" fmla="*/ 60 w 316"/>
                    <a:gd name="T59" fmla="*/ 56 h 176"/>
                    <a:gd name="T60" fmla="*/ 92 w 316"/>
                    <a:gd name="T61" fmla="*/ 74 h 176"/>
                    <a:gd name="T62" fmla="*/ 123 w 316"/>
                    <a:gd name="T63" fmla="*/ 93 h 176"/>
                    <a:gd name="T64" fmla="*/ 154 w 316"/>
                    <a:gd name="T65" fmla="*/ 111 h 176"/>
                    <a:gd name="T66" fmla="*/ 186 w 316"/>
                    <a:gd name="T67" fmla="*/ 129 h 176"/>
                    <a:gd name="T68" fmla="*/ 50 w 316"/>
                    <a:gd name="T69" fmla="*/ 46 h 176"/>
                    <a:gd name="T70" fmla="*/ 81 w 316"/>
                    <a:gd name="T71" fmla="*/ 64 h 176"/>
                    <a:gd name="T72" fmla="*/ 113 w 316"/>
                    <a:gd name="T73" fmla="*/ 82 h 176"/>
                    <a:gd name="T74" fmla="*/ 144 w 316"/>
                    <a:gd name="T75" fmla="*/ 100 h 176"/>
                    <a:gd name="T76" fmla="*/ 175 w 316"/>
                    <a:gd name="T77" fmla="*/ 118 h 176"/>
                    <a:gd name="T78" fmla="*/ 207 w 316"/>
                    <a:gd name="T79" fmla="*/ 136 h 176"/>
                    <a:gd name="T80" fmla="*/ 217 w 316"/>
                    <a:gd name="T81" fmla="*/ 147 h 176"/>
                    <a:gd name="T82" fmla="*/ 238 w 316"/>
                    <a:gd name="T83" fmla="*/ 154 h 176"/>
                    <a:gd name="T84" fmla="*/ 0 w 316"/>
                    <a:gd name="T85" fmla="*/ 55 h 176"/>
                    <a:gd name="T86" fmla="*/ 31 w 316"/>
                    <a:gd name="T87" fmla="*/ 74 h 176"/>
                    <a:gd name="T88" fmla="*/ 62 w 316"/>
                    <a:gd name="T89" fmla="*/ 92 h 176"/>
                    <a:gd name="T90" fmla="*/ 156 w 316"/>
                    <a:gd name="T91" fmla="*/ 146 h 176"/>
                    <a:gd name="T92" fmla="*/ 21 w 316"/>
                    <a:gd name="T93" fmla="*/ 63 h 176"/>
                    <a:gd name="T94" fmla="*/ 52 w 316"/>
                    <a:gd name="T95" fmla="*/ 81 h 176"/>
                    <a:gd name="T96" fmla="*/ 146 w 316"/>
                    <a:gd name="T97" fmla="*/ 135 h 176"/>
                    <a:gd name="T98" fmla="*/ 177 w 316"/>
                    <a:gd name="T99" fmla="*/ 153 h 176"/>
                    <a:gd name="T100" fmla="*/ 188 w 316"/>
                    <a:gd name="T101" fmla="*/ 164 h 176"/>
                    <a:gd name="T102" fmla="*/ 208 w 316"/>
                    <a:gd name="T103" fmla="*/ 171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16" h="176">
                      <a:moveTo>
                        <a:pt x="88" y="5"/>
                      </a:moveTo>
                      <a:lnTo>
                        <a:pt x="109" y="17"/>
                      </a:lnTo>
                      <a:lnTo>
                        <a:pt x="109" y="12"/>
                      </a:lnTo>
                      <a:lnTo>
                        <a:pt x="88" y="0"/>
                      </a:lnTo>
                      <a:lnTo>
                        <a:pt x="88" y="5"/>
                      </a:lnTo>
                      <a:close/>
                      <a:moveTo>
                        <a:pt x="119" y="23"/>
                      </a:moveTo>
                      <a:lnTo>
                        <a:pt x="140" y="34"/>
                      </a:lnTo>
                      <a:lnTo>
                        <a:pt x="140" y="30"/>
                      </a:lnTo>
                      <a:lnTo>
                        <a:pt x="119" y="18"/>
                      </a:lnTo>
                      <a:lnTo>
                        <a:pt x="119" y="23"/>
                      </a:lnTo>
                      <a:close/>
                      <a:moveTo>
                        <a:pt x="151" y="40"/>
                      </a:moveTo>
                      <a:lnTo>
                        <a:pt x="171" y="53"/>
                      </a:lnTo>
                      <a:lnTo>
                        <a:pt x="171" y="48"/>
                      </a:lnTo>
                      <a:lnTo>
                        <a:pt x="151" y="36"/>
                      </a:lnTo>
                      <a:lnTo>
                        <a:pt x="151" y="40"/>
                      </a:lnTo>
                      <a:close/>
                      <a:moveTo>
                        <a:pt x="182" y="59"/>
                      </a:moveTo>
                      <a:lnTo>
                        <a:pt x="203" y="71"/>
                      </a:lnTo>
                      <a:lnTo>
                        <a:pt x="203" y="66"/>
                      </a:lnTo>
                      <a:lnTo>
                        <a:pt x="182" y="54"/>
                      </a:lnTo>
                      <a:lnTo>
                        <a:pt x="182" y="59"/>
                      </a:lnTo>
                      <a:close/>
                      <a:moveTo>
                        <a:pt x="213" y="77"/>
                      </a:moveTo>
                      <a:lnTo>
                        <a:pt x="234" y="89"/>
                      </a:lnTo>
                      <a:lnTo>
                        <a:pt x="234" y="84"/>
                      </a:lnTo>
                      <a:lnTo>
                        <a:pt x="213" y="72"/>
                      </a:lnTo>
                      <a:lnTo>
                        <a:pt x="213" y="77"/>
                      </a:lnTo>
                      <a:close/>
                      <a:moveTo>
                        <a:pt x="244" y="95"/>
                      </a:moveTo>
                      <a:lnTo>
                        <a:pt x="265" y="107"/>
                      </a:lnTo>
                      <a:lnTo>
                        <a:pt x="265" y="102"/>
                      </a:lnTo>
                      <a:lnTo>
                        <a:pt x="244" y="90"/>
                      </a:lnTo>
                      <a:lnTo>
                        <a:pt x="244" y="95"/>
                      </a:lnTo>
                      <a:close/>
                      <a:moveTo>
                        <a:pt x="109" y="12"/>
                      </a:moveTo>
                      <a:lnTo>
                        <a:pt x="109" y="17"/>
                      </a:lnTo>
                      <a:lnTo>
                        <a:pt x="129" y="5"/>
                      </a:lnTo>
                      <a:lnTo>
                        <a:pt x="129" y="0"/>
                      </a:lnTo>
                      <a:lnTo>
                        <a:pt x="109" y="12"/>
                      </a:lnTo>
                      <a:close/>
                      <a:moveTo>
                        <a:pt x="140" y="30"/>
                      </a:moveTo>
                      <a:lnTo>
                        <a:pt x="140" y="34"/>
                      </a:lnTo>
                      <a:lnTo>
                        <a:pt x="160" y="23"/>
                      </a:lnTo>
                      <a:lnTo>
                        <a:pt x="160" y="19"/>
                      </a:lnTo>
                      <a:lnTo>
                        <a:pt x="140" y="30"/>
                      </a:lnTo>
                      <a:close/>
                      <a:moveTo>
                        <a:pt x="171" y="48"/>
                      </a:moveTo>
                      <a:lnTo>
                        <a:pt x="171" y="53"/>
                      </a:lnTo>
                      <a:lnTo>
                        <a:pt x="191" y="41"/>
                      </a:lnTo>
                      <a:lnTo>
                        <a:pt x="191" y="37"/>
                      </a:lnTo>
                      <a:lnTo>
                        <a:pt x="171" y="48"/>
                      </a:lnTo>
                      <a:close/>
                      <a:moveTo>
                        <a:pt x="203" y="66"/>
                      </a:moveTo>
                      <a:lnTo>
                        <a:pt x="203" y="71"/>
                      </a:lnTo>
                      <a:lnTo>
                        <a:pt x="222" y="59"/>
                      </a:lnTo>
                      <a:lnTo>
                        <a:pt x="222" y="55"/>
                      </a:lnTo>
                      <a:lnTo>
                        <a:pt x="203" y="66"/>
                      </a:lnTo>
                      <a:close/>
                      <a:moveTo>
                        <a:pt x="234" y="84"/>
                      </a:moveTo>
                      <a:lnTo>
                        <a:pt x="234" y="89"/>
                      </a:lnTo>
                      <a:lnTo>
                        <a:pt x="254" y="77"/>
                      </a:lnTo>
                      <a:lnTo>
                        <a:pt x="254" y="73"/>
                      </a:lnTo>
                      <a:lnTo>
                        <a:pt x="234" y="84"/>
                      </a:lnTo>
                      <a:close/>
                      <a:moveTo>
                        <a:pt x="265" y="102"/>
                      </a:moveTo>
                      <a:lnTo>
                        <a:pt x="265" y="107"/>
                      </a:lnTo>
                      <a:lnTo>
                        <a:pt x="285" y="96"/>
                      </a:lnTo>
                      <a:lnTo>
                        <a:pt x="285" y="91"/>
                      </a:lnTo>
                      <a:lnTo>
                        <a:pt x="265" y="102"/>
                      </a:lnTo>
                      <a:close/>
                      <a:moveTo>
                        <a:pt x="276" y="113"/>
                      </a:moveTo>
                      <a:lnTo>
                        <a:pt x="296" y="125"/>
                      </a:lnTo>
                      <a:lnTo>
                        <a:pt x="296" y="120"/>
                      </a:lnTo>
                      <a:lnTo>
                        <a:pt x="276" y="108"/>
                      </a:lnTo>
                      <a:lnTo>
                        <a:pt x="276" y="113"/>
                      </a:lnTo>
                      <a:close/>
                      <a:moveTo>
                        <a:pt x="296" y="120"/>
                      </a:moveTo>
                      <a:lnTo>
                        <a:pt x="296" y="125"/>
                      </a:lnTo>
                      <a:lnTo>
                        <a:pt x="316" y="114"/>
                      </a:lnTo>
                      <a:lnTo>
                        <a:pt x="316" y="109"/>
                      </a:lnTo>
                      <a:lnTo>
                        <a:pt x="296" y="120"/>
                      </a:lnTo>
                      <a:close/>
                      <a:moveTo>
                        <a:pt x="58" y="21"/>
                      </a:moveTo>
                      <a:lnTo>
                        <a:pt x="79" y="33"/>
                      </a:lnTo>
                      <a:lnTo>
                        <a:pt x="79" y="29"/>
                      </a:lnTo>
                      <a:lnTo>
                        <a:pt x="58" y="17"/>
                      </a:lnTo>
                      <a:lnTo>
                        <a:pt x="58" y="21"/>
                      </a:lnTo>
                      <a:close/>
                      <a:moveTo>
                        <a:pt x="90" y="40"/>
                      </a:moveTo>
                      <a:lnTo>
                        <a:pt x="111" y="52"/>
                      </a:lnTo>
                      <a:lnTo>
                        <a:pt x="111" y="47"/>
                      </a:lnTo>
                      <a:lnTo>
                        <a:pt x="90" y="35"/>
                      </a:lnTo>
                      <a:lnTo>
                        <a:pt x="90" y="40"/>
                      </a:lnTo>
                      <a:close/>
                      <a:moveTo>
                        <a:pt x="121" y="58"/>
                      </a:moveTo>
                      <a:lnTo>
                        <a:pt x="142" y="70"/>
                      </a:lnTo>
                      <a:lnTo>
                        <a:pt x="142" y="65"/>
                      </a:lnTo>
                      <a:lnTo>
                        <a:pt x="121" y="53"/>
                      </a:lnTo>
                      <a:lnTo>
                        <a:pt x="121" y="58"/>
                      </a:lnTo>
                      <a:close/>
                      <a:moveTo>
                        <a:pt x="152" y="76"/>
                      </a:moveTo>
                      <a:lnTo>
                        <a:pt x="173" y="88"/>
                      </a:lnTo>
                      <a:lnTo>
                        <a:pt x="173" y="83"/>
                      </a:lnTo>
                      <a:lnTo>
                        <a:pt x="152" y="71"/>
                      </a:lnTo>
                      <a:lnTo>
                        <a:pt x="152" y="76"/>
                      </a:lnTo>
                      <a:close/>
                      <a:moveTo>
                        <a:pt x="184" y="94"/>
                      </a:moveTo>
                      <a:lnTo>
                        <a:pt x="205" y="106"/>
                      </a:lnTo>
                      <a:lnTo>
                        <a:pt x="205" y="101"/>
                      </a:lnTo>
                      <a:lnTo>
                        <a:pt x="184" y="89"/>
                      </a:lnTo>
                      <a:lnTo>
                        <a:pt x="184" y="94"/>
                      </a:lnTo>
                      <a:close/>
                      <a:moveTo>
                        <a:pt x="215" y="112"/>
                      </a:moveTo>
                      <a:lnTo>
                        <a:pt x="236" y="124"/>
                      </a:lnTo>
                      <a:lnTo>
                        <a:pt x="236" y="119"/>
                      </a:lnTo>
                      <a:lnTo>
                        <a:pt x="215" y="107"/>
                      </a:lnTo>
                      <a:lnTo>
                        <a:pt x="215" y="112"/>
                      </a:lnTo>
                      <a:close/>
                      <a:moveTo>
                        <a:pt x="79" y="29"/>
                      </a:moveTo>
                      <a:lnTo>
                        <a:pt x="79" y="33"/>
                      </a:lnTo>
                      <a:lnTo>
                        <a:pt x="99" y="22"/>
                      </a:lnTo>
                      <a:lnTo>
                        <a:pt x="99" y="18"/>
                      </a:lnTo>
                      <a:lnTo>
                        <a:pt x="79" y="29"/>
                      </a:lnTo>
                      <a:close/>
                      <a:moveTo>
                        <a:pt x="111" y="47"/>
                      </a:moveTo>
                      <a:lnTo>
                        <a:pt x="111" y="52"/>
                      </a:lnTo>
                      <a:lnTo>
                        <a:pt x="130" y="40"/>
                      </a:lnTo>
                      <a:lnTo>
                        <a:pt x="130" y="36"/>
                      </a:lnTo>
                      <a:lnTo>
                        <a:pt x="111" y="47"/>
                      </a:lnTo>
                      <a:close/>
                      <a:moveTo>
                        <a:pt x="142" y="65"/>
                      </a:moveTo>
                      <a:lnTo>
                        <a:pt x="142" y="70"/>
                      </a:lnTo>
                      <a:lnTo>
                        <a:pt x="161" y="58"/>
                      </a:lnTo>
                      <a:lnTo>
                        <a:pt x="161" y="54"/>
                      </a:lnTo>
                      <a:lnTo>
                        <a:pt x="142" y="65"/>
                      </a:lnTo>
                      <a:close/>
                      <a:moveTo>
                        <a:pt x="173" y="83"/>
                      </a:moveTo>
                      <a:lnTo>
                        <a:pt x="173" y="88"/>
                      </a:lnTo>
                      <a:lnTo>
                        <a:pt x="193" y="76"/>
                      </a:lnTo>
                      <a:lnTo>
                        <a:pt x="193" y="72"/>
                      </a:lnTo>
                      <a:lnTo>
                        <a:pt x="173" y="83"/>
                      </a:lnTo>
                      <a:close/>
                      <a:moveTo>
                        <a:pt x="205" y="101"/>
                      </a:moveTo>
                      <a:lnTo>
                        <a:pt x="205" y="106"/>
                      </a:lnTo>
                      <a:lnTo>
                        <a:pt x="224" y="95"/>
                      </a:lnTo>
                      <a:lnTo>
                        <a:pt x="224" y="90"/>
                      </a:lnTo>
                      <a:lnTo>
                        <a:pt x="205" y="101"/>
                      </a:lnTo>
                      <a:close/>
                      <a:moveTo>
                        <a:pt x="236" y="119"/>
                      </a:moveTo>
                      <a:lnTo>
                        <a:pt x="236" y="124"/>
                      </a:lnTo>
                      <a:lnTo>
                        <a:pt x="255" y="112"/>
                      </a:lnTo>
                      <a:lnTo>
                        <a:pt x="255" y="108"/>
                      </a:lnTo>
                      <a:lnTo>
                        <a:pt x="236" y="119"/>
                      </a:lnTo>
                      <a:close/>
                      <a:moveTo>
                        <a:pt x="246" y="130"/>
                      </a:moveTo>
                      <a:lnTo>
                        <a:pt x="267" y="142"/>
                      </a:lnTo>
                      <a:lnTo>
                        <a:pt x="267" y="137"/>
                      </a:lnTo>
                      <a:lnTo>
                        <a:pt x="246" y="125"/>
                      </a:lnTo>
                      <a:lnTo>
                        <a:pt x="246" y="130"/>
                      </a:lnTo>
                      <a:close/>
                      <a:moveTo>
                        <a:pt x="267" y="137"/>
                      </a:moveTo>
                      <a:lnTo>
                        <a:pt x="267" y="142"/>
                      </a:lnTo>
                      <a:lnTo>
                        <a:pt x="287" y="130"/>
                      </a:lnTo>
                      <a:lnTo>
                        <a:pt x="287" y="126"/>
                      </a:lnTo>
                      <a:lnTo>
                        <a:pt x="267" y="137"/>
                      </a:lnTo>
                      <a:close/>
                      <a:moveTo>
                        <a:pt x="29" y="39"/>
                      </a:moveTo>
                      <a:lnTo>
                        <a:pt x="50" y="51"/>
                      </a:lnTo>
                      <a:lnTo>
                        <a:pt x="50" y="46"/>
                      </a:lnTo>
                      <a:lnTo>
                        <a:pt x="29" y="34"/>
                      </a:lnTo>
                      <a:lnTo>
                        <a:pt x="29" y="39"/>
                      </a:lnTo>
                      <a:close/>
                      <a:moveTo>
                        <a:pt x="60" y="56"/>
                      </a:moveTo>
                      <a:lnTo>
                        <a:pt x="81" y="68"/>
                      </a:lnTo>
                      <a:lnTo>
                        <a:pt x="81" y="64"/>
                      </a:lnTo>
                      <a:lnTo>
                        <a:pt x="60" y="52"/>
                      </a:lnTo>
                      <a:lnTo>
                        <a:pt x="60" y="56"/>
                      </a:lnTo>
                      <a:close/>
                      <a:moveTo>
                        <a:pt x="92" y="74"/>
                      </a:moveTo>
                      <a:lnTo>
                        <a:pt x="113" y="87"/>
                      </a:lnTo>
                      <a:lnTo>
                        <a:pt x="113" y="82"/>
                      </a:lnTo>
                      <a:lnTo>
                        <a:pt x="92" y="70"/>
                      </a:lnTo>
                      <a:lnTo>
                        <a:pt x="92" y="74"/>
                      </a:lnTo>
                      <a:close/>
                      <a:moveTo>
                        <a:pt x="123" y="93"/>
                      </a:moveTo>
                      <a:lnTo>
                        <a:pt x="144" y="105"/>
                      </a:lnTo>
                      <a:lnTo>
                        <a:pt x="144" y="100"/>
                      </a:lnTo>
                      <a:lnTo>
                        <a:pt x="123" y="88"/>
                      </a:lnTo>
                      <a:lnTo>
                        <a:pt x="123" y="93"/>
                      </a:lnTo>
                      <a:close/>
                      <a:moveTo>
                        <a:pt x="154" y="111"/>
                      </a:moveTo>
                      <a:lnTo>
                        <a:pt x="175" y="123"/>
                      </a:lnTo>
                      <a:lnTo>
                        <a:pt x="175" y="118"/>
                      </a:lnTo>
                      <a:lnTo>
                        <a:pt x="154" y="106"/>
                      </a:lnTo>
                      <a:lnTo>
                        <a:pt x="154" y="111"/>
                      </a:lnTo>
                      <a:close/>
                      <a:moveTo>
                        <a:pt x="186" y="129"/>
                      </a:moveTo>
                      <a:lnTo>
                        <a:pt x="207" y="141"/>
                      </a:lnTo>
                      <a:lnTo>
                        <a:pt x="207" y="136"/>
                      </a:lnTo>
                      <a:lnTo>
                        <a:pt x="186" y="124"/>
                      </a:lnTo>
                      <a:lnTo>
                        <a:pt x="186" y="129"/>
                      </a:lnTo>
                      <a:close/>
                      <a:moveTo>
                        <a:pt x="50" y="46"/>
                      </a:moveTo>
                      <a:lnTo>
                        <a:pt x="50" y="51"/>
                      </a:lnTo>
                      <a:lnTo>
                        <a:pt x="70" y="39"/>
                      </a:lnTo>
                      <a:lnTo>
                        <a:pt x="70" y="34"/>
                      </a:lnTo>
                      <a:lnTo>
                        <a:pt x="50" y="46"/>
                      </a:lnTo>
                      <a:close/>
                      <a:moveTo>
                        <a:pt x="81" y="64"/>
                      </a:moveTo>
                      <a:lnTo>
                        <a:pt x="81" y="68"/>
                      </a:lnTo>
                      <a:lnTo>
                        <a:pt x="101" y="57"/>
                      </a:lnTo>
                      <a:lnTo>
                        <a:pt x="101" y="53"/>
                      </a:lnTo>
                      <a:lnTo>
                        <a:pt x="81" y="64"/>
                      </a:lnTo>
                      <a:close/>
                      <a:moveTo>
                        <a:pt x="113" y="82"/>
                      </a:moveTo>
                      <a:lnTo>
                        <a:pt x="113" y="87"/>
                      </a:lnTo>
                      <a:lnTo>
                        <a:pt x="132" y="75"/>
                      </a:lnTo>
                      <a:lnTo>
                        <a:pt x="132" y="71"/>
                      </a:lnTo>
                      <a:lnTo>
                        <a:pt x="113" y="82"/>
                      </a:lnTo>
                      <a:close/>
                      <a:moveTo>
                        <a:pt x="144" y="100"/>
                      </a:moveTo>
                      <a:lnTo>
                        <a:pt x="144" y="105"/>
                      </a:lnTo>
                      <a:lnTo>
                        <a:pt x="163" y="93"/>
                      </a:lnTo>
                      <a:lnTo>
                        <a:pt x="163" y="89"/>
                      </a:lnTo>
                      <a:lnTo>
                        <a:pt x="144" y="100"/>
                      </a:lnTo>
                      <a:close/>
                      <a:moveTo>
                        <a:pt x="175" y="118"/>
                      </a:moveTo>
                      <a:lnTo>
                        <a:pt x="175" y="123"/>
                      </a:lnTo>
                      <a:lnTo>
                        <a:pt x="195" y="111"/>
                      </a:lnTo>
                      <a:lnTo>
                        <a:pt x="195" y="107"/>
                      </a:lnTo>
                      <a:lnTo>
                        <a:pt x="175" y="118"/>
                      </a:lnTo>
                      <a:close/>
                      <a:moveTo>
                        <a:pt x="207" y="136"/>
                      </a:moveTo>
                      <a:lnTo>
                        <a:pt x="207" y="141"/>
                      </a:lnTo>
                      <a:lnTo>
                        <a:pt x="226" y="130"/>
                      </a:lnTo>
                      <a:lnTo>
                        <a:pt x="226" y="125"/>
                      </a:lnTo>
                      <a:lnTo>
                        <a:pt x="207" y="136"/>
                      </a:lnTo>
                      <a:close/>
                      <a:moveTo>
                        <a:pt x="217" y="147"/>
                      </a:moveTo>
                      <a:lnTo>
                        <a:pt x="238" y="159"/>
                      </a:lnTo>
                      <a:lnTo>
                        <a:pt x="238" y="154"/>
                      </a:lnTo>
                      <a:lnTo>
                        <a:pt x="217" y="142"/>
                      </a:lnTo>
                      <a:lnTo>
                        <a:pt x="217" y="147"/>
                      </a:lnTo>
                      <a:close/>
                      <a:moveTo>
                        <a:pt x="238" y="154"/>
                      </a:moveTo>
                      <a:lnTo>
                        <a:pt x="238" y="159"/>
                      </a:lnTo>
                      <a:lnTo>
                        <a:pt x="257" y="148"/>
                      </a:lnTo>
                      <a:lnTo>
                        <a:pt x="257" y="143"/>
                      </a:lnTo>
                      <a:lnTo>
                        <a:pt x="238" y="154"/>
                      </a:lnTo>
                      <a:close/>
                      <a:moveTo>
                        <a:pt x="0" y="55"/>
                      </a:moveTo>
                      <a:lnTo>
                        <a:pt x="21" y="67"/>
                      </a:lnTo>
                      <a:lnTo>
                        <a:pt x="21" y="63"/>
                      </a:lnTo>
                      <a:lnTo>
                        <a:pt x="0" y="51"/>
                      </a:lnTo>
                      <a:lnTo>
                        <a:pt x="0" y="55"/>
                      </a:lnTo>
                      <a:close/>
                      <a:moveTo>
                        <a:pt x="31" y="74"/>
                      </a:moveTo>
                      <a:lnTo>
                        <a:pt x="52" y="86"/>
                      </a:lnTo>
                      <a:lnTo>
                        <a:pt x="52" y="81"/>
                      </a:lnTo>
                      <a:lnTo>
                        <a:pt x="31" y="69"/>
                      </a:lnTo>
                      <a:lnTo>
                        <a:pt x="31" y="74"/>
                      </a:lnTo>
                      <a:close/>
                      <a:moveTo>
                        <a:pt x="62" y="92"/>
                      </a:moveTo>
                      <a:lnTo>
                        <a:pt x="146" y="140"/>
                      </a:lnTo>
                      <a:lnTo>
                        <a:pt x="146" y="135"/>
                      </a:lnTo>
                      <a:lnTo>
                        <a:pt x="62" y="87"/>
                      </a:lnTo>
                      <a:lnTo>
                        <a:pt x="62" y="92"/>
                      </a:lnTo>
                      <a:close/>
                      <a:moveTo>
                        <a:pt x="156" y="146"/>
                      </a:moveTo>
                      <a:lnTo>
                        <a:pt x="177" y="158"/>
                      </a:lnTo>
                      <a:lnTo>
                        <a:pt x="177" y="153"/>
                      </a:lnTo>
                      <a:lnTo>
                        <a:pt x="156" y="141"/>
                      </a:lnTo>
                      <a:lnTo>
                        <a:pt x="156" y="146"/>
                      </a:lnTo>
                      <a:close/>
                      <a:moveTo>
                        <a:pt x="21" y="63"/>
                      </a:moveTo>
                      <a:lnTo>
                        <a:pt x="21" y="67"/>
                      </a:lnTo>
                      <a:lnTo>
                        <a:pt x="40" y="56"/>
                      </a:lnTo>
                      <a:lnTo>
                        <a:pt x="40" y="52"/>
                      </a:lnTo>
                      <a:lnTo>
                        <a:pt x="21" y="63"/>
                      </a:lnTo>
                      <a:close/>
                      <a:moveTo>
                        <a:pt x="52" y="81"/>
                      </a:moveTo>
                      <a:lnTo>
                        <a:pt x="52" y="86"/>
                      </a:lnTo>
                      <a:lnTo>
                        <a:pt x="71" y="74"/>
                      </a:lnTo>
                      <a:lnTo>
                        <a:pt x="71" y="70"/>
                      </a:lnTo>
                      <a:lnTo>
                        <a:pt x="52" y="81"/>
                      </a:lnTo>
                      <a:close/>
                      <a:moveTo>
                        <a:pt x="146" y="135"/>
                      </a:moveTo>
                      <a:lnTo>
                        <a:pt x="146" y="140"/>
                      </a:lnTo>
                      <a:lnTo>
                        <a:pt x="165" y="129"/>
                      </a:lnTo>
                      <a:lnTo>
                        <a:pt x="165" y="124"/>
                      </a:lnTo>
                      <a:lnTo>
                        <a:pt x="146" y="135"/>
                      </a:lnTo>
                      <a:close/>
                      <a:moveTo>
                        <a:pt x="177" y="153"/>
                      </a:moveTo>
                      <a:lnTo>
                        <a:pt x="177" y="158"/>
                      </a:lnTo>
                      <a:lnTo>
                        <a:pt x="196" y="146"/>
                      </a:lnTo>
                      <a:lnTo>
                        <a:pt x="196" y="142"/>
                      </a:lnTo>
                      <a:lnTo>
                        <a:pt x="177" y="153"/>
                      </a:lnTo>
                      <a:close/>
                      <a:moveTo>
                        <a:pt x="188" y="164"/>
                      </a:moveTo>
                      <a:lnTo>
                        <a:pt x="208" y="176"/>
                      </a:lnTo>
                      <a:lnTo>
                        <a:pt x="208" y="171"/>
                      </a:lnTo>
                      <a:lnTo>
                        <a:pt x="188" y="159"/>
                      </a:lnTo>
                      <a:lnTo>
                        <a:pt x="188" y="164"/>
                      </a:lnTo>
                      <a:close/>
                      <a:moveTo>
                        <a:pt x="208" y="171"/>
                      </a:moveTo>
                      <a:lnTo>
                        <a:pt x="208" y="176"/>
                      </a:lnTo>
                      <a:lnTo>
                        <a:pt x="228" y="164"/>
                      </a:lnTo>
                      <a:lnTo>
                        <a:pt x="228" y="160"/>
                      </a:lnTo>
                      <a:lnTo>
                        <a:pt x="208" y="171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6" name="AutoShape 52"/>
                <p:cNvSpPr>
                  <a:spLocks noChangeArrowheads="1"/>
                </p:cNvSpPr>
                <p:nvPr/>
              </p:nvSpPr>
              <p:spPr bwMode="auto">
                <a:xfrm rot="-26209655">
                  <a:off x="3341" y="3195"/>
                  <a:ext cx="228" cy="222"/>
                </a:xfrm>
                <a:prstGeom prst="parallelogram">
                  <a:avLst>
                    <a:gd name="adj" fmla="val 33811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 sz="1200"/>
                </a:p>
              </p:txBody>
            </p:sp>
          </p:grpSp>
        </p:grpSp>
        <p:grpSp>
          <p:nvGrpSpPr>
            <p:cNvPr id="77" name="Agrupar 76"/>
            <p:cNvGrpSpPr/>
            <p:nvPr/>
          </p:nvGrpSpPr>
          <p:grpSpPr>
            <a:xfrm>
              <a:off x="6396654" y="541462"/>
              <a:ext cx="753569" cy="720064"/>
              <a:chOff x="3511003" y="1002043"/>
              <a:chExt cx="753569" cy="720064"/>
            </a:xfrm>
          </p:grpSpPr>
          <p:sp>
            <p:nvSpPr>
              <p:cNvPr id="78" name="Elipse 77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79" name="Conector recto de flecha 78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cto de flecha 79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Agrupar 92"/>
            <p:cNvGrpSpPr>
              <a:grpSpLocks noChangeAspect="1"/>
            </p:cNvGrpSpPr>
            <p:nvPr/>
          </p:nvGrpSpPr>
          <p:grpSpPr>
            <a:xfrm>
              <a:off x="4493121" y="1592461"/>
              <a:ext cx="565127" cy="540000"/>
              <a:chOff x="3511003" y="1002043"/>
              <a:chExt cx="753569" cy="720064"/>
            </a:xfrm>
          </p:grpSpPr>
          <p:sp>
            <p:nvSpPr>
              <p:cNvPr id="94" name="Elipse 93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95" name="Conector recto de flecha 94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ector recto de flecha 95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Conector recto 101"/>
            <p:cNvCxnSpPr>
              <a:stCxn id="3" idx="5"/>
            </p:cNvCxnSpPr>
            <p:nvPr/>
          </p:nvCxnSpPr>
          <p:spPr>
            <a:xfrm>
              <a:off x="3314059" y="1090277"/>
              <a:ext cx="406854" cy="5021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/>
            <p:cNvCxnSpPr>
              <a:stCxn id="78" idx="3"/>
            </p:cNvCxnSpPr>
            <p:nvPr/>
          </p:nvCxnSpPr>
          <p:spPr>
            <a:xfrm flipH="1">
              <a:off x="5892529" y="1156075"/>
              <a:ext cx="614482" cy="4363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cto 110"/>
            <p:cNvCxnSpPr>
              <a:endCxn id="23" idx="1"/>
            </p:cNvCxnSpPr>
            <p:nvPr/>
          </p:nvCxnSpPr>
          <p:spPr>
            <a:xfrm>
              <a:off x="6351318" y="2496540"/>
              <a:ext cx="1039169" cy="58764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/>
            <p:cNvCxnSpPr>
              <a:stCxn id="66" idx="0"/>
              <a:endCxn id="23" idx="3"/>
            </p:cNvCxnSpPr>
            <p:nvPr/>
          </p:nvCxnSpPr>
          <p:spPr>
            <a:xfrm flipV="1">
              <a:off x="6784007" y="3590813"/>
              <a:ext cx="555753" cy="7607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Elipse 120"/>
            <p:cNvSpPr/>
            <p:nvPr/>
          </p:nvSpPr>
          <p:spPr>
            <a:xfrm>
              <a:off x="5868912" y="2860156"/>
              <a:ext cx="3497787" cy="2792331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122" name="CuadroTexto 121"/>
            <p:cNvSpPr txBox="1"/>
            <p:nvPr/>
          </p:nvSpPr>
          <p:spPr>
            <a:xfrm>
              <a:off x="6396639" y="2165606"/>
              <a:ext cx="1183821" cy="91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/>
                <a:t>Enlace del Centro</a:t>
              </a:r>
              <a:endParaRPr lang="es-ES" sz="1200" dirty="0"/>
            </a:p>
          </p:txBody>
        </p:sp>
        <p:sp>
          <p:nvSpPr>
            <p:cNvPr id="125" name="CuadroTexto 124"/>
            <p:cNvSpPr txBox="1"/>
            <p:nvPr/>
          </p:nvSpPr>
          <p:spPr>
            <a:xfrm>
              <a:off x="3096097" y="3590814"/>
              <a:ext cx="1817504" cy="6539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Router EGIDA</a:t>
              </a:r>
            </a:p>
            <a:p>
              <a:pPr algn="ctr"/>
              <a:r>
                <a:rPr lang="es-ES" sz="1200" dirty="0"/>
                <a:t>EGIDA</a:t>
              </a:r>
              <a:endParaRPr lang="es-ES" sz="1200" dirty="0"/>
            </a:p>
          </p:txBody>
        </p:sp>
        <p:sp>
          <p:nvSpPr>
            <p:cNvPr id="126" name="CuadroTexto 125"/>
            <p:cNvSpPr txBox="1"/>
            <p:nvPr/>
          </p:nvSpPr>
          <p:spPr>
            <a:xfrm>
              <a:off x="2005387" y="1129727"/>
              <a:ext cx="1183821" cy="91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Proveedor externo 1</a:t>
              </a:r>
              <a:endParaRPr lang="es-ES" sz="1200" dirty="0"/>
            </a:p>
          </p:txBody>
        </p:sp>
        <p:sp>
          <p:nvSpPr>
            <p:cNvPr id="127" name="CuadroTexto 126"/>
            <p:cNvSpPr txBox="1"/>
            <p:nvPr/>
          </p:nvSpPr>
          <p:spPr>
            <a:xfrm>
              <a:off x="6780096" y="1193391"/>
              <a:ext cx="1183821" cy="91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Proveedor externo 2</a:t>
              </a:r>
              <a:endParaRPr lang="es-ES" sz="1200" dirty="0"/>
            </a:p>
          </p:txBody>
        </p:sp>
        <p:grpSp>
          <p:nvGrpSpPr>
            <p:cNvPr id="128" name="Agrupar 127"/>
            <p:cNvGrpSpPr>
              <a:grpSpLocks noChangeAspect="1"/>
            </p:cNvGrpSpPr>
            <p:nvPr/>
          </p:nvGrpSpPr>
          <p:grpSpPr>
            <a:xfrm>
              <a:off x="3508388" y="2132461"/>
              <a:ext cx="565127" cy="540000"/>
              <a:chOff x="3511003" y="1002043"/>
              <a:chExt cx="753569" cy="720064"/>
            </a:xfrm>
          </p:grpSpPr>
          <p:sp>
            <p:nvSpPr>
              <p:cNvPr id="129" name="Elipse 128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130" name="Conector recto de flecha 129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ector recto de flecha 130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Agrupar 131"/>
            <p:cNvGrpSpPr>
              <a:grpSpLocks noChangeAspect="1"/>
            </p:cNvGrpSpPr>
            <p:nvPr/>
          </p:nvGrpSpPr>
          <p:grpSpPr>
            <a:xfrm>
              <a:off x="5464671" y="2296021"/>
              <a:ext cx="565127" cy="540000"/>
              <a:chOff x="3511003" y="1002043"/>
              <a:chExt cx="753569" cy="720064"/>
            </a:xfrm>
          </p:grpSpPr>
          <p:sp>
            <p:nvSpPr>
              <p:cNvPr id="133" name="Elipse 13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134" name="Conector recto de flecha 133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ector recto de flecha 134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CuadroTexto 135"/>
            <p:cNvSpPr txBox="1"/>
            <p:nvPr/>
          </p:nvSpPr>
          <p:spPr>
            <a:xfrm>
              <a:off x="4178630" y="2242051"/>
              <a:ext cx="1282651" cy="91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Troncal de RedIRIS</a:t>
              </a:r>
              <a:endParaRPr lang="es-ES" sz="1200" dirty="0"/>
            </a:p>
          </p:txBody>
        </p:sp>
        <p:sp>
          <p:nvSpPr>
            <p:cNvPr id="139" name="CuadroTexto 138"/>
            <p:cNvSpPr txBox="1"/>
            <p:nvPr/>
          </p:nvSpPr>
          <p:spPr>
            <a:xfrm>
              <a:off x="6097855" y="3443609"/>
              <a:ext cx="879648" cy="1177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Red del Centro</a:t>
              </a:r>
              <a:endParaRPr lang="es-ES" sz="1200" dirty="0"/>
            </a:p>
          </p:txBody>
        </p:sp>
        <p:sp>
          <p:nvSpPr>
            <p:cNvPr id="97" name="Nube 1"/>
            <p:cNvSpPr/>
            <p:nvPr/>
          </p:nvSpPr>
          <p:spPr>
            <a:xfrm>
              <a:off x="3281849" y="1322150"/>
              <a:ext cx="3000320" cy="2280637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45434" y="4930123"/>
              <a:ext cx="1913766" cy="392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Red de </a:t>
              </a:r>
              <a:r>
                <a:rPr lang="en-GB" sz="1200" dirty="0" err="1"/>
                <a:t>Limpieza</a:t>
              </a:r>
              <a:endParaRPr lang="en-GB" sz="1200" dirty="0"/>
            </a:p>
          </p:txBody>
        </p:sp>
        <p:sp>
          <p:nvSpPr>
            <p:cNvPr id="2" name="Nube 1"/>
            <p:cNvSpPr/>
            <p:nvPr/>
          </p:nvSpPr>
          <p:spPr>
            <a:xfrm>
              <a:off x="2176268" y="4380779"/>
              <a:ext cx="2456471" cy="1885289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4014050" y="3602787"/>
              <a:ext cx="138163" cy="8183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Agrupar 80"/>
            <p:cNvGrpSpPr/>
            <p:nvPr/>
          </p:nvGrpSpPr>
          <p:grpSpPr>
            <a:xfrm>
              <a:off x="3628064" y="2974171"/>
              <a:ext cx="753569" cy="720064"/>
              <a:chOff x="3511003" y="1002043"/>
              <a:chExt cx="753569" cy="720064"/>
            </a:xfrm>
          </p:grpSpPr>
          <p:sp>
            <p:nvSpPr>
              <p:cNvPr id="82" name="Elipse 81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83" name="Conector recto de flecha 82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ector recto de flecha 83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Elipse 2"/>
            <p:cNvSpPr/>
            <p:nvPr/>
          </p:nvSpPr>
          <p:spPr>
            <a:xfrm>
              <a:off x="4296378" y="5114789"/>
              <a:ext cx="918539" cy="910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29317" y="6058036"/>
              <a:ext cx="1888468" cy="392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/>
                <a:t>Equipo</a:t>
              </a:r>
              <a:r>
                <a:rPr lang="en-GB" sz="1200" dirty="0"/>
                <a:t> </a:t>
              </a:r>
              <a:r>
                <a:rPr lang="en-GB" sz="1200" dirty="0" err="1"/>
                <a:t>Limpieza</a:t>
              </a:r>
              <a:endParaRPr lang="en-GB" sz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4424910" y="2983791"/>
              <a:ext cx="2779455" cy="2128536"/>
            </a:xfrm>
            <a:custGeom>
              <a:avLst/>
              <a:gdLst>
                <a:gd name="connsiteX0" fmla="*/ 230218 w 2779455"/>
                <a:gd name="connsiteY0" fmla="*/ 2128536 h 2128536"/>
                <a:gd name="connsiteX1" fmla="*/ 8546 w 2779455"/>
                <a:gd name="connsiteY1" fmla="*/ 1214136 h 2128536"/>
                <a:gd name="connsiteX2" fmla="*/ 493455 w 2779455"/>
                <a:gd name="connsiteY2" fmla="*/ 618391 h 2128536"/>
                <a:gd name="connsiteX3" fmla="*/ 1297018 w 2779455"/>
                <a:gd name="connsiteY3" fmla="*/ 8791 h 2128536"/>
                <a:gd name="connsiteX4" fmla="*/ 2779455 w 2779455"/>
                <a:gd name="connsiteY4" fmla="*/ 258173 h 2128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55" h="2128536">
                  <a:moveTo>
                    <a:pt x="230218" y="2128536"/>
                  </a:moveTo>
                  <a:cubicBezTo>
                    <a:pt x="97445" y="1797181"/>
                    <a:pt x="-35327" y="1465827"/>
                    <a:pt x="8546" y="1214136"/>
                  </a:cubicBezTo>
                  <a:cubicBezTo>
                    <a:pt x="52419" y="962445"/>
                    <a:pt x="278710" y="819282"/>
                    <a:pt x="493455" y="618391"/>
                  </a:cubicBezTo>
                  <a:cubicBezTo>
                    <a:pt x="708200" y="417500"/>
                    <a:pt x="916018" y="68827"/>
                    <a:pt x="1297018" y="8791"/>
                  </a:cubicBezTo>
                  <a:cubicBezTo>
                    <a:pt x="1678018" y="-51245"/>
                    <a:pt x="2541619" y="214300"/>
                    <a:pt x="2779455" y="258173"/>
                  </a:cubicBezTo>
                </a:path>
              </a:pathLst>
            </a:custGeom>
            <a:noFill/>
            <a:ln w="41275"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281850" y="1537465"/>
              <a:ext cx="3352857" cy="3133539"/>
            </a:xfrm>
            <a:custGeom>
              <a:avLst/>
              <a:gdLst>
                <a:gd name="connsiteX0" fmla="*/ 0 w 5818909"/>
                <a:gd name="connsiteY0" fmla="*/ 0 h 2468259"/>
                <a:gd name="connsiteX1" fmla="*/ 858982 w 5818909"/>
                <a:gd name="connsiteY1" fmla="*/ 831273 h 2468259"/>
                <a:gd name="connsiteX2" fmla="*/ 2978727 w 5818909"/>
                <a:gd name="connsiteY2" fmla="*/ 1939636 h 2468259"/>
                <a:gd name="connsiteX3" fmla="*/ 4378036 w 5818909"/>
                <a:gd name="connsiteY3" fmla="*/ 2452255 h 2468259"/>
                <a:gd name="connsiteX4" fmla="*/ 5818909 w 5818909"/>
                <a:gd name="connsiteY4" fmla="*/ 2341418 h 2468259"/>
                <a:gd name="connsiteX0" fmla="*/ 0 w 5818909"/>
                <a:gd name="connsiteY0" fmla="*/ 0 h 3131915"/>
                <a:gd name="connsiteX1" fmla="*/ 858982 w 5818909"/>
                <a:gd name="connsiteY1" fmla="*/ 831273 h 3131915"/>
                <a:gd name="connsiteX2" fmla="*/ 2978727 w 5818909"/>
                <a:gd name="connsiteY2" fmla="*/ 1939636 h 3131915"/>
                <a:gd name="connsiteX3" fmla="*/ 4378036 w 5818909"/>
                <a:gd name="connsiteY3" fmla="*/ 2452255 h 3131915"/>
                <a:gd name="connsiteX4" fmla="*/ 3271351 w 5818909"/>
                <a:gd name="connsiteY4" fmla="*/ 3131518 h 3131915"/>
                <a:gd name="connsiteX5" fmla="*/ 5818909 w 5818909"/>
                <a:gd name="connsiteY5" fmla="*/ 2341418 h 3131915"/>
                <a:gd name="connsiteX0" fmla="*/ 0 w 5818909"/>
                <a:gd name="connsiteY0" fmla="*/ 0 h 3131947"/>
                <a:gd name="connsiteX1" fmla="*/ 858982 w 5818909"/>
                <a:gd name="connsiteY1" fmla="*/ 831273 h 3131947"/>
                <a:gd name="connsiteX2" fmla="*/ 2978727 w 5818909"/>
                <a:gd name="connsiteY2" fmla="*/ 1939636 h 3131947"/>
                <a:gd name="connsiteX3" fmla="*/ 2980406 w 5818909"/>
                <a:gd name="connsiteY3" fmla="*/ 2715881 h 3131947"/>
                <a:gd name="connsiteX4" fmla="*/ 4378036 w 5818909"/>
                <a:gd name="connsiteY4" fmla="*/ 2452255 h 3131947"/>
                <a:gd name="connsiteX5" fmla="*/ 3271351 w 5818909"/>
                <a:gd name="connsiteY5" fmla="*/ 3131518 h 3131947"/>
                <a:gd name="connsiteX6" fmla="*/ 5818909 w 5818909"/>
                <a:gd name="connsiteY6" fmla="*/ 2341418 h 3131947"/>
                <a:gd name="connsiteX0" fmla="*/ 0 w 5818909"/>
                <a:gd name="connsiteY0" fmla="*/ 0 h 3133539"/>
                <a:gd name="connsiteX1" fmla="*/ 858982 w 5818909"/>
                <a:gd name="connsiteY1" fmla="*/ 831273 h 3133539"/>
                <a:gd name="connsiteX2" fmla="*/ 2978727 w 5818909"/>
                <a:gd name="connsiteY2" fmla="*/ 1939636 h 3133539"/>
                <a:gd name="connsiteX3" fmla="*/ 2980406 w 5818909"/>
                <a:gd name="connsiteY3" fmla="*/ 2715881 h 3133539"/>
                <a:gd name="connsiteX4" fmla="*/ 3144981 w 5818909"/>
                <a:gd name="connsiteY4" fmla="*/ 2923309 h 3133539"/>
                <a:gd name="connsiteX5" fmla="*/ 3271351 w 5818909"/>
                <a:gd name="connsiteY5" fmla="*/ 3131518 h 3133539"/>
                <a:gd name="connsiteX6" fmla="*/ 5818909 w 5818909"/>
                <a:gd name="connsiteY6" fmla="*/ 2341418 h 3133539"/>
                <a:gd name="connsiteX0" fmla="*/ 0 w 3352857"/>
                <a:gd name="connsiteY0" fmla="*/ 0 h 3133539"/>
                <a:gd name="connsiteX1" fmla="*/ 858982 w 3352857"/>
                <a:gd name="connsiteY1" fmla="*/ 831273 h 3133539"/>
                <a:gd name="connsiteX2" fmla="*/ 2978727 w 3352857"/>
                <a:gd name="connsiteY2" fmla="*/ 1939636 h 3133539"/>
                <a:gd name="connsiteX3" fmla="*/ 2980406 w 3352857"/>
                <a:gd name="connsiteY3" fmla="*/ 2715881 h 3133539"/>
                <a:gd name="connsiteX4" fmla="*/ 3144981 w 3352857"/>
                <a:gd name="connsiteY4" fmla="*/ 2923309 h 3133539"/>
                <a:gd name="connsiteX5" fmla="*/ 3271351 w 3352857"/>
                <a:gd name="connsiteY5" fmla="*/ 3131518 h 3133539"/>
                <a:gd name="connsiteX6" fmla="*/ 3158836 w 3352857"/>
                <a:gd name="connsiteY6" fmla="*/ 3117273 h 313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2857" h="3133539">
                  <a:moveTo>
                    <a:pt x="0" y="0"/>
                  </a:moveTo>
                  <a:cubicBezTo>
                    <a:pt x="181264" y="254000"/>
                    <a:pt x="362528" y="508000"/>
                    <a:pt x="858982" y="831273"/>
                  </a:cubicBezTo>
                  <a:cubicBezTo>
                    <a:pt x="1355436" y="1154546"/>
                    <a:pt x="2625156" y="1625535"/>
                    <a:pt x="2978727" y="1939636"/>
                  </a:cubicBezTo>
                  <a:cubicBezTo>
                    <a:pt x="3332298" y="2253737"/>
                    <a:pt x="2747188" y="2630445"/>
                    <a:pt x="2980406" y="2715881"/>
                  </a:cubicBezTo>
                  <a:cubicBezTo>
                    <a:pt x="3213624" y="2801317"/>
                    <a:pt x="3313545" y="2807855"/>
                    <a:pt x="3144981" y="2923309"/>
                  </a:cubicBezTo>
                  <a:cubicBezTo>
                    <a:pt x="2976417" y="3038763"/>
                    <a:pt x="3031206" y="3149991"/>
                    <a:pt x="3271351" y="3131518"/>
                  </a:cubicBezTo>
                  <a:cubicBezTo>
                    <a:pt x="3511496" y="3113045"/>
                    <a:pt x="3142952" y="3117338"/>
                    <a:pt x="3158836" y="3117273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117274" y="1371601"/>
              <a:ext cx="5818909" cy="2468259"/>
            </a:xfrm>
            <a:custGeom>
              <a:avLst/>
              <a:gdLst>
                <a:gd name="connsiteX0" fmla="*/ 0 w 5818909"/>
                <a:gd name="connsiteY0" fmla="*/ 0 h 2468259"/>
                <a:gd name="connsiteX1" fmla="*/ 858982 w 5818909"/>
                <a:gd name="connsiteY1" fmla="*/ 831273 h 2468259"/>
                <a:gd name="connsiteX2" fmla="*/ 2978727 w 5818909"/>
                <a:gd name="connsiteY2" fmla="*/ 1939636 h 2468259"/>
                <a:gd name="connsiteX3" fmla="*/ 4378036 w 5818909"/>
                <a:gd name="connsiteY3" fmla="*/ 2452255 h 2468259"/>
                <a:gd name="connsiteX4" fmla="*/ 5818909 w 5818909"/>
                <a:gd name="connsiteY4" fmla="*/ 2341418 h 246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8909" h="2468259">
                  <a:moveTo>
                    <a:pt x="0" y="0"/>
                  </a:moveTo>
                  <a:cubicBezTo>
                    <a:pt x="181264" y="254000"/>
                    <a:pt x="362528" y="508000"/>
                    <a:pt x="858982" y="831273"/>
                  </a:cubicBezTo>
                  <a:cubicBezTo>
                    <a:pt x="1355436" y="1154546"/>
                    <a:pt x="2392218" y="1669472"/>
                    <a:pt x="2978727" y="1939636"/>
                  </a:cubicBezTo>
                  <a:cubicBezTo>
                    <a:pt x="3565236" y="2209800"/>
                    <a:pt x="3904672" y="2385291"/>
                    <a:pt x="4378036" y="2452255"/>
                  </a:cubicBezTo>
                  <a:cubicBezTo>
                    <a:pt x="4851400" y="2519219"/>
                    <a:pt x="5571836" y="2355273"/>
                    <a:pt x="5818909" y="2341418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8041004" y="5760594"/>
              <a:ext cx="2164905" cy="915550"/>
              <a:chOff x="595052" y="5348202"/>
              <a:chExt cx="2164905" cy="915550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595052" y="5348202"/>
                <a:ext cx="2164905" cy="91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200"/>
              </a:p>
              <a:p>
                <a:r>
                  <a:rPr lang="en-GB" sz="1200" dirty="0" err="1"/>
                  <a:t>Trafico</a:t>
                </a:r>
                <a:r>
                  <a:rPr lang="en-GB" sz="1200" dirty="0"/>
                  <a:t> </a:t>
                </a:r>
                <a:r>
                  <a:rPr lang="en-GB" sz="1200" dirty="0" err="1"/>
                  <a:t>Lícito</a:t>
                </a:r>
                <a:r>
                  <a:rPr lang="en-GB" sz="1200" dirty="0"/>
                  <a:t> </a:t>
                </a:r>
                <a:endParaRPr lang="en-GB" sz="1200" dirty="0"/>
              </a:p>
              <a:p>
                <a:r>
                  <a:rPr lang="en-GB" sz="1200" dirty="0" err="1"/>
                  <a:t>Tunel</a:t>
                </a:r>
                <a:r>
                  <a:rPr lang="en-GB" sz="1200" dirty="0"/>
                  <a:t> GRE</a:t>
                </a:r>
                <a:endParaRPr lang="en-GB" sz="1200" dirty="0"/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>
                <a:off x="2236671" y="5839204"/>
                <a:ext cx="38768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Straight Connector 104"/>
            <p:cNvCxnSpPr/>
            <p:nvPr/>
          </p:nvCxnSpPr>
          <p:spPr>
            <a:xfrm>
              <a:off x="9682622" y="6487123"/>
              <a:ext cx="387680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04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643" y="1940615"/>
            <a:ext cx="5636789" cy="3982140"/>
            <a:chOff x="2005387" y="475663"/>
            <a:chExt cx="8200522" cy="6308916"/>
          </a:xfrm>
        </p:grpSpPr>
        <p:grpSp>
          <p:nvGrpSpPr>
            <p:cNvPr id="21" name="Agrupar 20"/>
            <p:cNvGrpSpPr/>
            <p:nvPr/>
          </p:nvGrpSpPr>
          <p:grpSpPr>
            <a:xfrm>
              <a:off x="2670849" y="475663"/>
              <a:ext cx="753569" cy="720064"/>
              <a:chOff x="3511003" y="1002043"/>
              <a:chExt cx="753569" cy="720064"/>
            </a:xfrm>
          </p:grpSpPr>
          <p:sp>
            <p:nvSpPr>
              <p:cNvPr id="3" name="Elipse 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5" name="Conector recto de flecha 4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cto de flecha 7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Agrupar 21"/>
            <p:cNvGrpSpPr/>
            <p:nvPr/>
          </p:nvGrpSpPr>
          <p:grpSpPr>
            <a:xfrm rot="343060">
              <a:off x="7253440" y="3004010"/>
              <a:ext cx="753569" cy="720064"/>
              <a:chOff x="3511003" y="1002043"/>
              <a:chExt cx="753569" cy="720064"/>
            </a:xfrm>
          </p:grpSpPr>
          <p:sp>
            <p:nvSpPr>
              <p:cNvPr id="23" name="Elipse 2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24" name="Conector recto de flecha 23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de flecha 24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6"/>
            <p:cNvGrpSpPr>
              <a:grpSpLocks/>
            </p:cNvGrpSpPr>
            <p:nvPr/>
          </p:nvGrpSpPr>
          <p:grpSpPr bwMode="auto">
            <a:xfrm>
              <a:off x="6319662" y="4351589"/>
              <a:ext cx="739775" cy="1012825"/>
              <a:chOff x="2647" y="2976"/>
              <a:chExt cx="466" cy="638"/>
            </a:xfrm>
          </p:grpSpPr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2662" y="3430"/>
                <a:ext cx="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s-ES" sz="1200" dirty="0">
                  <a:solidFill>
                    <a:srgbClr val="333399"/>
                  </a:solidFill>
                  <a:latin typeface="Verdana" charset="0"/>
                </a:endParaRPr>
              </a:p>
            </p:txBody>
          </p:sp>
          <p:grpSp>
            <p:nvGrpSpPr>
              <p:cNvPr id="32" name="Group 8"/>
              <p:cNvGrpSpPr>
                <a:grpSpLocks/>
              </p:cNvGrpSpPr>
              <p:nvPr/>
            </p:nvGrpSpPr>
            <p:grpSpPr bwMode="auto">
              <a:xfrm>
                <a:off x="2647" y="2976"/>
                <a:ext cx="466" cy="448"/>
                <a:chOff x="3159" y="3140"/>
                <a:chExt cx="466" cy="448"/>
              </a:xfrm>
            </p:grpSpPr>
            <p:sp>
              <p:nvSpPr>
                <p:cNvPr id="33" name="Rectangle 9"/>
                <p:cNvSpPr>
                  <a:spLocks noChangeArrowheads="1"/>
                </p:cNvSpPr>
                <p:nvPr/>
              </p:nvSpPr>
              <p:spPr bwMode="auto">
                <a:xfrm>
                  <a:off x="3356" y="3235"/>
                  <a:ext cx="269" cy="6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4" name="Rectangle 10"/>
                <p:cNvSpPr>
                  <a:spLocks noChangeArrowheads="1"/>
                </p:cNvSpPr>
                <p:nvPr/>
              </p:nvSpPr>
              <p:spPr bwMode="auto">
                <a:xfrm>
                  <a:off x="3356" y="3241"/>
                  <a:ext cx="269" cy="6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5" name="Rectangle 11"/>
                <p:cNvSpPr>
                  <a:spLocks noChangeArrowheads="1"/>
                </p:cNvSpPr>
                <p:nvPr/>
              </p:nvSpPr>
              <p:spPr bwMode="auto">
                <a:xfrm>
                  <a:off x="3356" y="3247"/>
                  <a:ext cx="269" cy="6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6" name="Rectangle 12"/>
                <p:cNvSpPr>
                  <a:spLocks noChangeArrowheads="1"/>
                </p:cNvSpPr>
                <p:nvPr/>
              </p:nvSpPr>
              <p:spPr bwMode="auto">
                <a:xfrm>
                  <a:off x="3356" y="3253"/>
                  <a:ext cx="269" cy="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7" name="Rectangle 13"/>
                <p:cNvSpPr>
                  <a:spLocks noChangeArrowheads="1"/>
                </p:cNvSpPr>
                <p:nvPr/>
              </p:nvSpPr>
              <p:spPr bwMode="auto">
                <a:xfrm>
                  <a:off x="3356" y="3259"/>
                  <a:ext cx="269" cy="6"/>
                </a:xfrm>
                <a:prstGeom prst="rect">
                  <a:avLst/>
                </a:pr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8" name="Rectangle 14"/>
                <p:cNvSpPr>
                  <a:spLocks noChangeArrowheads="1"/>
                </p:cNvSpPr>
                <p:nvPr/>
              </p:nvSpPr>
              <p:spPr bwMode="auto">
                <a:xfrm>
                  <a:off x="3356" y="3265"/>
                  <a:ext cx="269" cy="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9" name="Rectangle 15"/>
                <p:cNvSpPr>
                  <a:spLocks noChangeArrowheads="1"/>
                </p:cNvSpPr>
                <p:nvPr/>
              </p:nvSpPr>
              <p:spPr bwMode="auto">
                <a:xfrm>
                  <a:off x="3356" y="3271"/>
                  <a:ext cx="269" cy="6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0" name="Rectangle 16"/>
                <p:cNvSpPr>
                  <a:spLocks noChangeArrowheads="1"/>
                </p:cNvSpPr>
                <p:nvPr/>
              </p:nvSpPr>
              <p:spPr bwMode="auto">
                <a:xfrm>
                  <a:off x="3356" y="3277"/>
                  <a:ext cx="269" cy="6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1" name="Rectangle 17"/>
                <p:cNvSpPr>
                  <a:spLocks noChangeArrowheads="1"/>
                </p:cNvSpPr>
                <p:nvPr/>
              </p:nvSpPr>
              <p:spPr bwMode="auto">
                <a:xfrm>
                  <a:off x="3356" y="3283"/>
                  <a:ext cx="269" cy="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2" name="Freeform 18"/>
                <p:cNvSpPr>
                  <a:spLocks/>
                </p:cNvSpPr>
                <p:nvPr/>
              </p:nvSpPr>
              <p:spPr bwMode="auto">
                <a:xfrm>
                  <a:off x="3366" y="3149"/>
                  <a:ext cx="251" cy="134"/>
                </a:xfrm>
                <a:custGeom>
                  <a:avLst/>
                  <a:gdLst>
                    <a:gd name="T0" fmla="*/ 0 w 675"/>
                    <a:gd name="T1" fmla="*/ 2 h 358"/>
                    <a:gd name="T2" fmla="*/ 55 w 675"/>
                    <a:gd name="T3" fmla="*/ 0 h 358"/>
                    <a:gd name="T4" fmla="*/ 486 w 675"/>
                    <a:gd name="T5" fmla="*/ 229 h 358"/>
                    <a:gd name="T6" fmla="*/ 675 w 675"/>
                    <a:gd name="T7" fmla="*/ 358 h 358"/>
                    <a:gd name="T8" fmla="*/ 621 w 675"/>
                    <a:gd name="T9" fmla="*/ 358 h 358"/>
                    <a:gd name="T10" fmla="*/ 0 w 675"/>
                    <a:gd name="T11" fmla="*/ 2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5" h="358">
                      <a:moveTo>
                        <a:pt x="0" y="2"/>
                      </a:moveTo>
                      <a:lnTo>
                        <a:pt x="55" y="0"/>
                      </a:lnTo>
                      <a:lnTo>
                        <a:pt x="486" y="229"/>
                      </a:lnTo>
                      <a:lnTo>
                        <a:pt x="675" y="358"/>
                      </a:lnTo>
                      <a:lnTo>
                        <a:pt x="621" y="358"/>
                      </a:lnTo>
                      <a:cubicBezTo>
                        <a:pt x="413" y="242"/>
                        <a:pt x="205" y="123"/>
                        <a:pt x="0" y="2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3" name="Rectangle 19"/>
                <p:cNvSpPr>
                  <a:spLocks noChangeArrowheads="1"/>
                </p:cNvSpPr>
                <p:nvPr/>
              </p:nvSpPr>
              <p:spPr bwMode="auto">
                <a:xfrm>
                  <a:off x="3159" y="3325"/>
                  <a:ext cx="394" cy="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4" name="Rectangle 20"/>
                <p:cNvSpPr>
                  <a:spLocks noChangeArrowheads="1"/>
                </p:cNvSpPr>
                <p:nvPr/>
              </p:nvSpPr>
              <p:spPr bwMode="auto">
                <a:xfrm>
                  <a:off x="3159" y="3409"/>
                  <a:ext cx="394" cy="5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5" name="Rectangle 21"/>
                <p:cNvSpPr>
                  <a:spLocks noChangeArrowheads="1"/>
                </p:cNvSpPr>
                <p:nvPr/>
              </p:nvSpPr>
              <p:spPr bwMode="auto">
                <a:xfrm>
                  <a:off x="3159" y="3414"/>
                  <a:ext cx="394" cy="6"/>
                </a:xfrm>
                <a:prstGeom prst="rect">
                  <a:avLst/>
                </a:pr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6" name="Rectangle 22"/>
                <p:cNvSpPr>
                  <a:spLocks noChangeArrowheads="1"/>
                </p:cNvSpPr>
                <p:nvPr/>
              </p:nvSpPr>
              <p:spPr bwMode="auto">
                <a:xfrm>
                  <a:off x="3159" y="3420"/>
                  <a:ext cx="394" cy="6"/>
                </a:xfrm>
                <a:prstGeom prst="rect">
                  <a:avLst/>
                </a:prstGeom>
                <a:solidFill>
                  <a:srgbClr val="ECEC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7" name="Rectangle 23"/>
                <p:cNvSpPr>
                  <a:spLocks noChangeArrowheads="1"/>
                </p:cNvSpPr>
                <p:nvPr/>
              </p:nvSpPr>
              <p:spPr bwMode="auto">
                <a:xfrm>
                  <a:off x="3159" y="3426"/>
                  <a:ext cx="394" cy="6"/>
                </a:xfrm>
                <a:prstGeom prst="rect">
                  <a:avLst/>
                </a:prstGeom>
                <a:solidFill>
                  <a:srgbClr val="ED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8" name="Rectangle 24"/>
                <p:cNvSpPr>
                  <a:spLocks noChangeArrowheads="1"/>
                </p:cNvSpPr>
                <p:nvPr/>
              </p:nvSpPr>
              <p:spPr bwMode="auto">
                <a:xfrm>
                  <a:off x="3159" y="3432"/>
                  <a:ext cx="394" cy="12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9" name="Rectangle 25"/>
                <p:cNvSpPr>
                  <a:spLocks noChangeArrowheads="1"/>
                </p:cNvSpPr>
                <p:nvPr/>
              </p:nvSpPr>
              <p:spPr bwMode="auto">
                <a:xfrm>
                  <a:off x="3159" y="3444"/>
                  <a:ext cx="394" cy="6"/>
                </a:xfrm>
                <a:prstGeom prst="rect">
                  <a:avLst/>
                </a:pr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0" name="Rectangle 26"/>
                <p:cNvSpPr>
                  <a:spLocks noChangeArrowheads="1"/>
                </p:cNvSpPr>
                <p:nvPr/>
              </p:nvSpPr>
              <p:spPr bwMode="auto">
                <a:xfrm>
                  <a:off x="3159" y="3450"/>
                  <a:ext cx="394" cy="6"/>
                </a:xfrm>
                <a:prstGeom prst="rect">
                  <a:avLst/>
                </a:prstGeom>
                <a:solidFill>
                  <a:srgbClr val="F0F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59" y="3456"/>
                  <a:ext cx="394" cy="6"/>
                </a:xfrm>
                <a:prstGeom prst="rect">
                  <a:avLst/>
                </a:prstGeom>
                <a:solidFill>
                  <a:srgbClr val="F1F1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2" name="Rectangle 28"/>
                <p:cNvSpPr>
                  <a:spLocks noChangeArrowheads="1"/>
                </p:cNvSpPr>
                <p:nvPr/>
              </p:nvSpPr>
              <p:spPr bwMode="auto">
                <a:xfrm>
                  <a:off x="3159" y="3462"/>
                  <a:ext cx="394" cy="6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3" name="Rectangle 29"/>
                <p:cNvSpPr>
                  <a:spLocks noChangeArrowheads="1"/>
                </p:cNvSpPr>
                <p:nvPr/>
              </p:nvSpPr>
              <p:spPr bwMode="auto">
                <a:xfrm>
                  <a:off x="3159" y="3468"/>
                  <a:ext cx="394" cy="12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4" name="Rectangle 30"/>
                <p:cNvSpPr>
                  <a:spLocks noChangeArrowheads="1"/>
                </p:cNvSpPr>
                <p:nvPr/>
              </p:nvSpPr>
              <p:spPr bwMode="auto">
                <a:xfrm>
                  <a:off x="3159" y="3480"/>
                  <a:ext cx="394" cy="6"/>
                </a:xfrm>
                <a:prstGeom prst="rect">
                  <a:avLst/>
                </a:pr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5" name="Rectangle 31"/>
                <p:cNvSpPr>
                  <a:spLocks noChangeArrowheads="1"/>
                </p:cNvSpPr>
                <p:nvPr/>
              </p:nvSpPr>
              <p:spPr bwMode="auto">
                <a:xfrm>
                  <a:off x="3159" y="3486"/>
                  <a:ext cx="394" cy="6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6" name="Rectangle 32"/>
                <p:cNvSpPr>
                  <a:spLocks noChangeArrowheads="1"/>
                </p:cNvSpPr>
                <p:nvPr/>
              </p:nvSpPr>
              <p:spPr bwMode="auto">
                <a:xfrm>
                  <a:off x="3159" y="3492"/>
                  <a:ext cx="394" cy="6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7" name="Rectangle 33"/>
                <p:cNvSpPr>
                  <a:spLocks noChangeArrowheads="1"/>
                </p:cNvSpPr>
                <p:nvPr/>
              </p:nvSpPr>
              <p:spPr bwMode="auto">
                <a:xfrm>
                  <a:off x="3159" y="3498"/>
                  <a:ext cx="394" cy="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8" name="Rectangle 34"/>
                <p:cNvSpPr>
                  <a:spLocks noChangeArrowheads="1"/>
                </p:cNvSpPr>
                <p:nvPr/>
              </p:nvSpPr>
              <p:spPr bwMode="auto">
                <a:xfrm>
                  <a:off x="3159" y="3504"/>
                  <a:ext cx="394" cy="12"/>
                </a:xfrm>
                <a:prstGeom prst="rect">
                  <a:avLst/>
                </a:pr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9" name="Rectangle 35"/>
                <p:cNvSpPr>
                  <a:spLocks noChangeArrowheads="1"/>
                </p:cNvSpPr>
                <p:nvPr/>
              </p:nvSpPr>
              <p:spPr bwMode="auto">
                <a:xfrm>
                  <a:off x="3159" y="3516"/>
                  <a:ext cx="394" cy="6"/>
                </a:xfrm>
                <a:prstGeom prst="rect">
                  <a:avLst/>
                </a:pr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0" name="Rectangle 36"/>
                <p:cNvSpPr>
                  <a:spLocks noChangeArrowheads="1"/>
                </p:cNvSpPr>
                <p:nvPr/>
              </p:nvSpPr>
              <p:spPr bwMode="auto">
                <a:xfrm>
                  <a:off x="3159" y="3522"/>
                  <a:ext cx="394" cy="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1" name="Rectangle 37"/>
                <p:cNvSpPr>
                  <a:spLocks noChangeArrowheads="1"/>
                </p:cNvSpPr>
                <p:nvPr/>
              </p:nvSpPr>
              <p:spPr bwMode="auto">
                <a:xfrm>
                  <a:off x="3159" y="3528"/>
                  <a:ext cx="394" cy="6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2" name="Rectangle 38"/>
                <p:cNvSpPr>
                  <a:spLocks noChangeArrowheads="1"/>
                </p:cNvSpPr>
                <p:nvPr/>
              </p:nvSpPr>
              <p:spPr bwMode="auto">
                <a:xfrm>
                  <a:off x="3159" y="3534"/>
                  <a:ext cx="394" cy="6"/>
                </a:xfrm>
                <a:prstGeom prst="rect">
                  <a:avLst/>
                </a:prstGeom>
                <a:solidFill>
                  <a:srgbClr val="FCFC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3" name="Rectangle 39"/>
                <p:cNvSpPr>
                  <a:spLocks noChangeArrowheads="1"/>
                </p:cNvSpPr>
                <p:nvPr/>
              </p:nvSpPr>
              <p:spPr bwMode="auto">
                <a:xfrm>
                  <a:off x="3159" y="3540"/>
                  <a:ext cx="394" cy="12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4" name="Rectangle 40"/>
                <p:cNvSpPr>
                  <a:spLocks noChangeArrowheads="1"/>
                </p:cNvSpPr>
                <p:nvPr/>
              </p:nvSpPr>
              <p:spPr bwMode="auto">
                <a:xfrm>
                  <a:off x="3159" y="3552"/>
                  <a:ext cx="394" cy="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5" name="Freeform 41"/>
                <p:cNvSpPr>
                  <a:spLocks/>
                </p:cNvSpPr>
                <p:nvPr/>
              </p:nvSpPr>
              <p:spPr bwMode="auto">
                <a:xfrm>
                  <a:off x="3166" y="3334"/>
                  <a:ext cx="376" cy="217"/>
                </a:xfrm>
                <a:custGeom>
                  <a:avLst/>
                  <a:gdLst>
                    <a:gd name="T0" fmla="*/ 0 w 1009"/>
                    <a:gd name="T1" fmla="*/ 224 h 581"/>
                    <a:gd name="T2" fmla="*/ 389 w 1009"/>
                    <a:gd name="T3" fmla="*/ 0 h 581"/>
                    <a:gd name="T4" fmla="*/ 1009 w 1009"/>
                    <a:gd name="T5" fmla="*/ 357 h 581"/>
                    <a:gd name="T6" fmla="*/ 623 w 1009"/>
                    <a:gd name="T7" fmla="*/ 581 h 581"/>
                    <a:gd name="T8" fmla="*/ 0 w 1009"/>
                    <a:gd name="T9" fmla="*/ 224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9" h="581">
                      <a:moveTo>
                        <a:pt x="0" y="224"/>
                      </a:moveTo>
                      <a:lnTo>
                        <a:pt x="389" y="0"/>
                      </a:lnTo>
                      <a:lnTo>
                        <a:pt x="1009" y="357"/>
                      </a:lnTo>
                      <a:lnTo>
                        <a:pt x="623" y="581"/>
                      </a:lnTo>
                      <a:cubicBezTo>
                        <a:pt x="393" y="508"/>
                        <a:pt x="181" y="386"/>
                        <a:pt x="0" y="22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pic>
              <p:nvPicPr>
                <p:cNvPr id="66" name="Picture 4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2" y="3140"/>
                  <a:ext cx="299" cy="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Freeform 43"/>
                <p:cNvSpPr>
                  <a:spLocks/>
                </p:cNvSpPr>
                <p:nvPr/>
              </p:nvSpPr>
              <p:spPr bwMode="auto">
                <a:xfrm>
                  <a:off x="3311" y="3149"/>
                  <a:ext cx="286" cy="318"/>
                </a:xfrm>
                <a:custGeom>
                  <a:avLst/>
                  <a:gdLst>
                    <a:gd name="T0" fmla="*/ 620 w 767"/>
                    <a:gd name="T1" fmla="*/ 853 h 853"/>
                    <a:gd name="T2" fmla="*/ 1 w 767"/>
                    <a:gd name="T3" fmla="*/ 496 h 853"/>
                    <a:gd name="T4" fmla="*/ 0 w 767"/>
                    <a:gd name="T5" fmla="*/ 496 h 853"/>
                    <a:gd name="T6" fmla="*/ 147 w 767"/>
                    <a:gd name="T7" fmla="*/ 0 h 853"/>
                    <a:gd name="T8" fmla="*/ 767 w 767"/>
                    <a:gd name="T9" fmla="*/ 358 h 853"/>
                    <a:gd name="T10" fmla="*/ 620 w 767"/>
                    <a:gd name="T11" fmla="*/ 853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67" h="853">
                      <a:moveTo>
                        <a:pt x="620" y="853"/>
                      </a:moveTo>
                      <a:cubicBezTo>
                        <a:pt x="414" y="733"/>
                        <a:pt x="208" y="614"/>
                        <a:pt x="1" y="496"/>
                      </a:cubicBezTo>
                      <a:lnTo>
                        <a:pt x="0" y="496"/>
                      </a:lnTo>
                      <a:lnTo>
                        <a:pt x="147" y="0"/>
                      </a:lnTo>
                      <a:lnTo>
                        <a:pt x="767" y="358"/>
                      </a:lnTo>
                      <a:lnTo>
                        <a:pt x="620" y="853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pic>
              <p:nvPicPr>
                <p:cNvPr id="68" name="Picture 4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59" y="3409"/>
                  <a:ext cx="245" cy="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9" name="Freeform 45"/>
                <p:cNvSpPr>
                  <a:spLocks/>
                </p:cNvSpPr>
                <p:nvPr/>
              </p:nvSpPr>
              <p:spPr bwMode="auto">
                <a:xfrm>
                  <a:off x="3166" y="3418"/>
                  <a:ext cx="232" cy="167"/>
                </a:xfrm>
                <a:custGeom>
                  <a:avLst/>
                  <a:gdLst>
                    <a:gd name="T0" fmla="*/ 0 w 623"/>
                    <a:gd name="T1" fmla="*/ 85 h 448"/>
                    <a:gd name="T2" fmla="*/ 623 w 623"/>
                    <a:gd name="T3" fmla="*/ 448 h 448"/>
                    <a:gd name="T4" fmla="*/ 623 w 623"/>
                    <a:gd name="T5" fmla="*/ 448 h 448"/>
                    <a:gd name="T6" fmla="*/ 623 w 623"/>
                    <a:gd name="T7" fmla="*/ 357 h 448"/>
                    <a:gd name="T8" fmla="*/ 0 w 623"/>
                    <a:gd name="T9" fmla="*/ 0 h 448"/>
                    <a:gd name="T10" fmla="*/ 0 w 623"/>
                    <a:gd name="T11" fmla="*/ 0 h 448"/>
                    <a:gd name="T12" fmla="*/ 0 w 623"/>
                    <a:gd name="T13" fmla="*/ 85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448">
                      <a:moveTo>
                        <a:pt x="0" y="85"/>
                      </a:moveTo>
                      <a:cubicBezTo>
                        <a:pt x="174" y="258"/>
                        <a:pt x="388" y="382"/>
                        <a:pt x="623" y="448"/>
                      </a:cubicBezTo>
                      <a:lnTo>
                        <a:pt x="623" y="448"/>
                      </a:lnTo>
                      <a:lnTo>
                        <a:pt x="623" y="357"/>
                      </a:lnTo>
                      <a:cubicBezTo>
                        <a:pt x="389" y="293"/>
                        <a:pt x="175" y="171"/>
                        <a:pt x="0" y="0"/>
                      </a:cubicBezTo>
                      <a:lnTo>
                        <a:pt x="0" y="0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0" name="Freeform 46"/>
                <p:cNvSpPr>
                  <a:spLocks/>
                </p:cNvSpPr>
                <p:nvPr/>
              </p:nvSpPr>
              <p:spPr bwMode="auto">
                <a:xfrm>
                  <a:off x="3166" y="3149"/>
                  <a:ext cx="451" cy="436"/>
                </a:xfrm>
                <a:custGeom>
                  <a:avLst/>
                  <a:gdLst>
                    <a:gd name="T0" fmla="*/ 623 w 1210"/>
                    <a:gd name="T1" fmla="*/ 1168 h 1168"/>
                    <a:gd name="T2" fmla="*/ 1040 w 1210"/>
                    <a:gd name="T3" fmla="*/ 926 h 1168"/>
                    <a:gd name="T4" fmla="*/ 1210 w 1210"/>
                    <a:gd name="T5" fmla="*/ 358 h 1168"/>
                    <a:gd name="T6" fmla="*/ 590 w 1210"/>
                    <a:gd name="T7" fmla="*/ 0 h 1168"/>
                    <a:gd name="T8" fmla="*/ 536 w 1210"/>
                    <a:gd name="T9" fmla="*/ 0 h 1168"/>
                    <a:gd name="T10" fmla="*/ 389 w 1210"/>
                    <a:gd name="T11" fmla="*/ 496 h 1168"/>
                    <a:gd name="T12" fmla="*/ 0 w 1210"/>
                    <a:gd name="T13" fmla="*/ 720 h 1168"/>
                    <a:gd name="T14" fmla="*/ 0 w 1210"/>
                    <a:gd name="T15" fmla="*/ 805 h 1168"/>
                    <a:gd name="T16" fmla="*/ 623 w 1210"/>
                    <a:gd name="T17" fmla="*/ 1168 h 1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10" h="1168">
                      <a:moveTo>
                        <a:pt x="623" y="1168"/>
                      </a:moveTo>
                      <a:lnTo>
                        <a:pt x="1040" y="926"/>
                      </a:lnTo>
                      <a:lnTo>
                        <a:pt x="1210" y="358"/>
                      </a:lnTo>
                      <a:lnTo>
                        <a:pt x="590" y="0"/>
                      </a:lnTo>
                      <a:lnTo>
                        <a:pt x="536" y="0"/>
                      </a:lnTo>
                      <a:lnTo>
                        <a:pt x="389" y="496"/>
                      </a:lnTo>
                      <a:lnTo>
                        <a:pt x="0" y="720"/>
                      </a:lnTo>
                      <a:lnTo>
                        <a:pt x="0" y="805"/>
                      </a:lnTo>
                      <a:cubicBezTo>
                        <a:pt x="175" y="977"/>
                        <a:pt x="389" y="1101"/>
                        <a:pt x="623" y="1168"/>
                      </a:cubicBez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1" name="Freeform 47"/>
                <p:cNvSpPr>
                  <a:spLocks/>
                </p:cNvSpPr>
                <p:nvPr/>
              </p:nvSpPr>
              <p:spPr bwMode="auto">
                <a:xfrm>
                  <a:off x="3328" y="3171"/>
                  <a:ext cx="206" cy="277"/>
                </a:xfrm>
                <a:custGeom>
                  <a:avLst/>
                  <a:gdLst>
                    <a:gd name="T0" fmla="*/ 48 w 206"/>
                    <a:gd name="T1" fmla="*/ 0 h 277"/>
                    <a:gd name="T2" fmla="*/ 0 w 206"/>
                    <a:gd name="T3" fmla="*/ 160 h 277"/>
                    <a:gd name="T4" fmla="*/ 206 w 206"/>
                    <a:gd name="T5" fmla="*/ 277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6" h="277">
                      <a:moveTo>
                        <a:pt x="48" y="0"/>
                      </a:moveTo>
                      <a:lnTo>
                        <a:pt x="0" y="160"/>
                      </a:lnTo>
                      <a:lnTo>
                        <a:pt x="206" y="277"/>
                      </a:ln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2" name="Freeform 48"/>
                <p:cNvSpPr>
                  <a:spLocks/>
                </p:cNvSpPr>
                <p:nvPr/>
              </p:nvSpPr>
              <p:spPr bwMode="auto">
                <a:xfrm>
                  <a:off x="3412" y="3499"/>
                  <a:ext cx="99" cy="78"/>
                </a:xfrm>
                <a:custGeom>
                  <a:avLst/>
                  <a:gdLst>
                    <a:gd name="T0" fmla="*/ 99 w 99"/>
                    <a:gd name="T1" fmla="*/ 0 h 78"/>
                    <a:gd name="T2" fmla="*/ 0 w 99"/>
                    <a:gd name="T3" fmla="*/ 58 h 78"/>
                    <a:gd name="T4" fmla="*/ 0 w 99"/>
                    <a:gd name="T5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78">
                      <a:moveTo>
                        <a:pt x="99" y="0"/>
                      </a:moveTo>
                      <a:lnTo>
                        <a:pt x="0" y="58"/>
                      </a:lnTo>
                      <a:lnTo>
                        <a:pt x="0" y="78"/>
                      </a:ln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3" name="Freeform 49"/>
                <p:cNvSpPr>
                  <a:spLocks/>
                </p:cNvSpPr>
                <p:nvPr/>
              </p:nvSpPr>
              <p:spPr bwMode="auto">
                <a:xfrm>
                  <a:off x="3335" y="3171"/>
                  <a:ext cx="245" cy="277"/>
                </a:xfrm>
                <a:custGeom>
                  <a:avLst/>
                  <a:gdLst>
                    <a:gd name="T0" fmla="*/ 0 w 658"/>
                    <a:gd name="T1" fmla="*/ 424 h 744"/>
                    <a:gd name="T2" fmla="*/ 124 w 658"/>
                    <a:gd name="T3" fmla="*/ 8 h 744"/>
                    <a:gd name="T4" fmla="*/ 112 w 658"/>
                    <a:gd name="T5" fmla="*/ 0 h 744"/>
                    <a:gd name="T6" fmla="*/ 658 w 658"/>
                    <a:gd name="T7" fmla="*/ 316 h 744"/>
                    <a:gd name="T8" fmla="*/ 658 w 658"/>
                    <a:gd name="T9" fmla="*/ 316 h 744"/>
                    <a:gd name="T10" fmla="*/ 533 w 658"/>
                    <a:gd name="T11" fmla="*/ 744 h 744"/>
                    <a:gd name="T12" fmla="*/ 535 w 658"/>
                    <a:gd name="T13" fmla="*/ 732 h 744"/>
                    <a:gd name="T14" fmla="*/ 0 w 658"/>
                    <a:gd name="T15" fmla="*/ 424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8" h="744">
                      <a:moveTo>
                        <a:pt x="0" y="424"/>
                      </a:moveTo>
                      <a:lnTo>
                        <a:pt x="124" y="8"/>
                      </a:lnTo>
                      <a:lnTo>
                        <a:pt x="112" y="0"/>
                      </a:lnTo>
                      <a:cubicBezTo>
                        <a:pt x="295" y="103"/>
                        <a:pt x="477" y="208"/>
                        <a:pt x="658" y="316"/>
                      </a:cubicBezTo>
                      <a:lnTo>
                        <a:pt x="658" y="316"/>
                      </a:lnTo>
                      <a:lnTo>
                        <a:pt x="533" y="744"/>
                      </a:lnTo>
                      <a:lnTo>
                        <a:pt x="535" y="732"/>
                      </a:lnTo>
                      <a:cubicBezTo>
                        <a:pt x="355" y="632"/>
                        <a:pt x="177" y="529"/>
                        <a:pt x="0" y="42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4" name="Freeform 50"/>
                <p:cNvSpPr>
                  <a:spLocks noEditPoints="1"/>
                </p:cNvSpPr>
                <p:nvPr/>
              </p:nvSpPr>
              <p:spPr bwMode="auto">
                <a:xfrm>
                  <a:off x="3199" y="3350"/>
                  <a:ext cx="316" cy="182"/>
                </a:xfrm>
                <a:custGeom>
                  <a:avLst/>
                  <a:gdLst>
                    <a:gd name="T0" fmla="*/ 40 w 316"/>
                    <a:gd name="T1" fmla="*/ 63 h 182"/>
                    <a:gd name="T2" fmla="*/ 29 w 316"/>
                    <a:gd name="T3" fmla="*/ 45 h 182"/>
                    <a:gd name="T4" fmla="*/ 49 w 316"/>
                    <a:gd name="T5" fmla="*/ 34 h 182"/>
                    <a:gd name="T6" fmla="*/ 79 w 316"/>
                    <a:gd name="T7" fmla="*/ 40 h 182"/>
                    <a:gd name="T8" fmla="*/ 58 w 316"/>
                    <a:gd name="T9" fmla="*/ 28 h 182"/>
                    <a:gd name="T10" fmla="*/ 129 w 316"/>
                    <a:gd name="T11" fmla="*/ 11 h 182"/>
                    <a:gd name="T12" fmla="*/ 119 w 316"/>
                    <a:gd name="T13" fmla="*/ 29 h 182"/>
                    <a:gd name="T14" fmla="*/ 139 w 316"/>
                    <a:gd name="T15" fmla="*/ 18 h 182"/>
                    <a:gd name="T16" fmla="*/ 171 w 316"/>
                    <a:gd name="T17" fmla="*/ 59 h 182"/>
                    <a:gd name="T18" fmla="*/ 151 w 316"/>
                    <a:gd name="T19" fmla="*/ 47 h 182"/>
                    <a:gd name="T20" fmla="*/ 222 w 316"/>
                    <a:gd name="T21" fmla="*/ 66 h 182"/>
                    <a:gd name="T22" fmla="*/ 244 w 316"/>
                    <a:gd name="T23" fmla="*/ 101 h 182"/>
                    <a:gd name="T24" fmla="*/ 264 w 316"/>
                    <a:gd name="T25" fmla="*/ 90 h 182"/>
                    <a:gd name="T26" fmla="*/ 296 w 316"/>
                    <a:gd name="T27" fmla="*/ 131 h 182"/>
                    <a:gd name="T28" fmla="*/ 276 w 316"/>
                    <a:gd name="T29" fmla="*/ 119 h 182"/>
                    <a:gd name="T30" fmla="*/ 287 w 316"/>
                    <a:gd name="T31" fmla="*/ 137 h 182"/>
                    <a:gd name="T32" fmla="*/ 215 w 316"/>
                    <a:gd name="T33" fmla="*/ 118 h 182"/>
                    <a:gd name="T34" fmla="*/ 235 w 316"/>
                    <a:gd name="T35" fmla="*/ 107 h 182"/>
                    <a:gd name="T36" fmla="*/ 234 w 316"/>
                    <a:gd name="T37" fmla="*/ 95 h 182"/>
                    <a:gd name="T38" fmla="*/ 213 w 316"/>
                    <a:gd name="T39" fmla="*/ 83 h 182"/>
                    <a:gd name="T40" fmla="*/ 224 w 316"/>
                    <a:gd name="T41" fmla="*/ 101 h 182"/>
                    <a:gd name="T42" fmla="*/ 152 w 316"/>
                    <a:gd name="T43" fmla="*/ 82 h 182"/>
                    <a:gd name="T44" fmla="*/ 172 w 316"/>
                    <a:gd name="T45" fmla="*/ 71 h 182"/>
                    <a:gd name="T46" fmla="*/ 142 w 316"/>
                    <a:gd name="T47" fmla="*/ 76 h 182"/>
                    <a:gd name="T48" fmla="*/ 121 w 316"/>
                    <a:gd name="T49" fmla="*/ 64 h 182"/>
                    <a:gd name="T50" fmla="*/ 130 w 316"/>
                    <a:gd name="T51" fmla="*/ 47 h 182"/>
                    <a:gd name="T52" fmla="*/ 60 w 316"/>
                    <a:gd name="T53" fmla="*/ 63 h 182"/>
                    <a:gd name="T54" fmla="*/ 80 w 316"/>
                    <a:gd name="T55" fmla="*/ 52 h 182"/>
                    <a:gd name="T56" fmla="*/ 113 w 316"/>
                    <a:gd name="T57" fmla="*/ 93 h 182"/>
                    <a:gd name="T58" fmla="*/ 92 w 316"/>
                    <a:gd name="T59" fmla="*/ 81 h 182"/>
                    <a:gd name="T60" fmla="*/ 163 w 316"/>
                    <a:gd name="T61" fmla="*/ 100 h 182"/>
                    <a:gd name="T62" fmla="*/ 154 w 316"/>
                    <a:gd name="T63" fmla="*/ 117 h 182"/>
                    <a:gd name="T64" fmla="*/ 174 w 316"/>
                    <a:gd name="T65" fmla="*/ 106 h 182"/>
                    <a:gd name="T66" fmla="*/ 207 w 316"/>
                    <a:gd name="T67" fmla="*/ 147 h 182"/>
                    <a:gd name="T68" fmla="*/ 186 w 316"/>
                    <a:gd name="T69" fmla="*/ 135 h 182"/>
                    <a:gd name="T70" fmla="*/ 257 w 316"/>
                    <a:gd name="T71" fmla="*/ 154 h 182"/>
                    <a:gd name="T72" fmla="*/ 188 w 316"/>
                    <a:gd name="T73" fmla="*/ 170 h 182"/>
                    <a:gd name="T74" fmla="*/ 207 w 316"/>
                    <a:gd name="T75" fmla="*/ 159 h 182"/>
                    <a:gd name="T76" fmla="*/ 177 w 316"/>
                    <a:gd name="T77" fmla="*/ 164 h 182"/>
                    <a:gd name="T78" fmla="*/ 156 w 316"/>
                    <a:gd name="T79" fmla="*/ 152 h 182"/>
                    <a:gd name="T80" fmla="*/ 165 w 316"/>
                    <a:gd name="T81" fmla="*/ 135 h 182"/>
                    <a:gd name="T82" fmla="*/ 31 w 316"/>
                    <a:gd name="T83" fmla="*/ 80 h 182"/>
                    <a:gd name="T84" fmla="*/ 51 w 316"/>
                    <a:gd name="T85" fmla="*/ 69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16" h="182">
                      <a:moveTo>
                        <a:pt x="0" y="62"/>
                      </a:moveTo>
                      <a:lnTo>
                        <a:pt x="21" y="74"/>
                      </a:lnTo>
                      <a:lnTo>
                        <a:pt x="40" y="63"/>
                      </a:lnTo>
                      <a:lnTo>
                        <a:pt x="19" y="51"/>
                      </a:lnTo>
                      <a:lnTo>
                        <a:pt x="0" y="62"/>
                      </a:lnTo>
                      <a:close/>
                      <a:moveTo>
                        <a:pt x="29" y="45"/>
                      </a:moveTo>
                      <a:lnTo>
                        <a:pt x="50" y="57"/>
                      </a:lnTo>
                      <a:lnTo>
                        <a:pt x="70" y="45"/>
                      </a:lnTo>
                      <a:lnTo>
                        <a:pt x="49" y="34"/>
                      </a:lnTo>
                      <a:lnTo>
                        <a:pt x="29" y="45"/>
                      </a:lnTo>
                      <a:close/>
                      <a:moveTo>
                        <a:pt x="58" y="28"/>
                      </a:moveTo>
                      <a:lnTo>
                        <a:pt x="79" y="40"/>
                      </a:lnTo>
                      <a:lnTo>
                        <a:pt x="99" y="29"/>
                      </a:lnTo>
                      <a:lnTo>
                        <a:pt x="78" y="17"/>
                      </a:lnTo>
                      <a:lnTo>
                        <a:pt x="58" y="28"/>
                      </a:lnTo>
                      <a:close/>
                      <a:moveTo>
                        <a:pt x="88" y="11"/>
                      </a:moveTo>
                      <a:lnTo>
                        <a:pt x="109" y="23"/>
                      </a:lnTo>
                      <a:lnTo>
                        <a:pt x="129" y="11"/>
                      </a:lnTo>
                      <a:lnTo>
                        <a:pt x="108" y="0"/>
                      </a:lnTo>
                      <a:lnTo>
                        <a:pt x="88" y="11"/>
                      </a:lnTo>
                      <a:close/>
                      <a:moveTo>
                        <a:pt x="119" y="29"/>
                      </a:moveTo>
                      <a:lnTo>
                        <a:pt x="140" y="41"/>
                      </a:lnTo>
                      <a:lnTo>
                        <a:pt x="160" y="30"/>
                      </a:lnTo>
                      <a:lnTo>
                        <a:pt x="139" y="18"/>
                      </a:lnTo>
                      <a:lnTo>
                        <a:pt x="119" y="29"/>
                      </a:lnTo>
                      <a:close/>
                      <a:moveTo>
                        <a:pt x="151" y="47"/>
                      </a:moveTo>
                      <a:lnTo>
                        <a:pt x="171" y="59"/>
                      </a:lnTo>
                      <a:lnTo>
                        <a:pt x="191" y="48"/>
                      </a:lnTo>
                      <a:lnTo>
                        <a:pt x="170" y="36"/>
                      </a:lnTo>
                      <a:lnTo>
                        <a:pt x="151" y="47"/>
                      </a:lnTo>
                      <a:close/>
                      <a:moveTo>
                        <a:pt x="182" y="65"/>
                      </a:moveTo>
                      <a:lnTo>
                        <a:pt x="203" y="77"/>
                      </a:lnTo>
                      <a:lnTo>
                        <a:pt x="222" y="66"/>
                      </a:lnTo>
                      <a:lnTo>
                        <a:pt x="201" y="54"/>
                      </a:lnTo>
                      <a:lnTo>
                        <a:pt x="182" y="65"/>
                      </a:lnTo>
                      <a:close/>
                      <a:moveTo>
                        <a:pt x="244" y="101"/>
                      </a:moveTo>
                      <a:lnTo>
                        <a:pt x="265" y="113"/>
                      </a:lnTo>
                      <a:lnTo>
                        <a:pt x="285" y="102"/>
                      </a:lnTo>
                      <a:lnTo>
                        <a:pt x="264" y="90"/>
                      </a:lnTo>
                      <a:lnTo>
                        <a:pt x="244" y="101"/>
                      </a:lnTo>
                      <a:close/>
                      <a:moveTo>
                        <a:pt x="276" y="119"/>
                      </a:moveTo>
                      <a:lnTo>
                        <a:pt x="296" y="131"/>
                      </a:lnTo>
                      <a:lnTo>
                        <a:pt x="316" y="120"/>
                      </a:lnTo>
                      <a:lnTo>
                        <a:pt x="295" y="108"/>
                      </a:lnTo>
                      <a:lnTo>
                        <a:pt x="276" y="119"/>
                      </a:lnTo>
                      <a:close/>
                      <a:moveTo>
                        <a:pt x="246" y="136"/>
                      </a:moveTo>
                      <a:lnTo>
                        <a:pt x="267" y="148"/>
                      </a:lnTo>
                      <a:lnTo>
                        <a:pt x="287" y="137"/>
                      </a:lnTo>
                      <a:lnTo>
                        <a:pt x="266" y="125"/>
                      </a:lnTo>
                      <a:lnTo>
                        <a:pt x="246" y="136"/>
                      </a:lnTo>
                      <a:close/>
                      <a:moveTo>
                        <a:pt x="215" y="118"/>
                      </a:moveTo>
                      <a:lnTo>
                        <a:pt x="236" y="130"/>
                      </a:lnTo>
                      <a:lnTo>
                        <a:pt x="255" y="119"/>
                      </a:lnTo>
                      <a:lnTo>
                        <a:pt x="235" y="107"/>
                      </a:lnTo>
                      <a:lnTo>
                        <a:pt x="215" y="118"/>
                      </a:lnTo>
                      <a:close/>
                      <a:moveTo>
                        <a:pt x="213" y="83"/>
                      </a:moveTo>
                      <a:lnTo>
                        <a:pt x="234" y="95"/>
                      </a:lnTo>
                      <a:lnTo>
                        <a:pt x="254" y="84"/>
                      </a:lnTo>
                      <a:lnTo>
                        <a:pt x="233" y="72"/>
                      </a:lnTo>
                      <a:lnTo>
                        <a:pt x="213" y="83"/>
                      </a:lnTo>
                      <a:close/>
                      <a:moveTo>
                        <a:pt x="184" y="100"/>
                      </a:moveTo>
                      <a:lnTo>
                        <a:pt x="205" y="112"/>
                      </a:lnTo>
                      <a:lnTo>
                        <a:pt x="224" y="101"/>
                      </a:lnTo>
                      <a:lnTo>
                        <a:pt x="203" y="89"/>
                      </a:lnTo>
                      <a:lnTo>
                        <a:pt x="184" y="100"/>
                      </a:lnTo>
                      <a:close/>
                      <a:moveTo>
                        <a:pt x="152" y="82"/>
                      </a:moveTo>
                      <a:lnTo>
                        <a:pt x="173" y="94"/>
                      </a:lnTo>
                      <a:lnTo>
                        <a:pt x="193" y="83"/>
                      </a:lnTo>
                      <a:lnTo>
                        <a:pt x="172" y="71"/>
                      </a:lnTo>
                      <a:lnTo>
                        <a:pt x="152" y="82"/>
                      </a:lnTo>
                      <a:close/>
                      <a:moveTo>
                        <a:pt x="121" y="64"/>
                      </a:moveTo>
                      <a:lnTo>
                        <a:pt x="142" y="76"/>
                      </a:lnTo>
                      <a:lnTo>
                        <a:pt x="161" y="65"/>
                      </a:lnTo>
                      <a:lnTo>
                        <a:pt x="141" y="53"/>
                      </a:lnTo>
                      <a:lnTo>
                        <a:pt x="121" y="64"/>
                      </a:lnTo>
                      <a:close/>
                      <a:moveTo>
                        <a:pt x="90" y="46"/>
                      </a:moveTo>
                      <a:lnTo>
                        <a:pt x="111" y="58"/>
                      </a:lnTo>
                      <a:lnTo>
                        <a:pt x="130" y="47"/>
                      </a:lnTo>
                      <a:lnTo>
                        <a:pt x="110" y="35"/>
                      </a:lnTo>
                      <a:lnTo>
                        <a:pt x="90" y="46"/>
                      </a:lnTo>
                      <a:close/>
                      <a:moveTo>
                        <a:pt x="60" y="63"/>
                      </a:moveTo>
                      <a:lnTo>
                        <a:pt x="81" y="75"/>
                      </a:lnTo>
                      <a:lnTo>
                        <a:pt x="101" y="64"/>
                      </a:lnTo>
                      <a:lnTo>
                        <a:pt x="80" y="52"/>
                      </a:lnTo>
                      <a:lnTo>
                        <a:pt x="60" y="63"/>
                      </a:lnTo>
                      <a:close/>
                      <a:moveTo>
                        <a:pt x="92" y="81"/>
                      </a:moveTo>
                      <a:lnTo>
                        <a:pt x="113" y="93"/>
                      </a:lnTo>
                      <a:lnTo>
                        <a:pt x="132" y="82"/>
                      </a:lnTo>
                      <a:lnTo>
                        <a:pt x="111" y="70"/>
                      </a:lnTo>
                      <a:lnTo>
                        <a:pt x="92" y="81"/>
                      </a:lnTo>
                      <a:close/>
                      <a:moveTo>
                        <a:pt x="123" y="99"/>
                      </a:moveTo>
                      <a:lnTo>
                        <a:pt x="144" y="111"/>
                      </a:lnTo>
                      <a:lnTo>
                        <a:pt x="163" y="100"/>
                      </a:lnTo>
                      <a:lnTo>
                        <a:pt x="143" y="88"/>
                      </a:lnTo>
                      <a:lnTo>
                        <a:pt x="123" y="99"/>
                      </a:lnTo>
                      <a:close/>
                      <a:moveTo>
                        <a:pt x="154" y="117"/>
                      </a:moveTo>
                      <a:lnTo>
                        <a:pt x="175" y="129"/>
                      </a:lnTo>
                      <a:lnTo>
                        <a:pt x="195" y="118"/>
                      </a:lnTo>
                      <a:lnTo>
                        <a:pt x="174" y="106"/>
                      </a:lnTo>
                      <a:lnTo>
                        <a:pt x="154" y="117"/>
                      </a:lnTo>
                      <a:close/>
                      <a:moveTo>
                        <a:pt x="186" y="135"/>
                      </a:moveTo>
                      <a:lnTo>
                        <a:pt x="207" y="147"/>
                      </a:lnTo>
                      <a:lnTo>
                        <a:pt x="226" y="136"/>
                      </a:lnTo>
                      <a:lnTo>
                        <a:pt x="205" y="124"/>
                      </a:lnTo>
                      <a:lnTo>
                        <a:pt x="186" y="135"/>
                      </a:lnTo>
                      <a:close/>
                      <a:moveTo>
                        <a:pt x="217" y="153"/>
                      </a:moveTo>
                      <a:lnTo>
                        <a:pt x="238" y="165"/>
                      </a:lnTo>
                      <a:lnTo>
                        <a:pt x="257" y="154"/>
                      </a:lnTo>
                      <a:lnTo>
                        <a:pt x="236" y="142"/>
                      </a:lnTo>
                      <a:lnTo>
                        <a:pt x="217" y="153"/>
                      </a:lnTo>
                      <a:close/>
                      <a:moveTo>
                        <a:pt x="188" y="170"/>
                      </a:moveTo>
                      <a:lnTo>
                        <a:pt x="208" y="182"/>
                      </a:lnTo>
                      <a:lnTo>
                        <a:pt x="228" y="171"/>
                      </a:lnTo>
                      <a:lnTo>
                        <a:pt x="207" y="159"/>
                      </a:lnTo>
                      <a:lnTo>
                        <a:pt x="188" y="170"/>
                      </a:lnTo>
                      <a:close/>
                      <a:moveTo>
                        <a:pt x="156" y="152"/>
                      </a:moveTo>
                      <a:lnTo>
                        <a:pt x="177" y="164"/>
                      </a:lnTo>
                      <a:lnTo>
                        <a:pt x="196" y="153"/>
                      </a:lnTo>
                      <a:lnTo>
                        <a:pt x="176" y="141"/>
                      </a:lnTo>
                      <a:lnTo>
                        <a:pt x="156" y="152"/>
                      </a:lnTo>
                      <a:close/>
                      <a:moveTo>
                        <a:pt x="62" y="98"/>
                      </a:moveTo>
                      <a:lnTo>
                        <a:pt x="146" y="146"/>
                      </a:lnTo>
                      <a:lnTo>
                        <a:pt x="165" y="135"/>
                      </a:lnTo>
                      <a:lnTo>
                        <a:pt x="82" y="87"/>
                      </a:lnTo>
                      <a:lnTo>
                        <a:pt x="62" y="98"/>
                      </a:lnTo>
                      <a:close/>
                      <a:moveTo>
                        <a:pt x="31" y="80"/>
                      </a:moveTo>
                      <a:lnTo>
                        <a:pt x="52" y="92"/>
                      </a:lnTo>
                      <a:lnTo>
                        <a:pt x="71" y="81"/>
                      </a:lnTo>
                      <a:lnTo>
                        <a:pt x="51" y="69"/>
                      </a:lnTo>
                      <a:lnTo>
                        <a:pt x="31" y="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5" name="Freeform 51"/>
                <p:cNvSpPr>
                  <a:spLocks noEditPoints="1"/>
                </p:cNvSpPr>
                <p:nvPr/>
              </p:nvSpPr>
              <p:spPr bwMode="auto">
                <a:xfrm>
                  <a:off x="3199" y="3361"/>
                  <a:ext cx="316" cy="176"/>
                </a:xfrm>
                <a:custGeom>
                  <a:avLst/>
                  <a:gdLst>
                    <a:gd name="T0" fmla="*/ 88 w 316"/>
                    <a:gd name="T1" fmla="*/ 5 h 176"/>
                    <a:gd name="T2" fmla="*/ 119 w 316"/>
                    <a:gd name="T3" fmla="*/ 23 h 176"/>
                    <a:gd name="T4" fmla="*/ 151 w 316"/>
                    <a:gd name="T5" fmla="*/ 40 h 176"/>
                    <a:gd name="T6" fmla="*/ 182 w 316"/>
                    <a:gd name="T7" fmla="*/ 59 h 176"/>
                    <a:gd name="T8" fmla="*/ 213 w 316"/>
                    <a:gd name="T9" fmla="*/ 77 h 176"/>
                    <a:gd name="T10" fmla="*/ 244 w 316"/>
                    <a:gd name="T11" fmla="*/ 95 h 176"/>
                    <a:gd name="T12" fmla="*/ 109 w 316"/>
                    <a:gd name="T13" fmla="*/ 12 h 176"/>
                    <a:gd name="T14" fmla="*/ 140 w 316"/>
                    <a:gd name="T15" fmla="*/ 30 h 176"/>
                    <a:gd name="T16" fmla="*/ 171 w 316"/>
                    <a:gd name="T17" fmla="*/ 48 h 176"/>
                    <a:gd name="T18" fmla="*/ 203 w 316"/>
                    <a:gd name="T19" fmla="*/ 66 h 176"/>
                    <a:gd name="T20" fmla="*/ 234 w 316"/>
                    <a:gd name="T21" fmla="*/ 84 h 176"/>
                    <a:gd name="T22" fmla="*/ 265 w 316"/>
                    <a:gd name="T23" fmla="*/ 102 h 176"/>
                    <a:gd name="T24" fmla="*/ 276 w 316"/>
                    <a:gd name="T25" fmla="*/ 113 h 176"/>
                    <a:gd name="T26" fmla="*/ 296 w 316"/>
                    <a:gd name="T27" fmla="*/ 120 h 176"/>
                    <a:gd name="T28" fmla="*/ 58 w 316"/>
                    <a:gd name="T29" fmla="*/ 21 h 176"/>
                    <a:gd name="T30" fmla="*/ 90 w 316"/>
                    <a:gd name="T31" fmla="*/ 40 h 176"/>
                    <a:gd name="T32" fmla="*/ 121 w 316"/>
                    <a:gd name="T33" fmla="*/ 58 h 176"/>
                    <a:gd name="T34" fmla="*/ 152 w 316"/>
                    <a:gd name="T35" fmla="*/ 76 h 176"/>
                    <a:gd name="T36" fmla="*/ 184 w 316"/>
                    <a:gd name="T37" fmla="*/ 94 h 176"/>
                    <a:gd name="T38" fmla="*/ 215 w 316"/>
                    <a:gd name="T39" fmla="*/ 112 h 176"/>
                    <a:gd name="T40" fmla="*/ 79 w 316"/>
                    <a:gd name="T41" fmla="*/ 29 h 176"/>
                    <a:gd name="T42" fmla="*/ 111 w 316"/>
                    <a:gd name="T43" fmla="*/ 47 h 176"/>
                    <a:gd name="T44" fmla="*/ 142 w 316"/>
                    <a:gd name="T45" fmla="*/ 65 h 176"/>
                    <a:gd name="T46" fmla="*/ 173 w 316"/>
                    <a:gd name="T47" fmla="*/ 83 h 176"/>
                    <a:gd name="T48" fmla="*/ 205 w 316"/>
                    <a:gd name="T49" fmla="*/ 101 h 176"/>
                    <a:gd name="T50" fmla="*/ 236 w 316"/>
                    <a:gd name="T51" fmla="*/ 119 h 176"/>
                    <a:gd name="T52" fmla="*/ 246 w 316"/>
                    <a:gd name="T53" fmla="*/ 130 h 176"/>
                    <a:gd name="T54" fmla="*/ 267 w 316"/>
                    <a:gd name="T55" fmla="*/ 137 h 176"/>
                    <a:gd name="T56" fmla="*/ 29 w 316"/>
                    <a:gd name="T57" fmla="*/ 39 h 176"/>
                    <a:gd name="T58" fmla="*/ 60 w 316"/>
                    <a:gd name="T59" fmla="*/ 56 h 176"/>
                    <a:gd name="T60" fmla="*/ 92 w 316"/>
                    <a:gd name="T61" fmla="*/ 74 h 176"/>
                    <a:gd name="T62" fmla="*/ 123 w 316"/>
                    <a:gd name="T63" fmla="*/ 93 h 176"/>
                    <a:gd name="T64" fmla="*/ 154 w 316"/>
                    <a:gd name="T65" fmla="*/ 111 h 176"/>
                    <a:gd name="T66" fmla="*/ 186 w 316"/>
                    <a:gd name="T67" fmla="*/ 129 h 176"/>
                    <a:gd name="T68" fmla="*/ 50 w 316"/>
                    <a:gd name="T69" fmla="*/ 46 h 176"/>
                    <a:gd name="T70" fmla="*/ 81 w 316"/>
                    <a:gd name="T71" fmla="*/ 64 h 176"/>
                    <a:gd name="T72" fmla="*/ 113 w 316"/>
                    <a:gd name="T73" fmla="*/ 82 h 176"/>
                    <a:gd name="T74" fmla="*/ 144 w 316"/>
                    <a:gd name="T75" fmla="*/ 100 h 176"/>
                    <a:gd name="T76" fmla="*/ 175 w 316"/>
                    <a:gd name="T77" fmla="*/ 118 h 176"/>
                    <a:gd name="T78" fmla="*/ 207 w 316"/>
                    <a:gd name="T79" fmla="*/ 136 h 176"/>
                    <a:gd name="T80" fmla="*/ 217 w 316"/>
                    <a:gd name="T81" fmla="*/ 147 h 176"/>
                    <a:gd name="T82" fmla="*/ 238 w 316"/>
                    <a:gd name="T83" fmla="*/ 154 h 176"/>
                    <a:gd name="T84" fmla="*/ 0 w 316"/>
                    <a:gd name="T85" fmla="*/ 55 h 176"/>
                    <a:gd name="T86" fmla="*/ 31 w 316"/>
                    <a:gd name="T87" fmla="*/ 74 h 176"/>
                    <a:gd name="T88" fmla="*/ 62 w 316"/>
                    <a:gd name="T89" fmla="*/ 92 h 176"/>
                    <a:gd name="T90" fmla="*/ 156 w 316"/>
                    <a:gd name="T91" fmla="*/ 146 h 176"/>
                    <a:gd name="T92" fmla="*/ 21 w 316"/>
                    <a:gd name="T93" fmla="*/ 63 h 176"/>
                    <a:gd name="T94" fmla="*/ 52 w 316"/>
                    <a:gd name="T95" fmla="*/ 81 h 176"/>
                    <a:gd name="T96" fmla="*/ 146 w 316"/>
                    <a:gd name="T97" fmla="*/ 135 h 176"/>
                    <a:gd name="T98" fmla="*/ 177 w 316"/>
                    <a:gd name="T99" fmla="*/ 153 h 176"/>
                    <a:gd name="T100" fmla="*/ 188 w 316"/>
                    <a:gd name="T101" fmla="*/ 164 h 176"/>
                    <a:gd name="T102" fmla="*/ 208 w 316"/>
                    <a:gd name="T103" fmla="*/ 171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16" h="176">
                      <a:moveTo>
                        <a:pt x="88" y="5"/>
                      </a:moveTo>
                      <a:lnTo>
                        <a:pt x="109" y="17"/>
                      </a:lnTo>
                      <a:lnTo>
                        <a:pt x="109" y="12"/>
                      </a:lnTo>
                      <a:lnTo>
                        <a:pt x="88" y="0"/>
                      </a:lnTo>
                      <a:lnTo>
                        <a:pt x="88" y="5"/>
                      </a:lnTo>
                      <a:close/>
                      <a:moveTo>
                        <a:pt x="119" y="23"/>
                      </a:moveTo>
                      <a:lnTo>
                        <a:pt x="140" y="34"/>
                      </a:lnTo>
                      <a:lnTo>
                        <a:pt x="140" y="30"/>
                      </a:lnTo>
                      <a:lnTo>
                        <a:pt x="119" y="18"/>
                      </a:lnTo>
                      <a:lnTo>
                        <a:pt x="119" y="23"/>
                      </a:lnTo>
                      <a:close/>
                      <a:moveTo>
                        <a:pt x="151" y="40"/>
                      </a:moveTo>
                      <a:lnTo>
                        <a:pt x="171" y="53"/>
                      </a:lnTo>
                      <a:lnTo>
                        <a:pt x="171" y="48"/>
                      </a:lnTo>
                      <a:lnTo>
                        <a:pt x="151" y="36"/>
                      </a:lnTo>
                      <a:lnTo>
                        <a:pt x="151" y="40"/>
                      </a:lnTo>
                      <a:close/>
                      <a:moveTo>
                        <a:pt x="182" y="59"/>
                      </a:moveTo>
                      <a:lnTo>
                        <a:pt x="203" y="71"/>
                      </a:lnTo>
                      <a:lnTo>
                        <a:pt x="203" y="66"/>
                      </a:lnTo>
                      <a:lnTo>
                        <a:pt x="182" y="54"/>
                      </a:lnTo>
                      <a:lnTo>
                        <a:pt x="182" y="59"/>
                      </a:lnTo>
                      <a:close/>
                      <a:moveTo>
                        <a:pt x="213" y="77"/>
                      </a:moveTo>
                      <a:lnTo>
                        <a:pt x="234" y="89"/>
                      </a:lnTo>
                      <a:lnTo>
                        <a:pt x="234" y="84"/>
                      </a:lnTo>
                      <a:lnTo>
                        <a:pt x="213" y="72"/>
                      </a:lnTo>
                      <a:lnTo>
                        <a:pt x="213" y="77"/>
                      </a:lnTo>
                      <a:close/>
                      <a:moveTo>
                        <a:pt x="244" y="95"/>
                      </a:moveTo>
                      <a:lnTo>
                        <a:pt x="265" y="107"/>
                      </a:lnTo>
                      <a:lnTo>
                        <a:pt x="265" y="102"/>
                      </a:lnTo>
                      <a:lnTo>
                        <a:pt x="244" y="90"/>
                      </a:lnTo>
                      <a:lnTo>
                        <a:pt x="244" y="95"/>
                      </a:lnTo>
                      <a:close/>
                      <a:moveTo>
                        <a:pt x="109" y="12"/>
                      </a:moveTo>
                      <a:lnTo>
                        <a:pt x="109" y="17"/>
                      </a:lnTo>
                      <a:lnTo>
                        <a:pt x="129" y="5"/>
                      </a:lnTo>
                      <a:lnTo>
                        <a:pt x="129" y="0"/>
                      </a:lnTo>
                      <a:lnTo>
                        <a:pt x="109" y="12"/>
                      </a:lnTo>
                      <a:close/>
                      <a:moveTo>
                        <a:pt x="140" y="30"/>
                      </a:moveTo>
                      <a:lnTo>
                        <a:pt x="140" y="34"/>
                      </a:lnTo>
                      <a:lnTo>
                        <a:pt x="160" y="23"/>
                      </a:lnTo>
                      <a:lnTo>
                        <a:pt x="160" y="19"/>
                      </a:lnTo>
                      <a:lnTo>
                        <a:pt x="140" y="30"/>
                      </a:lnTo>
                      <a:close/>
                      <a:moveTo>
                        <a:pt x="171" y="48"/>
                      </a:moveTo>
                      <a:lnTo>
                        <a:pt x="171" y="53"/>
                      </a:lnTo>
                      <a:lnTo>
                        <a:pt x="191" y="41"/>
                      </a:lnTo>
                      <a:lnTo>
                        <a:pt x="191" y="37"/>
                      </a:lnTo>
                      <a:lnTo>
                        <a:pt x="171" y="48"/>
                      </a:lnTo>
                      <a:close/>
                      <a:moveTo>
                        <a:pt x="203" y="66"/>
                      </a:moveTo>
                      <a:lnTo>
                        <a:pt x="203" y="71"/>
                      </a:lnTo>
                      <a:lnTo>
                        <a:pt x="222" y="59"/>
                      </a:lnTo>
                      <a:lnTo>
                        <a:pt x="222" y="55"/>
                      </a:lnTo>
                      <a:lnTo>
                        <a:pt x="203" y="66"/>
                      </a:lnTo>
                      <a:close/>
                      <a:moveTo>
                        <a:pt x="234" y="84"/>
                      </a:moveTo>
                      <a:lnTo>
                        <a:pt x="234" y="89"/>
                      </a:lnTo>
                      <a:lnTo>
                        <a:pt x="254" y="77"/>
                      </a:lnTo>
                      <a:lnTo>
                        <a:pt x="254" y="73"/>
                      </a:lnTo>
                      <a:lnTo>
                        <a:pt x="234" y="84"/>
                      </a:lnTo>
                      <a:close/>
                      <a:moveTo>
                        <a:pt x="265" y="102"/>
                      </a:moveTo>
                      <a:lnTo>
                        <a:pt x="265" y="107"/>
                      </a:lnTo>
                      <a:lnTo>
                        <a:pt x="285" y="96"/>
                      </a:lnTo>
                      <a:lnTo>
                        <a:pt x="285" y="91"/>
                      </a:lnTo>
                      <a:lnTo>
                        <a:pt x="265" y="102"/>
                      </a:lnTo>
                      <a:close/>
                      <a:moveTo>
                        <a:pt x="276" y="113"/>
                      </a:moveTo>
                      <a:lnTo>
                        <a:pt x="296" y="125"/>
                      </a:lnTo>
                      <a:lnTo>
                        <a:pt x="296" y="120"/>
                      </a:lnTo>
                      <a:lnTo>
                        <a:pt x="276" y="108"/>
                      </a:lnTo>
                      <a:lnTo>
                        <a:pt x="276" y="113"/>
                      </a:lnTo>
                      <a:close/>
                      <a:moveTo>
                        <a:pt x="296" y="120"/>
                      </a:moveTo>
                      <a:lnTo>
                        <a:pt x="296" y="125"/>
                      </a:lnTo>
                      <a:lnTo>
                        <a:pt x="316" y="114"/>
                      </a:lnTo>
                      <a:lnTo>
                        <a:pt x="316" y="109"/>
                      </a:lnTo>
                      <a:lnTo>
                        <a:pt x="296" y="120"/>
                      </a:lnTo>
                      <a:close/>
                      <a:moveTo>
                        <a:pt x="58" y="21"/>
                      </a:moveTo>
                      <a:lnTo>
                        <a:pt x="79" y="33"/>
                      </a:lnTo>
                      <a:lnTo>
                        <a:pt x="79" y="29"/>
                      </a:lnTo>
                      <a:lnTo>
                        <a:pt x="58" y="17"/>
                      </a:lnTo>
                      <a:lnTo>
                        <a:pt x="58" y="21"/>
                      </a:lnTo>
                      <a:close/>
                      <a:moveTo>
                        <a:pt x="90" y="40"/>
                      </a:moveTo>
                      <a:lnTo>
                        <a:pt x="111" y="52"/>
                      </a:lnTo>
                      <a:lnTo>
                        <a:pt x="111" y="47"/>
                      </a:lnTo>
                      <a:lnTo>
                        <a:pt x="90" y="35"/>
                      </a:lnTo>
                      <a:lnTo>
                        <a:pt x="90" y="40"/>
                      </a:lnTo>
                      <a:close/>
                      <a:moveTo>
                        <a:pt x="121" y="58"/>
                      </a:moveTo>
                      <a:lnTo>
                        <a:pt x="142" y="70"/>
                      </a:lnTo>
                      <a:lnTo>
                        <a:pt x="142" y="65"/>
                      </a:lnTo>
                      <a:lnTo>
                        <a:pt x="121" y="53"/>
                      </a:lnTo>
                      <a:lnTo>
                        <a:pt x="121" y="58"/>
                      </a:lnTo>
                      <a:close/>
                      <a:moveTo>
                        <a:pt x="152" y="76"/>
                      </a:moveTo>
                      <a:lnTo>
                        <a:pt x="173" y="88"/>
                      </a:lnTo>
                      <a:lnTo>
                        <a:pt x="173" y="83"/>
                      </a:lnTo>
                      <a:lnTo>
                        <a:pt x="152" y="71"/>
                      </a:lnTo>
                      <a:lnTo>
                        <a:pt x="152" y="76"/>
                      </a:lnTo>
                      <a:close/>
                      <a:moveTo>
                        <a:pt x="184" y="94"/>
                      </a:moveTo>
                      <a:lnTo>
                        <a:pt x="205" y="106"/>
                      </a:lnTo>
                      <a:lnTo>
                        <a:pt x="205" y="101"/>
                      </a:lnTo>
                      <a:lnTo>
                        <a:pt x="184" y="89"/>
                      </a:lnTo>
                      <a:lnTo>
                        <a:pt x="184" y="94"/>
                      </a:lnTo>
                      <a:close/>
                      <a:moveTo>
                        <a:pt x="215" y="112"/>
                      </a:moveTo>
                      <a:lnTo>
                        <a:pt x="236" y="124"/>
                      </a:lnTo>
                      <a:lnTo>
                        <a:pt x="236" y="119"/>
                      </a:lnTo>
                      <a:lnTo>
                        <a:pt x="215" y="107"/>
                      </a:lnTo>
                      <a:lnTo>
                        <a:pt x="215" y="112"/>
                      </a:lnTo>
                      <a:close/>
                      <a:moveTo>
                        <a:pt x="79" y="29"/>
                      </a:moveTo>
                      <a:lnTo>
                        <a:pt x="79" y="33"/>
                      </a:lnTo>
                      <a:lnTo>
                        <a:pt x="99" y="22"/>
                      </a:lnTo>
                      <a:lnTo>
                        <a:pt x="99" y="18"/>
                      </a:lnTo>
                      <a:lnTo>
                        <a:pt x="79" y="29"/>
                      </a:lnTo>
                      <a:close/>
                      <a:moveTo>
                        <a:pt x="111" y="47"/>
                      </a:moveTo>
                      <a:lnTo>
                        <a:pt x="111" y="52"/>
                      </a:lnTo>
                      <a:lnTo>
                        <a:pt x="130" y="40"/>
                      </a:lnTo>
                      <a:lnTo>
                        <a:pt x="130" y="36"/>
                      </a:lnTo>
                      <a:lnTo>
                        <a:pt x="111" y="47"/>
                      </a:lnTo>
                      <a:close/>
                      <a:moveTo>
                        <a:pt x="142" y="65"/>
                      </a:moveTo>
                      <a:lnTo>
                        <a:pt x="142" y="70"/>
                      </a:lnTo>
                      <a:lnTo>
                        <a:pt x="161" y="58"/>
                      </a:lnTo>
                      <a:lnTo>
                        <a:pt x="161" y="54"/>
                      </a:lnTo>
                      <a:lnTo>
                        <a:pt x="142" y="65"/>
                      </a:lnTo>
                      <a:close/>
                      <a:moveTo>
                        <a:pt x="173" y="83"/>
                      </a:moveTo>
                      <a:lnTo>
                        <a:pt x="173" y="88"/>
                      </a:lnTo>
                      <a:lnTo>
                        <a:pt x="193" y="76"/>
                      </a:lnTo>
                      <a:lnTo>
                        <a:pt x="193" y="72"/>
                      </a:lnTo>
                      <a:lnTo>
                        <a:pt x="173" y="83"/>
                      </a:lnTo>
                      <a:close/>
                      <a:moveTo>
                        <a:pt x="205" y="101"/>
                      </a:moveTo>
                      <a:lnTo>
                        <a:pt x="205" y="106"/>
                      </a:lnTo>
                      <a:lnTo>
                        <a:pt x="224" y="95"/>
                      </a:lnTo>
                      <a:lnTo>
                        <a:pt x="224" y="90"/>
                      </a:lnTo>
                      <a:lnTo>
                        <a:pt x="205" y="101"/>
                      </a:lnTo>
                      <a:close/>
                      <a:moveTo>
                        <a:pt x="236" y="119"/>
                      </a:moveTo>
                      <a:lnTo>
                        <a:pt x="236" y="124"/>
                      </a:lnTo>
                      <a:lnTo>
                        <a:pt x="255" y="112"/>
                      </a:lnTo>
                      <a:lnTo>
                        <a:pt x="255" y="108"/>
                      </a:lnTo>
                      <a:lnTo>
                        <a:pt x="236" y="119"/>
                      </a:lnTo>
                      <a:close/>
                      <a:moveTo>
                        <a:pt x="246" y="130"/>
                      </a:moveTo>
                      <a:lnTo>
                        <a:pt x="267" y="142"/>
                      </a:lnTo>
                      <a:lnTo>
                        <a:pt x="267" y="137"/>
                      </a:lnTo>
                      <a:lnTo>
                        <a:pt x="246" y="125"/>
                      </a:lnTo>
                      <a:lnTo>
                        <a:pt x="246" y="130"/>
                      </a:lnTo>
                      <a:close/>
                      <a:moveTo>
                        <a:pt x="267" y="137"/>
                      </a:moveTo>
                      <a:lnTo>
                        <a:pt x="267" y="142"/>
                      </a:lnTo>
                      <a:lnTo>
                        <a:pt x="287" y="130"/>
                      </a:lnTo>
                      <a:lnTo>
                        <a:pt x="287" y="126"/>
                      </a:lnTo>
                      <a:lnTo>
                        <a:pt x="267" y="137"/>
                      </a:lnTo>
                      <a:close/>
                      <a:moveTo>
                        <a:pt x="29" y="39"/>
                      </a:moveTo>
                      <a:lnTo>
                        <a:pt x="50" y="51"/>
                      </a:lnTo>
                      <a:lnTo>
                        <a:pt x="50" y="46"/>
                      </a:lnTo>
                      <a:lnTo>
                        <a:pt x="29" y="34"/>
                      </a:lnTo>
                      <a:lnTo>
                        <a:pt x="29" y="39"/>
                      </a:lnTo>
                      <a:close/>
                      <a:moveTo>
                        <a:pt x="60" y="56"/>
                      </a:moveTo>
                      <a:lnTo>
                        <a:pt x="81" y="68"/>
                      </a:lnTo>
                      <a:lnTo>
                        <a:pt x="81" y="64"/>
                      </a:lnTo>
                      <a:lnTo>
                        <a:pt x="60" y="52"/>
                      </a:lnTo>
                      <a:lnTo>
                        <a:pt x="60" y="56"/>
                      </a:lnTo>
                      <a:close/>
                      <a:moveTo>
                        <a:pt x="92" y="74"/>
                      </a:moveTo>
                      <a:lnTo>
                        <a:pt x="113" y="87"/>
                      </a:lnTo>
                      <a:lnTo>
                        <a:pt x="113" y="82"/>
                      </a:lnTo>
                      <a:lnTo>
                        <a:pt x="92" y="70"/>
                      </a:lnTo>
                      <a:lnTo>
                        <a:pt x="92" y="74"/>
                      </a:lnTo>
                      <a:close/>
                      <a:moveTo>
                        <a:pt x="123" y="93"/>
                      </a:moveTo>
                      <a:lnTo>
                        <a:pt x="144" y="105"/>
                      </a:lnTo>
                      <a:lnTo>
                        <a:pt x="144" y="100"/>
                      </a:lnTo>
                      <a:lnTo>
                        <a:pt x="123" y="88"/>
                      </a:lnTo>
                      <a:lnTo>
                        <a:pt x="123" y="93"/>
                      </a:lnTo>
                      <a:close/>
                      <a:moveTo>
                        <a:pt x="154" y="111"/>
                      </a:moveTo>
                      <a:lnTo>
                        <a:pt x="175" y="123"/>
                      </a:lnTo>
                      <a:lnTo>
                        <a:pt x="175" y="118"/>
                      </a:lnTo>
                      <a:lnTo>
                        <a:pt x="154" y="106"/>
                      </a:lnTo>
                      <a:lnTo>
                        <a:pt x="154" y="111"/>
                      </a:lnTo>
                      <a:close/>
                      <a:moveTo>
                        <a:pt x="186" y="129"/>
                      </a:moveTo>
                      <a:lnTo>
                        <a:pt x="207" y="141"/>
                      </a:lnTo>
                      <a:lnTo>
                        <a:pt x="207" y="136"/>
                      </a:lnTo>
                      <a:lnTo>
                        <a:pt x="186" y="124"/>
                      </a:lnTo>
                      <a:lnTo>
                        <a:pt x="186" y="129"/>
                      </a:lnTo>
                      <a:close/>
                      <a:moveTo>
                        <a:pt x="50" y="46"/>
                      </a:moveTo>
                      <a:lnTo>
                        <a:pt x="50" y="51"/>
                      </a:lnTo>
                      <a:lnTo>
                        <a:pt x="70" y="39"/>
                      </a:lnTo>
                      <a:lnTo>
                        <a:pt x="70" y="34"/>
                      </a:lnTo>
                      <a:lnTo>
                        <a:pt x="50" y="46"/>
                      </a:lnTo>
                      <a:close/>
                      <a:moveTo>
                        <a:pt x="81" y="64"/>
                      </a:moveTo>
                      <a:lnTo>
                        <a:pt x="81" y="68"/>
                      </a:lnTo>
                      <a:lnTo>
                        <a:pt x="101" y="57"/>
                      </a:lnTo>
                      <a:lnTo>
                        <a:pt x="101" y="53"/>
                      </a:lnTo>
                      <a:lnTo>
                        <a:pt x="81" y="64"/>
                      </a:lnTo>
                      <a:close/>
                      <a:moveTo>
                        <a:pt x="113" y="82"/>
                      </a:moveTo>
                      <a:lnTo>
                        <a:pt x="113" y="87"/>
                      </a:lnTo>
                      <a:lnTo>
                        <a:pt x="132" y="75"/>
                      </a:lnTo>
                      <a:lnTo>
                        <a:pt x="132" y="71"/>
                      </a:lnTo>
                      <a:lnTo>
                        <a:pt x="113" y="82"/>
                      </a:lnTo>
                      <a:close/>
                      <a:moveTo>
                        <a:pt x="144" y="100"/>
                      </a:moveTo>
                      <a:lnTo>
                        <a:pt x="144" y="105"/>
                      </a:lnTo>
                      <a:lnTo>
                        <a:pt x="163" y="93"/>
                      </a:lnTo>
                      <a:lnTo>
                        <a:pt x="163" y="89"/>
                      </a:lnTo>
                      <a:lnTo>
                        <a:pt x="144" y="100"/>
                      </a:lnTo>
                      <a:close/>
                      <a:moveTo>
                        <a:pt x="175" y="118"/>
                      </a:moveTo>
                      <a:lnTo>
                        <a:pt x="175" y="123"/>
                      </a:lnTo>
                      <a:lnTo>
                        <a:pt x="195" y="111"/>
                      </a:lnTo>
                      <a:lnTo>
                        <a:pt x="195" y="107"/>
                      </a:lnTo>
                      <a:lnTo>
                        <a:pt x="175" y="118"/>
                      </a:lnTo>
                      <a:close/>
                      <a:moveTo>
                        <a:pt x="207" y="136"/>
                      </a:moveTo>
                      <a:lnTo>
                        <a:pt x="207" y="141"/>
                      </a:lnTo>
                      <a:lnTo>
                        <a:pt x="226" y="130"/>
                      </a:lnTo>
                      <a:lnTo>
                        <a:pt x="226" y="125"/>
                      </a:lnTo>
                      <a:lnTo>
                        <a:pt x="207" y="136"/>
                      </a:lnTo>
                      <a:close/>
                      <a:moveTo>
                        <a:pt x="217" y="147"/>
                      </a:moveTo>
                      <a:lnTo>
                        <a:pt x="238" y="159"/>
                      </a:lnTo>
                      <a:lnTo>
                        <a:pt x="238" y="154"/>
                      </a:lnTo>
                      <a:lnTo>
                        <a:pt x="217" y="142"/>
                      </a:lnTo>
                      <a:lnTo>
                        <a:pt x="217" y="147"/>
                      </a:lnTo>
                      <a:close/>
                      <a:moveTo>
                        <a:pt x="238" y="154"/>
                      </a:moveTo>
                      <a:lnTo>
                        <a:pt x="238" y="159"/>
                      </a:lnTo>
                      <a:lnTo>
                        <a:pt x="257" y="148"/>
                      </a:lnTo>
                      <a:lnTo>
                        <a:pt x="257" y="143"/>
                      </a:lnTo>
                      <a:lnTo>
                        <a:pt x="238" y="154"/>
                      </a:lnTo>
                      <a:close/>
                      <a:moveTo>
                        <a:pt x="0" y="55"/>
                      </a:moveTo>
                      <a:lnTo>
                        <a:pt x="21" y="67"/>
                      </a:lnTo>
                      <a:lnTo>
                        <a:pt x="21" y="63"/>
                      </a:lnTo>
                      <a:lnTo>
                        <a:pt x="0" y="51"/>
                      </a:lnTo>
                      <a:lnTo>
                        <a:pt x="0" y="55"/>
                      </a:lnTo>
                      <a:close/>
                      <a:moveTo>
                        <a:pt x="31" y="74"/>
                      </a:moveTo>
                      <a:lnTo>
                        <a:pt x="52" y="86"/>
                      </a:lnTo>
                      <a:lnTo>
                        <a:pt x="52" y="81"/>
                      </a:lnTo>
                      <a:lnTo>
                        <a:pt x="31" y="69"/>
                      </a:lnTo>
                      <a:lnTo>
                        <a:pt x="31" y="74"/>
                      </a:lnTo>
                      <a:close/>
                      <a:moveTo>
                        <a:pt x="62" y="92"/>
                      </a:moveTo>
                      <a:lnTo>
                        <a:pt x="146" y="140"/>
                      </a:lnTo>
                      <a:lnTo>
                        <a:pt x="146" y="135"/>
                      </a:lnTo>
                      <a:lnTo>
                        <a:pt x="62" y="87"/>
                      </a:lnTo>
                      <a:lnTo>
                        <a:pt x="62" y="92"/>
                      </a:lnTo>
                      <a:close/>
                      <a:moveTo>
                        <a:pt x="156" y="146"/>
                      </a:moveTo>
                      <a:lnTo>
                        <a:pt x="177" y="158"/>
                      </a:lnTo>
                      <a:lnTo>
                        <a:pt x="177" y="153"/>
                      </a:lnTo>
                      <a:lnTo>
                        <a:pt x="156" y="141"/>
                      </a:lnTo>
                      <a:lnTo>
                        <a:pt x="156" y="146"/>
                      </a:lnTo>
                      <a:close/>
                      <a:moveTo>
                        <a:pt x="21" y="63"/>
                      </a:moveTo>
                      <a:lnTo>
                        <a:pt x="21" y="67"/>
                      </a:lnTo>
                      <a:lnTo>
                        <a:pt x="40" y="56"/>
                      </a:lnTo>
                      <a:lnTo>
                        <a:pt x="40" y="52"/>
                      </a:lnTo>
                      <a:lnTo>
                        <a:pt x="21" y="63"/>
                      </a:lnTo>
                      <a:close/>
                      <a:moveTo>
                        <a:pt x="52" y="81"/>
                      </a:moveTo>
                      <a:lnTo>
                        <a:pt x="52" y="86"/>
                      </a:lnTo>
                      <a:lnTo>
                        <a:pt x="71" y="74"/>
                      </a:lnTo>
                      <a:lnTo>
                        <a:pt x="71" y="70"/>
                      </a:lnTo>
                      <a:lnTo>
                        <a:pt x="52" y="81"/>
                      </a:lnTo>
                      <a:close/>
                      <a:moveTo>
                        <a:pt x="146" y="135"/>
                      </a:moveTo>
                      <a:lnTo>
                        <a:pt x="146" y="140"/>
                      </a:lnTo>
                      <a:lnTo>
                        <a:pt x="165" y="129"/>
                      </a:lnTo>
                      <a:lnTo>
                        <a:pt x="165" y="124"/>
                      </a:lnTo>
                      <a:lnTo>
                        <a:pt x="146" y="135"/>
                      </a:lnTo>
                      <a:close/>
                      <a:moveTo>
                        <a:pt x="177" y="153"/>
                      </a:moveTo>
                      <a:lnTo>
                        <a:pt x="177" y="158"/>
                      </a:lnTo>
                      <a:lnTo>
                        <a:pt x="196" y="146"/>
                      </a:lnTo>
                      <a:lnTo>
                        <a:pt x="196" y="142"/>
                      </a:lnTo>
                      <a:lnTo>
                        <a:pt x="177" y="153"/>
                      </a:lnTo>
                      <a:close/>
                      <a:moveTo>
                        <a:pt x="188" y="164"/>
                      </a:moveTo>
                      <a:lnTo>
                        <a:pt x="208" y="176"/>
                      </a:lnTo>
                      <a:lnTo>
                        <a:pt x="208" y="171"/>
                      </a:lnTo>
                      <a:lnTo>
                        <a:pt x="188" y="159"/>
                      </a:lnTo>
                      <a:lnTo>
                        <a:pt x="188" y="164"/>
                      </a:lnTo>
                      <a:close/>
                      <a:moveTo>
                        <a:pt x="208" y="171"/>
                      </a:moveTo>
                      <a:lnTo>
                        <a:pt x="208" y="176"/>
                      </a:lnTo>
                      <a:lnTo>
                        <a:pt x="228" y="164"/>
                      </a:lnTo>
                      <a:lnTo>
                        <a:pt x="228" y="160"/>
                      </a:lnTo>
                      <a:lnTo>
                        <a:pt x="208" y="171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6" name="AutoShape 52"/>
                <p:cNvSpPr>
                  <a:spLocks noChangeArrowheads="1"/>
                </p:cNvSpPr>
                <p:nvPr/>
              </p:nvSpPr>
              <p:spPr bwMode="auto">
                <a:xfrm rot="-26209655">
                  <a:off x="3341" y="3195"/>
                  <a:ext cx="228" cy="222"/>
                </a:xfrm>
                <a:prstGeom prst="parallelogram">
                  <a:avLst>
                    <a:gd name="adj" fmla="val 33811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 sz="1200"/>
                </a:p>
              </p:txBody>
            </p:sp>
          </p:grpSp>
        </p:grpSp>
        <p:grpSp>
          <p:nvGrpSpPr>
            <p:cNvPr id="77" name="Agrupar 76"/>
            <p:cNvGrpSpPr/>
            <p:nvPr/>
          </p:nvGrpSpPr>
          <p:grpSpPr>
            <a:xfrm>
              <a:off x="6396654" y="541462"/>
              <a:ext cx="753569" cy="720064"/>
              <a:chOff x="3511003" y="1002043"/>
              <a:chExt cx="753569" cy="720064"/>
            </a:xfrm>
          </p:grpSpPr>
          <p:sp>
            <p:nvSpPr>
              <p:cNvPr id="78" name="Elipse 77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79" name="Conector recto de flecha 78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cto de flecha 79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Agrupar 92"/>
            <p:cNvGrpSpPr>
              <a:grpSpLocks noChangeAspect="1"/>
            </p:cNvGrpSpPr>
            <p:nvPr/>
          </p:nvGrpSpPr>
          <p:grpSpPr>
            <a:xfrm>
              <a:off x="4493121" y="1592461"/>
              <a:ext cx="565127" cy="540000"/>
              <a:chOff x="3511003" y="1002043"/>
              <a:chExt cx="753569" cy="720064"/>
            </a:xfrm>
          </p:grpSpPr>
          <p:sp>
            <p:nvSpPr>
              <p:cNvPr id="94" name="Elipse 93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95" name="Conector recto de flecha 94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ector recto de flecha 95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Conector recto 101"/>
            <p:cNvCxnSpPr>
              <a:stCxn id="3" idx="5"/>
            </p:cNvCxnSpPr>
            <p:nvPr/>
          </p:nvCxnSpPr>
          <p:spPr>
            <a:xfrm>
              <a:off x="3314059" y="1090277"/>
              <a:ext cx="406854" cy="5021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/>
            <p:cNvCxnSpPr>
              <a:stCxn id="78" idx="3"/>
            </p:cNvCxnSpPr>
            <p:nvPr/>
          </p:nvCxnSpPr>
          <p:spPr>
            <a:xfrm flipH="1">
              <a:off x="5892529" y="1156075"/>
              <a:ext cx="614482" cy="4363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cto 110"/>
            <p:cNvCxnSpPr>
              <a:endCxn id="23" idx="1"/>
            </p:cNvCxnSpPr>
            <p:nvPr/>
          </p:nvCxnSpPr>
          <p:spPr>
            <a:xfrm>
              <a:off x="6351318" y="2496540"/>
              <a:ext cx="1039169" cy="58764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/>
            <p:cNvCxnSpPr>
              <a:stCxn id="66" idx="0"/>
              <a:endCxn id="23" idx="3"/>
            </p:cNvCxnSpPr>
            <p:nvPr/>
          </p:nvCxnSpPr>
          <p:spPr>
            <a:xfrm flipV="1">
              <a:off x="6784007" y="3590813"/>
              <a:ext cx="555753" cy="7607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Elipse 120"/>
            <p:cNvSpPr/>
            <p:nvPr/>
          </p:nvSpPr>
          <p:spPr>
            <a:xfrm>
              <a:off x="5868912" y="2860156"/>
              <a:ext cx="3497787" cy="2792331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122" name="CuadroTexto 121"/>
            <p:cNvSpPr txBox="1"/>
            <p:nvPr/>
          </p:nvSpPr>
          <p:spPr>
            <a:xfrm>
              <a:off x="6396641" y="2165605"/>
              <a:ext cx="1183822" cy="1023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/>
                <a:t>Enlace del Centro</a:t>
              </a:r>
              <a:endParaRPr lang="es-ES" sz="1200" dirty="0"/>
            </a:p>
          </p:txBody>
        </p:sp>
        <p:sp>
          <p:nvSpPr>
            <p:cNvPr id="125" name="CuadroTexto 124"/>
            <p:cNvSpPr txBox="1"/>
            <p:nvPr/>
          </p:nvSpPr>
          <p:spPr>
            <a:xfrm>
              <a:off x="3096096" y="3590814"/>
              <a:ext cx="1817503" cy="7314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Router EGIDA</a:t>
              </a:r>
            </a:p>
            <a:p>
              <a:pPr algn="ctr"/>
              <a:r>
                <a:rPr lang="es-ES" sz="1200" dirty="0"/>
                <a:t>EGIDA</a:t>
              </a:r>
              <a:endParaRPr lang="es-ES" sz="1200" dirty="0"/>
            </a:p>
          </p:txBody>
        </p:sp>
        <p:sp>
          <p:nvSpPr>
            <p:cNvPr id="126" name="CuadroTexto 125"/>
            <p:cNvSpPr txBox="1"/>
            <p:nvPr/>
          </p:nvSpPr>
          <p:spPr>
            <a:xfrm>
              <a:off x="2005387" y="1129727"/>
              <a:ext cx="1183822" cy="1316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Proveedor externo 1</a:t>
              </a:r>
              <a:endParaRPr lang="es-ES" sz="1200" dirty="0"/>
            </a:p>
          </p:txBody>
        </p:sp>
        <p:sp>
          <p:nvSpPr>
            <p:cNvPr id="127" name="CuadroTexto 126"/>
            <p:cNvSpPr txBox="1"/>
            <p:nvPr/>
          </p:nvSpPr>
          <p:spPr>
            <a:xfrm>
              <a:off x="6780097" y="1193393"/>
              <a:ext cx="1183822" cy="1316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Proveedor externo 2</a:t>
              </a:r>
              <a:endParaRPr lang="es-ES" sz="1200" dirty="0"/>
            </a:p>
          </p:txBody>
        </p:sp>
        <p:grpSp>
          <p:nvGrpSpPr>
            <p:cNvPr id="128" name="Agrupar 127"/>
            <p:cNvGrpSpPr>
              <a:grpSpLocks noChangeAspect="1"/>
            </p:cNvGrpSpPr>
            <p:nvPr/>
          </p:nvGrpSpPr>
          <p:grpSpPr>
            <a:xfrm>
              <a:off x="3508388" y="2132461"/>
              <a:ext cx="565127" cy="540000"/>
              <a:chOff x="3511003" y="1002043"/>
              <a:chExt cx="753569" cy="720064"/>
            </a:xfrm>
          </p:grpSpPr>
          <p:sp>
            <p:nvSpPr>
              <p:cNvPr id="129" name="Elipse 128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130" name="Conector recto de flecha 129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ector recto de flecha 130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Agrupar 131"/>
            <p:cNvGrpSpPr>
              <a:grpSpLocks noChangeAspect="1"/>
            </p:cNvGrpSpPr>
            <p:nvPr/>
          </p:nvGrpSpPr>
          <p:grpSpPr>
            <a:xfrm>
              <a:off x="5464671" y="2296021"/>
              <a:ext cx="565127" cy="540000"/>
              <a:chOff x="3511003" y="1002043"/>
              <a:chExt cx="753569" cy="720064"/>
            </a:xfrm>
          </p:grpSpPr>
          <p:sp>
            <p:nvSpPr>
              <p:cNvPr id="133" name="Elipse 13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134" name="Conector recto de flecha 133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ector recto de flecha 134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CuadroTexto 135"/>
            <p:cNvSpPr txBox="1"/>
            <p:nvPr/>
          </p:nvSpPr>
          <p:spPr>
            <a:xfrm>
              <a:off x="4178631" y="2242050"/>
              <a:ext cx="1282651" cy="1023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Troncal de RedIRIS</a:t>
              </a:r>
              <a:endParaRPr lang="es-ES" sz="1200" dirty="0"/>
            </a:p>
          </p:txBody>
        </p:sp>
        <p:sp>
          <p:nvSpPr>
            <p:cNvPr id="139" name="CuadroTexto 138"/>
            <p:cNvSpPr txBox="1"/>
            <p:nvPr/>
          </p:nvSpPr>
          <p:spPr>
            <a:xfrm>
              <a:off x="6097854" y="3443609"/>
              <a:ext cx="879648" cy="1316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Red del Centro</a:t>
              </a:r>
              <a:endParaRPr lang="es-ES" sz="1200" dirty="0"/>
            </a:p>
          </p:txBody>
        </p:sp>
        <p:sp>
          <p:nvSpPr>
            <p:cNvPr id="97" name="Nube 1"/>
            <p:cNvSpPr/>
            <p:nvPr/>
          </p:nvSpPr>
          <p:spPr>
            <a:xfrm>
              <a:off x="3281849" y="1322150"/>
              <a:ext cx="3000320" cy="2280637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45434" y="4930123"/>
              <a:ext cx="1940761" cy="438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Red de </a:t>
              </a:r>
              <a:r>
                <a:rPr lang="en-GB" sz="1200" dirty="0" err="1"/>
                <a:t>Limpieza</a:t>
              </a:r>
              <a:endParaRPr lang="en-GB" sz="1200" dirty="0"/>
            </a:p>
          </p:txBody>
        </p:sp>
        <p:sp>
          <p:nvSpPr>
            <p:cNvPr id="2" name="Nube 1"/>
            <p:cNvSpPr/>
            <p:nvPr/>
          </p:nvSpPr>
          <p:spPr>
            <a:xfrm>
              <a:off x="2176268" y="4380779"/>
              <a:ext cx="2456471" cy="1885289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4014050" y="3602787"/>
              <a:ext cx="138163" cy="8183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Agrupar 80"/>
            <p:cNvGrpSpPr/>
            <p:nvPr/>
          </p:nvGrpSpPr>
          <p:grpSpPr>
            <a:xfrm>
              <a:off x="3628064" y="2974171"/>
              <a:ext cx="753569" cy="720064"/>
              <a:chOff x="3511003" y="1002043"/>
              <a:chExt cx="753569" cy="720064"/>
            </a:xfrm>
          </p:grpSpPr>
          <p:sp>
            <p:nvSpPr>
              <p:cNvPr id="82" name="Elipse 81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83" name="Conector recto de flecha 82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ector recto de flecha 83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Elipse 2"/>
            <p:cNvSpPr/>
            <p:nvPr/>
          </p:nvSpPr>
          <p:spPr>
            <a:xfrm>
              <a:off x="4296378" y="5114789"/>
              <a:ext cx="918539" cy="910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29317" y="6058035"/>
              <a:ext cx="1915107" cy="438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/>
                <a:t>Equipo</a:t>
              </a:r>
              <a:r>
                <a:rPr lang="en-GB" sz="1200" dirty="0"/>
                <a:t> </a:t>
              </a:r>
              <a:r>
                <a:rPr lang="en-GB" sz="1200" dirty="0" err="1"/>
                <a:t>Limpieza</a:t>
              </a:r>
              <a:endParaRPr lang="en-GB" sz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4424910" y="2983791"/>
              <a:ext cx="2779455" cy="2128536"/>
            </a:xfrm>
            <a:custGeom>
              <a:avLst/>
              <a:gdLst>
                <a:gd name="connsiteX0" fmla="*/ 230218 w 2779455"/>
                <a:gd name="connsiteY0" fmla="*/ 2128536 h 2128536"/>
                <a:gd name="connsiteX1" fmla="*/ 8546 w 2779455"/>
                <a:gd name="connsiteY1" fmla="*/ 1214136 h 2128536"/>
                <a:gd name="connsiteX2" fmla="*/ 493455 w 2779455"/>
                <a:gd name="connsiteY2" fmla="*/ 618391 h 2128536"/>
                <a:gd name="connsiteX3" fmla="*/ 1297018 w 2779455"/>
                <a:gd name="connsiteY3" fmla="*/ 8791 h 2128536"/>
                <a:gd name="connsiteX4" fmla="*/ 2779455 w 2779455"/>
                <a:gd name="connsiteY4" fmla="*/ 258173 h 2128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55" h="2128536">
                  <a:moveTo>
                    <a:pt x="230218" y="2128536"/>
                  </a:moveTo>
                  <a:cubicBezTo>
                    <a:pt x="97445" y="1797181"/>
                    <a:pt x="-35327" y="1465827"/>
                    <a:pt x="8546" y="1214136"/>
                  </a:cubicBezTo>
                  <a:cubicBezTo>
                    <a:pt x="52419" y="962445"/>
                    <a:pt x="278710" y="819282"/>
                    <a:pt x="493455" y="618391"/>
                  </a:cubicBezTo>
                  <a:cubicBezTo>
                    <a:pt x="708200" y="417500"/>
                    <a:pt x="916018" y="68827"/>
                    <a:pt x="1297018" y="8791"/>
                  </a:cubicBezTo>
                  <a:cubicBezTo>
                    <a:pt x="1678018" y="-51245"/>
                    <a:pt x="2541619" y="214300"/>
                    <a:pt x="2779455" y="258173"/>
                  </a:cubicBezTo>
                </a:path>
              </a:pathLst>
            </a:custGeom>
            <a:noFill/>
            <a:ln w="41275"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629891" y="1122219"/>
              <a:ext cx="3390894" cy="3172691"/>
            </a:xfrm>
            <a:custGeom>
              <a:avLst/>
              <a:gdLst>
                <a:gd name="connsiteX0" fmla="*/ 0 w 3390894"/>
                <a:gd name="connsiteY0" fmla="*/ 0 h 3172691"/>
                <a:gd name="connsiteX1" fmla="*/ 678873 w 3390894"/>
                <a:gd name="connsiteY1" fmla="*/ 1011382 h 3172691"/>
                <a:gd name="connsiteX2" fmla="*/ 1246909 w 3390894"/>
                <a:gd name="connsiteY2" fmla="*/ 1413164 h 3172691"/>
                <a:gd name="connsiteX3" fmla="*/ 3269673 w 3390894"/>
                <a:gd name="connsiteY3" fmla="*/ 2410691 h 3172691"/>
                <a:gd name="connsiteX4" fmla="*/ 3172691 w 3390894"/>
                <a:gd name="connsiteY4" fmla="*/ 3172691 h 317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0894" h="3172691">
                  <a:moveTo>
                    <a:pt x="0" y="0"/>
                  </a:moveTo>
                  <a:cubicBezTo>
                    <a:pt x="235527" y="387927"/>
                    <a:pt x="471055" y="775855"/>
                    <a:pt x="678873" y="1011382"/>
                  </a:cubicBezTo>
                  <a:cubicBezTo>
                    <a:pt x="886691" y="1246909"/>
                    <a:pt x="815109" y="1179946"/>
                    <a:pt x="1246909" y="1413164"/>
                  </a:cubicBezTo>
                  <a:cubicBezTo>
                    <a:pt x="1678709" y="1646382"/>
                    <a:pt x="2948709" y="2117437"/>
                    <a:pt x="3269673" y="2410691"/>
                  </a:cubicBezTo>
                  <a:cubicBezTo>
                    <a:pt x="3590637" y="2703946"/>
                    <a:pt x="3172691" y="3172691"/>
                    <a:pt x="3172691" y="3172691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117273" y="1371599"/>
              <a:ext cx="2479963" cy="1413164"/>
            </a:xfrm>
            <a:custGeom>
              <a:avLst/>
              <a:gdLst>
                <a:gd name="connsiteX0" fmla="*/ 0 w 5818909"/>
                <a:gd name="connsiteY0" fmla="*/ 0 h 2468259"/>
                <a:gd name="connsiteX1" fmla="*/ 858982 w 5818909"/>
                <a:gd name="connsiteY1" fmla="*/ 831273 h 2468259"/>
                <a:gd name="connsiteX2" fmla="*/ 2978727 w 5818909"/>
                <a:gd name="connsiteY2" fmla="*/ 1939636 h 2468259"/>
                <a:gd name="connsiteX3" fmla="*/ 4378036 w 5818909"/>
                <a:gd name="connsiteY3" fmla="*/ 2452255 h 2468259"/>
                <a:gd name="connsiteX4" fmla="*/ 5818909 w 5818909"/>
                <a:gd name="connsiteY4" fmla="*/ 2341418 h 2468259"/>
                <a:gd name="connsiteX0" fmla="*/ 0 w 5818909"/>
                <a:gd name="connsiteY0" fmla="*/ 0 h 2341418"/>
                <a:gd name="connsiteX1" fmla="*/ 858982 w 5818909"/>
                <a:gd name="connsiteY1" fmla="*/ 831273 h 2341418"/>
                <a:gd name="connsiteX2" fmla="*/ 2978727 w 5818909"/>
                <a:gd name="connsiteY2" fmla="*/ 1939636 h 2341418"/>
                <a:gd name="connsiteX3" fmla="*/ 5818909 w 5818909"/>
                <a:gd name="connsiteY3" fmla="*/ 2341418 h 2341418"/>
                <a:gd name="connsiteX0" fmla="*/ 0 w 2978727"/>
                <a:gd name="connsiteY0" fmla="*/ 0 h 1939636"/>
                <a:gd name="connsiteX1" fmla="*/ 858982 w 2978727"/>
                <a:gd name="connsiteY1" fmla="*/ 831273 h 1939636"/>
                <a:gd name="connsiteX2" fmla="*/ 2978727 w 2978727"/>
                <a:gd name="connsiteY2" fmla="*/ 1939636 h 1939636"/>
                <a:gd name="connsiteX0" fmla="*/ 0 w 2549236"/>
                <a:gd name="connsiteY0" fmla="*/ 0 h 1745673"/>
                <a:gd name="connsiteX1" fmla="*/ 858982 w 2549236"/>
                <a:gd name="connsiteY1" fmla="*/ 831273 h 1745673"/>
                <a:gd name="connsiteX2" fmla="*/ 2549236 w 2549236"/>
                <a:gd name="connsiteY2" fmla="*/ 1745673 h 1745673"/>
                <a:gd name="connsiteX0" fmla="*/ 0 w 2479963"/>
                <a:gd name="connsiteY0" fmla="*/ 0 h 1413164"/>
                <a:gd name="connsiteX1" fmla="*/ 858982 w 2479963"/>
                <a:gd name="connsiteY1" fmla="*/ 831273 h 1413164"/>
                <a:gd name="connsiteX2" fmla="*/ 2479963 w 2479963"/>
                <a:gd name="connsiteY2" fmla="*/ 1413164 h 141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9963" h="1413164">
                  <a:moveTo>
                    <a:pt x="0" y="0"/>
                  </a:moveTo>
                  <a:cubicBezTo>
                    <a:pt x="181264" y="254000"/>
                    <a:pt x="445655" y="595746"/>
                    <a:pt x="858982" y="831273"/>
                  </a:cubicBezTo>
                  <a:cubicBezTo>
                    <a:pt x="1272309" y="1066800"/>
                    <a:pt x="1653309" y="1161473"/>
                    <a:pt x="2479963" y="1413164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146869" y="803565"/>
              <a:ext cx="1982318" cy="3546763"/>
            </a:xfrm>
            <a:custGeom>
              <a:avLst/>
              <a:gdLst>
                <a:gd name="connsiteX0" fmla="*/ 1073822 w 1982318"/>
                <a:gd name="connsiteY0" fmla="*/ 0 h 3546763"/>
                <a:gd name="connsiteX1" fmla="*/ 200986 w 1982318"/>
                <a:gd name="connsiteY1" fmla="*/ 526472 h 3546763"/>
                <a:gd name="connsiteX2" fmla="*/ 34731 w 1982318"/>
                <a:gd name="connsiteY2" fmla="*/ 1219200 h 3546763"/>
                <a:gd name="connsiteX3" fmla="*/ 713604 w 1982318"/>
                <a:gd name="connsiteY3" fmla="*/ 1898072 h 3546763"/>
                <a:gd name="connsiteX4" fmla="*/ 1946658 w 1982318"/>
                <a:gd name="connsiteY4" fmla="*/ 2493818 h 3546763"/>
                <a:gd name="connsiteX5" fmla="*/ 1641858 w 1982318"/>
                <a:gd name="connsiteY5" fmla="*/ 3338945 h 3546763"/>
                <a:gd name="connsiteX6" fmla="*/ 1558731 w 1982318"/>
                <a:gd name="connsiteY6" fmla="*/ 3505200 h 3546763"/>
                <a:gd name="connsiteX7" fmla="*/ 1586440 w 1982318"/>
                <a:gd name="connsiteY7" fmla="*/ 3546763 h 3546763"/>
                <a:gd name="connsiteX8" fmla="*/ 1586440 w 1982318"/>
                <a:gd name="connsiteY8" fmla="*/ 3546763 h 354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2318" h="3546763">
                  <a:moveTo>
                    <a:pt x="1073822" y="0"/>
                  </a:moveTo>
                  <a:cubicBezTo>
                    <a:pt x="723995" y="161636"/>
                    <a:pt x="374168" y="323272"/>
                    <a:pt x="200986" y="526472"/>
                  </a:cubicBezTo>
                  <a:cubicBezTo>
                    <a:pt x="27804" y="729672"/>
                    <a:pt x="-50705" y="990600"/>
                    <a:pt x="34731" y="1219200"/>
                  </a:cubicBezTo>
                  <a:cubicBezTo>
                    <a:pt x="120167" y="1447800"/>
                    <a:pt x="394950" y="1685636"/>
                    <a:pt x="713604" y="1898072"/>
                  </a:cubicBezTo>
                  <a:cubicBezTo>
                    <a:pt x="1032258" y="2110508"/>
                    <a:pt x="1791949" y="2253672"/>
                    <a:pt x="1946658" y="2493818"/>
                  </a:cubicBezTo>
                  <a:cubicBezTo>
                    <a:pt x="2101367" y="2733964"/>
                    <a:pt x="1706512" y="3170381"/>
                    <a:pt x="1641858" y="3338945"/>
                  </a:cubicBezTo>
                  <a:cubicBezTo>
                    <a:pt x="1577204" y="3507509"/>
                    <a:pt x="1567967" y="3470564"/>
                    <a:pt x="1558731" y="3505200"/>
                  </a:cubicBezTo>
                  <a:cubicBezTo>
                    <a:pt x="1549495" y="3539836"/>
                    <a:pt x="1586440" y="3546763"/>
                    <a:pt x="1586440" y="3546763"/>
                  </a:cubicBezTo>
                  <a:lnTo>
                    <a:pt x="1586440" y="3546763"/>
                  </a:ln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8041004" y="5760594"/>
              <a:ext cx="2164905" cy="1023985"/>
              <a:chOff x="595052" y="5348202"/>
              <a:chExt cx="2164905" cy="1023985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595052" y="5348202"/>
                <a:ext cx="2164905" cy="1023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err="1"/>
                  <a:t>Trafico</a:t>
                </a:r>
                <a:r>
                  <a:rPr lang="en-GB" sz="1200" dirty="0"/>
                  <a:t> DDOS</a:t>
                </a:r>
              </a:p>
              <a:p>
                <a:r>
                  <a:rPr lang="en-GB" sz="1200" dirty="0" err="1"/>
                  <a:t>Trafico</a:t>
                </a:r>
                <a:r>
                  <a:rPr lang="en-GB" sz="1200" dirty="0"/>
                  <a:t> </a:t>
                </a:r>
                <a:r>
                  <a:rPr lang="en-GB" sz="1200" dirty="0" err="1"/>
                  <a:t>Lícito</a:t>
                </a:r>
                <a:r>
                  <a:rPr lang="en-GB" sz="1200" dirty="0"/>
                  <a:t> </a:t>
                </a:r>
                <a:endParaRPr lang="en-GB" sz="1200" dirty="0"/>
              </a:p>
              <a:p>
                <a:r>
                  <a:rPr lang="en-GB" sz="1200" dirty="0" err="1"/>
                  <a:t>Tunel</a:t>
                </a:r>
                <a:r>
                  <a:rPr lang="en-GB" sz="1200" dirty="0"/>
                  <a:t> GRE</a:t>
                </a:r>
                <a:endParaRPr lang="en-GB" sz="1200" dirty="0"/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2196913" y="5533449"/>
                <a:ext cx="467809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2236671" y="5839204"/>
                <a:ext cx="38768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>
              <a:off x="9682622" y="6487123"/>
              <a:ext cx="387680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04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48678" y="1702076"/>
            <a:ext cx="5805754" cy="4188268"/>
            <a:chOff x="2005387" y="475663"/>
            <a:chExt cx="8200522" cy="6249323"/>
          </a:xfrm>
        </p:grpSpPr>
        <p:grpSp>
          <p:nvGrpSpPr>
            <p:cNvPr id="21" name="Agrupar 20"/>
            <p:cNvGrpSpPr/>
            <p:nvPr/>
          </p:nvGrpSpPr>
          <p:grpSpPr>
            <a:xfrm>
              <a:off x="2670849" y="475663"/>
              <a:ext cx="753569" cy="720064"/>
              <a:chOff x="3511003" y="1002043"/>
              <a:chExt cx="753569" cy="720064"/>
            </a:xfrm>
          </p:grpSpPr>
          <p:sp>
            <p:nvSpPr>
              <p:cNvPr id="3" name="Elipse 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5" name="Conector recto de flecha 4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cto de flecha 7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Agrupar 21"/>
            <p:cNvGrpSpPr/>
            <p:nvPr/>
          </p:nvGrpSpPr>
          <p:grpSpPr>
            <a:xfrm rot="343060">
              <a:off x="7253440" y="3004010"/>
              <a:ext cx="753569" cy="720064"/>
              <a:chOff x="3511003" y="1002043"/>
              <a:chExt cx="753569" cy="720064"/>
            </a:xfrm>
          </p:grpSpPr>
          <p:sp>
            <p:nvSpPr>
              <p:cNvPr id="23" name="Elipse 2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24" name="Conector recto de flecha 23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de flecha 24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6"/>
            <p:cNvGrpSpPr>
              <a:grpSpLocks/>
            </p:cNvGrpSpPr>
            <p:nvPr/>
          </p:nvGrpSpPr>
          <p:grpSpPr bwMode="auto">
            <a:xfrm>
              <a:off x="6319662" y="4351589"/>
              <a:ext cx="739775" cy="996950"/>
              <a:chOff x="2647" y="2976"/>
              <a:chExt cx="466" cy="628"/>
            </a:xfrm>
          </p:grpSpPr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2662" y="3430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s-ES" sz="1200" dirty="0">
                  <a:solidFill>
                    <a:srgbClr val="333399"/>
                  </a:solidFill>
                  <a:latin typeface="Verdana" charset="0"/>
                </a:endParaRPr>
              </a:p>
            </p:txBody>
          </p:sp>
          <p:grpSp>
            <p:nvGrpSpPr>
              <p:cNvPr id="32" name="Group 8"/>
              <p:cNvGrpSpPr>
                <a:grpSpLocks/>
              </p:cNvGrpSpPr>
              <p:nvPr/>
            </p:nvGrpSpPr>
            <p:grpSpPr bwMode="auto">
              <a:xfrm>
                <a:off x="2647" y="2976"/>
                <a:ext cx="466" cy="448"/>
                <a:chOff x="3159" y="3140"/>
                <a:chExt cx="466" cy="448"/>
              </a:xfrm>
            </p:grpSpPr>
            <p:sp>
              <p:nvSpPr>
                <p:cNvPr id="33" name="Rectangle 9"/>
                <p:cNvSpPr>
                  <a:spLocks noChangeArrowheads="1"/>
                </p:cNvSpPr>
                <p:nvPr/>
              </p:nvSpPr>
              <p:spPr bwMode="auto">
                <a:xfrm>
                  <a:off x="3356" y="3235"/>
                  <a:ext cx="269" cy="6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4" name="Rectangle 10"/>
                <p:cNvSpPr>
                  <a:spLocks noChangeArrowheads="1"/>
                </p:cNvSpPr>
                <p:nvPr/>
              </p:nvSpPr>
              <p:spPr bwMode="auto">
                <a:xfrm>
                  <a:off x="3356" y="3241"/>
                  <a:ext cx="269" cy="6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5" name="Rectangle 11"/>
                <p:cNvSpPr>
                  <a:spLocks noChangeArrowheads="1"/>
                </p:cNvSpPr>
                <p:nvPr/>
              </p:nvSpPr>
              <p:spPr bwMode="auto">
                <a:xfrm>
                  <a:off x="3356" y="3247"/>
                  <a:ext cx="269" cy="6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6" name="Rectangle 12"/>
                <p:cNvSpPr>
                  <a:spLocks noChangeArrowheads="1"/>
                </p:cNvSpPr>
                <p:nvPr/>
              </p:nvSpPr>
              <p:spPr bwMode="auto">
                <a:xfrm>
                  <a:off x="3356" y="3253"/>
                  <a:ext cx="269" cy="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7" name="Rectangle 13"/>
                <p:cNvSpPr>
                  <a:spLocks noChangeArrowheads="1"/>
                </p:cNvSpPr>
                <p:nvPr/>
              </p:nvSpPr>
              <p:spPr bwMode="auto">
                <a:xfrm>
                  <a:off x="3356" y="3259"/>
                  <a:ext cx="269" cy="6"/>
                </a:xfrm>
                <a:prstGeom prst="rect">
                  <a:avLst/>
                </a:pr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8" name="Rectangle 14"/>
                <p:cNvSpPr>
                  <a:spLocks noChangeArrowheads="1"/>
                </p:cNvSpPr>
                <p:nvPr/>
              </p:nvSpPr>
              <p:spPr bwMode="auto">
                <a:xfrm>
                  <a:off x="3356" y="3265"/>
                  <a:ext cx="269" cy="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9" name="Rectangle 15"/>
                <p:cNvSpPr>
                  <a:spLocks noChangeArrowheads="1"/>
                </p:cNvSpPr>
                <p:nvPr/>
              </p:nvSpPr>
              <p:spPr bwMode="auto">
                <a:xfrm>
                  <a:off x="3356" y="3271"/>
                  <a:ext cx="269" cy="6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0" name="Rectangle 16"/>
                <p:cNvSpPr>
                  <a:spLocks noChangeArrowheads="1"/>
                </p:cNvSpPr>
                <p:nvPr/>
              </p:nvSpPr>
              <p:spPr bwMode="auto">
                <a:xfrm>
                  <a:off x="3356" y="3277"/>
                  <a:ext cx="269" cy="6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1" name="Rectangle 17"/>
                <p:cNvSpPr>
                  <a:spLocks noChangeArrowheads="1"/>
                </p:cNvSpPr>
                <p:nvPr/>
              </p:nvSpPr>
              <p:spPr bwMode="auto">
                <a:xfrm>
                  <a:off x="3356" y="3283"/>
                  <a:ext cx="269" cy="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2" name="Freeform 18"/>
                <p:cNvSpPr>
                  <a:spLocks/>
                </p:cNvSpPr>
                <p:nvPr/>
              </p:nvSpPr>
              <p:spPr bwMode="auto">
                <a:xfrm>
                  <a:off x="3366" y="3149"/>
                  <a:ext cx="251" cy="134"/>
                </a:xfrm>
                <a:custGeom>
                  <a:avLst/>
                  <a:gdLst>
                    <a:gd name="T0" fmla="*/ 0 w 675"/>
                    <a:gd name="T1" fmla="*/ 2 h 358"/>
                    <a:gd name="T2" fmla="*/ 55 w 675"/>
                    <a:gd name="T3" fmla="*/ 0 h 358"/>
                    <a:gd name="T4" fmla="*/ 486 w 675"/>
                    <a:gd name="T5" fmla="*/ 229 h 358"/>
                    <a:gd name="T6" fmla="*/ 675 w 675"/>
                    <a:gd name="T7" fmla="*/ 358 h 358"/>
                    <a:gd name="T8" fmla="*/ 621 w 675"/>
                    <a:gd name="T9" fmla="*/ 358 h 358"/>
                    <a:gd name="T10" fmla="*/ 0 w 675"/>
                    <a:gd name="T11" fmla="*/ 2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5" h="358">
                      <a:moveTo>
                        <a:pt x="0" y="2"/>
                      </a:moveTo>
                      <a:lnTo>
                        <a:pt x="55" y="0"/>
                      </a:lnTo>
                      <a:lnTo>
                        <a:pt x="486" y="229"/>
                      </a:lnTo>
                      <a:lnTo>
                        <a:pt x="675" y="358"/>
                      </a:lnTo>
                      <a:lnTo>
                        <a:pt x="621" y="358"/>
                      </a:lnTo>
                      <a:cubicBezTo>
                        <a:pt x="413" y="242"/>
                        <a:pt x="205" y="123"/>
                        <a:pt x="0" y="2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3" name="Rectangle 19"/>
                <p:cNvSpPr>
                  <a:spLocks noChangeArrowheads="1"/>
                </p:cNvSpPr>
                <p:nvPr/>
              </p:nvSpPr>
              <p:spPr bwMode="auto">
                <a:xfrm>
                  <a:off x="3159" y="3325"/>
                  <a:ext cx="394" cy="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4" name="Rectangle 20"/>
                <p:cNvSpPr>
                  <a:spLocks noChangeArrowheads="1"/>
                </p:cNvSpPr>
                <p:nvPr/>
              </p:nvSpPr>
              <p:spPr bwMode="auto">
                <a:xfrm>
                  <a:off x="3159" y="3409"/>
                  <a:ext cx="394" cy="5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5" name="Rectangle 21"/>
                <p:cNvSpPr>
                  <a:spLocks noChangeArrowheads="1"/>
                </p:cNvSpPr>
                <p:nvPr/>
              </p:nvSpPr>
              <p:spPr bwMode="auto">
                <a:xfrm>
                  <a:off x="3159" y="3414"/>
                  <a:ext cx="394" cy="6"/>
                </a:xfrm>
                <a:prstGeom prst="rect">
                  <a:avLst/>
                </a:pr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6" name="Rectangle 22"/>
                <p:cNvSpPr>
                  <a:spLocks noChangeArrowheads="1"/>
                </p:cNvSpPr>
                <p:nvPr/>
              </p:nvSpPr>
              <p:spPr bwMode="auto">
                <a:xfrm>
                  <a:off x="3159" y="3420"/>
                  <a:ext cx="394" cy="6"/>
                </a:xfrm>
                <a:prstGeom prst="rect">
                  <a:avLst/>
                </a:prstGeom>
                <a:solidFill>
                  <a:srgbClr val="ECEC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7" name="Rectangle 23"/>
                <p:cNvSpPr>
                  <a:spLocks noChangeArrowheads="1"/>
                </p:cNvSpPr>
                <p:nvPr/>
              </p:nvSpPr>
              <p:spPr bwMode="auto">
                <a:xfrm>
                  <a:off x="3159" y="3426"/>
                  <a:ext cx="394" cy="6"/>
                </a:xfrm>
                <a:prstGeom prst="rect">
                  <a:avLst/>
                </a:prstGeom>
                <a:solidFill>
                  <a:srgbClr val="ED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8" name="Rectangle 24"/>
                <p:cNvSpPr>
                  <a:spLocks noChangeArrowheads="1"/>
                </p:cNvSpPr>
                <p:nvPr/>
              </p:nvSpPr>
              <p:spPr bwMode="auto">
                <a:xfrm>
                  <a:off x="3159" y="3432"/>
                  <a:ext cx="394" cy="12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9" name="Rectangle 25"/>
                <p:cNvSpPr>
                  <a:spLocks noChangeArrowheads="1"/>
                </p:cNvSpPr>
                <p:nvPr/>
              </p:nvSpPr>
              <p:spPr bwMode="auto">
                <a:xfrm>
                  <a:off x="3159" y="3444"/>
                  <a:ext cx="394" cy="6"/>
                </a:xfrm>
                <a:prstGeom prst="rect">
                  <a:avLst/>
                </a:pr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0" name="Rectangle 26"/>
                <p:cNvSpPr>
                  <a:spLocks noChangeArrowheads="1"/>
                </p:cNvSpPr>
                <p:nvPr/>
              </p:nvSpPr>
              <p:spPr bwMode="auto">
                <a:xfrm>
                  <a:off x="3159" y="3450"/>
                  <a:ext cx="394" cy="6"/>
                </a:xfrm>
                <a:prstGeom prst="rect">
                  <a:avLst/>
                </a:prstGeom>
                <a:solidFill>
                  <a:srgbClr val="F0F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59" y="3456"/>
                  <a:ext cx="394" cy="6"/>
                </a:xfrm>
                <a:prstGeom prst="rect">
                  <a:avLst/>
                </a:prstGeom>
                <a:solidFill>
                  <a:srgbClr val="F1F1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2" name="Rectangle 28"/>
                <p:cNvSpPr>
                  <a:spLocks noChangeArrowheads="1"/>
                </p:cNvSpPr>
                <p:nvPr/>
              </p:nvSpPr>
              <p:spPr bwMode="auto">
                <a:xfrm>
                  <a:off x="3159" y="3462"/>
                  <a:ext cx="394" cy="6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3" name="Rectangle 29"/>
                <p:cNvSpPr>
                  <a:spLocks noChangeArrowheads="1"/>
                </p:cNvSpPr>
                <p:nvPr/>
              </p:nvSpPr>
              <p:spPr bwMode="auto">
                <a:xfrm>
                  <a:off x="3159" y="3468"/>
                  <a:ext cx="394" cy="12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4" name="Rectangle 30"/>
                <p:cNvSpPr>
                  <a:spLocks noChangeArrowheads="1"/>
                </p:cNvSpPr>
                <p:nvPr/>
              </p:nvSpPr>
              <p:spPr bwMode="auto">
                <a:xfrm>
                  <a:off x="3159" y="3480"/>
                  <a:ext cx="394" cy="6"/>
                </a:xfrm>
                <a:prstGeom prst="rect">
                  <a:avLst/>
                </a:pr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5" name="Rectangle 31"/>
                <p:cNvSpPr>
                  <a:spLocks noChangeArrowheads="1"/>
                </p:cNvSpPr>
                <p:nvPr/>
              </p:nvSpPr>
              <p:spPr bwMode="auto">
                <a:xfrm>
                  <a:off x="3159" y="3486"/>
                  <a:ext cx="394" cy="6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6" name="Rectangle 32"/>
                <p:cNvSpPr>
                  <a:spLocks noChangeArrowheads="1"/>
                </p:cNvSpPr>
                <p:nvPr/>
              </p:nvSpPr>
              <p:spPr bwMode="auto">
                <a:xfrm>
                  <a:off x="3159" y="3492"/>
                  <a:ext cx="394" cy="6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7" name="Rectangle 33"/>
                <p:cNvSpPr>
                  <a:spLocks noChangeArrowheads="1"/>
                </p:cNvSpPr>
                <p:nvPr/>
              </p:nvSpPr>
              <p:spPr bwMode="auto">
                <a:xfrm>
                  <a:off x="3159" y="3498"/>
                  <a:ext cx="394" cy="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8" name="Rectangle 34"/>
                <p:cNvSpPr>
                  <a:spLocks noChangeArrowheads="1"/>
                </p:cNvSpPr>
                <p:nvPr/>
              </p:nvSpPr>
              <p:spPr bwMode="auto">
                <a:xfrm>
                  <a:off x="3159" y="3504"/>
                  <a:ext cx="394" cy="12"/>
                </a:xfrm>
                <a:prstGeom prst="rect">
                  <a:avLst/>
                </a:pr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9" name="Rectangle 35"/>
                <p:cNvSpPr>
                  <a:spLocks noChangeArrowheads="1"/>
                </p:cNvSpPr>
                <p:nvPr/>
              </p:nvSpPr>
              <p:spPr bwMode="auto">
                <a:xfrm>
                  <a:off x="3159" y="3516"/>
                  <a:ext cx="394" cy="6"/>
                </a:xfrm>
                <a:prstGeom prst="rect">
                  <a:avLst/>
                </a:pr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0" name="Rectangle 36"/>
                <p:cNvSpPr>
                  <a:spLocks noChangeArrowheads="1"/>
                </p:cNvSpPr>
                <p:nvPr/>
              </p:nvSpPr>
              <p:spPr bwMode="auto">
                <a:xfrm>
                  <a:off x="3159" y="3522"/>
                  <a:ext cx="394" cy="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1" name="Rectangle 37"/>
                <p:cNvSpPr>
                  <a:spLocks noChangeArrowheads="1"/>
                </p:cNvSpPr>
                <p:nvPr/>
              </p:nvSpPr>
              <p:spPr bwMode="auto">
                <a:xfrm>
                  <a:off x="3159" y="3528"/>
                  <a:ext cx="394" cy="6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2" name="Rectangle 38"/>
                <p:cNvSpPr>
                  <a:spLocks noChangeArrowheads="1"/>
                </p:cNvSpPr>
                <p:nvPr/>
              </p:nvSpPr>
              <p:spPr bwMode="auto">
                <a:xfrm>
                  <a:off x="3159" y="3534"/>
                  <a:ext cx="394" cy="6"/>
                </a:xfrm>
                <a:prstGeom prst="rect">
                  <a:avLst/>
                </a:prstGeom>
                <a:solidFill>
                  <a:srgbClr val="FCFC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3" name="Rectangle 39"/>
                <p:cNvSpPr>
                  <a:spLocks noChangeArrowheads="1"/>
                </p:cNvSpPr>
                <p:nvPr/>
              </p:nvSpPr>
              <p:spPr bwMode="auto">
                <a:xfrm>
                  <a:off x="3159" y="3540"/>
                  <a:ext cx="394" cy="12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4" name="Rectangle 40"/>
                <p:cNvSpPr>
                  <a:spLocks noChangeArrowheads="1"/>
                </p:cNvSpPr>
                <p:nvPr/>
              </p:nvSpPr>
              <p:spPr bwMode="auto">
                <a:xfrm>
                  <a:off x="3159" y="3552"/>
                  <a:ext cx="394" cy="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5" name="Freeform 41"/>
                <p:cNvSpPr>
                  <a:spLocks/>
                </p:cNvSpPr>
                <p:nvPr/>
              </p:nvSpPr>
              <p:spPr bwMode="auto">
                <a:xfrm>
                  <a:off x="3166" y="3334"/>
                  <a:ext cx="376" cy="217"/>
                </a:xfrm>
                <a:custGeom>
                  <a:avLst/>
                  <a:gdLst>
                    <a:gd name="T0" fmla="*/ 0 w 1009"/>
                    <a:gd name="T1" fmla="*/ 224 h 581"/>
                    <a:gd name="T2" fmla="*/ 389 w 1009"/>
                    <a:gd name="T3" fmla="*/ 0 h 581"/>
                    <a:gd name="T4" fmla="*/ 1009 w 1009"/>
                    <a:gd name="T5" fmla="*/ 357 h 581"/>
                    <a:gd name="T6" fmla="*/ 623 w 1009"/>
                    <a:gd name="T7" fmla="*/ 581 h 581"/>
                    <a:gd name="T8" fmla="*/ 0 w 1009"/>
                    <a:gd name="T9" fmla="*/ 224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9" h="581">
                      <a:moveTo>
                        <a:pt x="0" y="224"/>
                      </a:moveTo>
                      <a:lnTo>
                        <a:pt x="389" y="0"/>
                      </a:lnTo>
                      <a:lnTo>
                        <a:pt x="1009" y="357"/>
                      </a:lnTo>
                      <a:lnTo>
                        <a:pt x="623" y="581"/>
                      </a:lnTo>
                      <a:cubicBezTo>
                        <a:pt x="393" y="508"/>
                        <a:pt x="181" y="386"/>
                        <a:pt x="0" y="22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pic>
              <p:nvPicPr>
                <p:cNvPr id="66" name="Picture 4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2" y="3140"/>
                  <a:ext cx="299" cy="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Freeform 43"/>
                <p:cNvSpPr>
                  <a:spLocks/>
                </p:cNvSpPr>
                <p:nvPr/>
              </p:nvSpPr>
              <p:spPr bwMode="auto">
                <a:xfrm>
                  <a:off x="3311" y="3149"/>
                  <a:ext cx="286" cy="318"/>
                </a:xfrm>
                <a:custGeom>
                  <a:avLst/>
                  <a:gdLst>
                    <a:gd name="T0" fmla="*/ 620 w 767"/>
                    <a:gd name="T1" fmla="*/ 853 h 853"/>
                    <a:gd name="T2" fmla="*/ 1 w 767"/>
                    <a:gd name="T3" fmla="*/ 496 h 853"/>
                    <a:gd name="T4" fmla="*/ 0 w 767"/>
                    <a:gd name="T5" fmla="*/ 496 h 853"/>
                    <a:gd name="T6" fmla="*/ 147 w 767"/>
                    <a:gd name="T7" fmla="*/ 0 h 853"/>
                    <a:gd name="T8" fmla="*/ 767 w 767"/>
                    <a:gd name="T9" fmla="*/ 358 h 853"/>
                    <a:gd name="T10" fmla="*/ 620 w 767"/>
                    <a:gd name="T11" fmla="*/ 853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67" h="853">
                      <a:moveTo>
                        <a:pt x="620" y="853"/>
                      </a:moveTo>
                      <a:cubicBezTo>
                        <a:pt x="414" y="733"/>
                        <a:pt x="208" y="614"/>
                        <a:pt x="1" y="496"/>
                      </a:cubicBezTo>
                      <a:lnTo>
                        <a:pt x="0" y="496"/>
                      </a:lnTo>
                      <a:lnTo>
                        <a:pt x="147" y="0"/>
                      </a:lnTo>
                      <a:lnTo>
                        <a:pt x="767" y="358"/>
                      </a:lnTo>
                      <a:lnTo>
                        <a:pt x="620" y="853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pic>
              <p:nvPicPr>
                <p:cNvPr id="68" name="Picture 4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59" y="3409"/>
                  <a:ext cx="245" cy="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9" name="Freeform 45"/>
                <p:cNvSpPr>
                  <a:spLocks/>
                </p:cNvSpPr>
                <p:nvPr/>
              </p:nvSpPr>
              <p:spPr bwMode="auto">
                <a:xfrm>
                  <a:off x="3166" y="3418"/>
                  <a:ext cx="232" cy="167"/>
                </a:xfrm>
                <a:custGeom>
                  <a:avLst/>
                  <a:gdLst>
                    <a:gd name="T0" fmla="*/ 0 w 623"/>
                    <a:gd name="T1" fmla="*/ 85 h 448"/>
                    <a:gd name="T2" fmla="*/ 623 w 623"/>
                    <a:gd name="T3" fmla="*/ 448 h 448"/>
                    <a:gd name="T4" fmla="*/ 623 w 623"/>
                    <a:gd name="T5" fmla="*/ 448 h 448"/>
                    <a:gd name="T6" fmla="*/ 623 w 623"/>
                    <a:gd name="T7" fmla="*/ 357 h 448"/>
                    <a:gd name="T8" fmla="*/ 0 w 623"/>
                    <a:gd name="T9" fmla="*/ 0 h 448"/>
                    <a:gd name="T10" fmla="*/ 0 w 623"/>
                    <a:gd name="T11" fmla="*/ 0 h 448"/>
                    <a:gd name="T12" fmla="*/ 0 w 623"/>
                    <a:gd name="T13" fmla="*/ 85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448">
                      <a:moveTo>
                        <a:pt x="0" y="85"/>
                      </a:moveTo>
                      <a:cubicBezTo>
                        <a:pt x="174" y="258"/>
                        <a:pt x="388" y="382"/>
                        <a:pt x="623" y="448"/>
                      </a:cubicBezTo>
                      <a:lnTo>
                        <a:pt x="623" y="448"/>
                      </a:lnTo>
                      <a:lnTo>
                        <a:pt x="623" y="357"/>
                      </a:lnTo>
                      <a:cubicBezTo>
                        <a:pt x="389" y="293"/>
                        <a:pt x="175" y="171"/>
                        <a:pt x="0" y="0"/>
                      </a:cubicBezTo>
                      <a:lnTo>
                        <a:pt x="0" y="0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0" name="Freeform 46"/>
                <p:cNvSpPr>
                  <a:spLocks/>
                </p:cNvSpPr>
                <p:nvPr/>
              </p:nvSpPr>
              <p:spPr bwMode="auto">
                <a:xfrm>
                  <a:off x="3166" y="3149"/>
                  <a:ext cx="451" cy="436"/>
                </a:xfrm>
                <a:custGeom>
                  <a:avLst/>
                  <a:gdLst>
                    <a:gd name="T0" fmla="*/ 623 w 1210"/>
                    <a:gd name="T1" fmla="*/ 1168 h 1168"/>
                    <a:gd name="T2" fmla="*/ 1040 w 1210"/>
                    <a:gd name="T3" fmla="*/ 926 h 1168"/>
                    <a:gd name="T4" fmla="*/ 1210 w 1210"/>
                    <a:gd name="T5" fmla="*/ 358 h 1168"/>
                    <a:gd name="T6" fmla="*/ 590 w 1210"/>
                    <a:gd name="T7" fmla="*/ 0 h 1168"/>
                    <a:gd name="T8" fmla="*/ 536 w 1210"/>
                    <a:gd name="T9" fmla="*/ 0 h 1168"/>
                    <a:gd name="T10" fmla="*/ 389 w 1210"/>
                    <a:gd name="T11" fmla="*/ 496 h 1168"/>
                    <a:gd name="T12" fmla="*/ 0 w 1210"/>
                    <a:gd name="T13" fmla="*/ 720 h 1168"/>
                    <a:gd name="T14" fmla="*/ 0 w 1210"/>
                    <a:gd name="T15" fmla="*/ 805 h 1168"/>
                    <a:gd name="T16" fmla="*/ 623 w 1210"/>
                    <a:gd name="T17" fmla="*/ 1168 h 1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10" h="1168">
                      <a:moveTo>
                        <a:pt x="623" y="1168"/>
                      </a:moveTo>
                      <a:lnTo>
                        <a:pt x="1040" y="926"/>
                      </a:lnTo>
                      <a:lnTo>
                        <a:pt x="1210" y="358"/>
                      </a:lnTo>
                      <a:lnTo>
                        <a:pt x="590" y="0"/>
                      </a:lnTo>
                      <a:lnTo>
                        <a:pt x="536" y="0"/>
                      </a:lnTo>
                      <a:lnTo>
                        <a:pt x="389" y="496"/>
                      </a:lnTo>
                      <a:lnTo>
                        <a:pt x="0" y="720"/>
                      </a:lnTo>
                      <a:lnTo>
                        <a:pt x="0" y="805"/>
                      </a:lnTo>
                      <a:cubicBezTo>
                        <a:pt x="175" y="977"/>
                        <a:pt x="389" y="1101"/>
                        <a:pt x="623" y="1168"/>
                      </a:cubicBez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1" name="Freeform 47"/>
                <p:cNvSpPr>
                  <a:spLocks/>
                </p:cNvSpPr>
                <p:nvPr/>
              </p:nvSpPr>
              <p:spPr bwMode="auto">
                <a:xfrm>
                  <a:off x="3328" y="3171"/>
                  <a:ext cx="206" cy="277"/>
                </a:xfrm>
                <a:custGeom>
                  <a:avLst/>
                  <a:gdLst>
                    <a:gd name="T0" fmla="*/ 48 w 206"/>
                    <a:gd name="T1" fmla="*/ 0 h 277"/>
                    <a:gd name="T2" fmla="*/ 0 w 206"/>
                    <a:gd name="T3" fmla="*/ 160 h 277"/>
                    <a:gd name="T4" fmla="*/ 206 w 206"/>
                    <a:gd name="T5" fmla="*/ 277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6" h="277">
                      <a:moveTo>
                        <a:pt x="48" y="0"/>
                      </a:moveTo>
                      <a:lnTo>
                        <a:pt x="0" y="160"/>
                      </a:lnTo>
                      <a:lnTo>
                        <a:pt x="206" y="277"/>
                      </a:ln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2" name="Freeform 48"/>
                <p:cNvSpPr>
                  <a:spLocks/>
                </p:cNvSpPr>
                <p:nvPr/>
              </p:nvSpPr>
              <p:spPr bwMode="auto">
                <a:xfrm>
                  <a:off x="3412" y="3499"/>
                  <a:ext cx="99" cy="78"/>
                </a:xfrm>
                <a:custGeom>
                  <a:avLst/>
                  <a:gdLst>
                    <a:gd name="T0" fmla="*/ 99 w 99"/>
                    <a:gd name="T1" fmla="*/ 0 h 78"/>
                    <a:gd name="T2" fmla="*/ 0 w 99"/>
                    <a:gd name="T3" fmla="*/ 58 h 78"/>
                    <a:gd name="T4" fmla="*/ 0 w 99"/>
                    <a:gd name="T5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78">
                      <a:moveTo>
                        <a:pt x="99" y="0"/>
                      </a:moveTo>
                      <a:lnTo>
                        <a:pt x="0" y="58"/>
                      </a:lnTo>
                      <a:lnTo>
                        <a:pt x="0" y="78"/>
                      </a:ln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3" name="Freeform 49"/>
                <p:cNvSpPr>
                  <a:spLocks/>
                </p:cNvSpPr>
                <p:nvPr/>
              </p:nvSpPr>
              <p:spPr bwMode="auto">
                <a:xfrm>
                  <a:off x="3335" y="3171"/>
                  <a:ext cx="245" cy="277"/>
                </a:xfrm>
                <a:custGeom>
                  <a:avLst/>
                  <a:gdLst>
                    <a:gd name="T0" fmla="*/ 0 w 658"/>
                    <a:gd name="T1" fmla="*/ 424 h 744"/>
                    <a:gd name="T2" fmla="*/ 124 w 658"/>
                    <a:gd name="T3" fmla="*/ 8 h 744"/>
                    <a:gd name="T4" fmla="*/ 112 w 658"/>
                    <a:gd name="T5" fmla="*/ 0 h 744"/>
                    <a:gd name="T6" fmla="*/ 658 w 658"/>
                    <a:gd name="T7" fmla="*/ 316 h 744"/>
                    <a:gd name="T8" fmla="*/ 658 w 658"/>
                    <a:gd name="T9" fmla="*/ 316 h 744"/>
                    <a:gd name="T10" fmla="*/ 533 w 658"/>
                    <a:gd name="T11" fmla="*/ 744 h 744"/>
                    <a:gd name="T12" fmla="*/ 535 w 658"/>
                    <a:gd name="T13" fmla="*/ 732 h 744"/>
                    <a:gd name="T14" fmla="*/ 0 w 658"/>
                    <a:gd name="T15" fmla="*/ 424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8" h="744">
                      <a:moveTo>
                        <a:pt x="0" y="424"/>
                      </a:moveTo>
                      <a:lnTo>
                        <a:pt x="124" y="8"/>
                      </a:lnTo>
                      <a:lnTo>
                        <a:pt x="112" y="0"/>
                      </a:lnTo>
                      <a:cubicBezTo>
                        <a:pt x="295" y="103"/>
                        <a:pt x="477" y="208"/>
                        <a:pt x="658" y="316"/>
                      </a:cubicBezTo>
                      <a:lnTo>
                        <a:pt x="658" y="316"/>
                      </a:lnTo>
                      <a:lnTo>
                        <a:pt x="533" y="744"/>
                      </a:lnTo>
                      <a:lnTo>
                        <a:pt x="535" y="732"/>
                      </a:lnTo>
                      <a:cubicBezTo>
                        <a:pt x="355" y="632"/>
                        <a:pt x="177" y="529"/>
                        <a:pt x="0" y="42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4" name="Freeform 50"/>
                <p:cNvSpPr>
                  <a:spLocks noEditPoints="1"/>
                </p:cNvSpPr>
                <p:nvPr/>
              </p:nvSpPr>
              <p:spPr bwMode="auto">
                <a:xfrm>
                  <a:off x="3199" y="3350"/>
                  <a:ext cx="316" cy="182"/>
                </a:xfrm>
                <a:custGeom>
                  <a:avLst/>
                  <a:gdLst>
                    <a:gd name="T0" fmla="*/ 40 w 316"/>
                    <a:gd name="T1" fmla="*/ 63 h 182"/>
                    <a:gd name="T2" fmla="*/ 29 w 316"/>
                    <a:gd name="T3" fmla="*/ 45 h 182"/>
                    <a:gd name="T4" fmla="*/ 49 w 316"/>
                    <a:gd name="T5" fmla="*/ 34 h 182"/>
                    <a:gd name="T6" fmla="*/ 79 w 316"/>
                    <a:gd name="T7" fmla="*/ 40 h 182"/>
                    <a:gd name="T8" fmla="*/ 58 w 316"/>
                    <a:gd name="T9" fmla="*/ 28 h 182"/>
                    <a:gd name="T10" fmla="*/ 129 w 316"/>
                    <a:gd name="T11" fmla="*/ 11 h 182"/>
                    <a:gd name="T12" fmla="*/ 119 w 316"/>
                    <a:gd name="T13" fmla="*/ 29 h 182"/>
                    <a:gd name="T14" fmla="*/ 139 w 316"/>
                    <a:gd name="T15" fmla="*/ 18 h 182"/>
                    <a:gd name="T16" fmla="*/ 171 w 316"/>
                    <a:gd name="T17" fmla="*/ 59 h 182"/>
                    <a:gd name="T18" fmla="*/ 151 w 316"/>
                    <a:gd name="T19" fmla="*/ 47 h 182"/>
                    <a:gd name="T20" fmla="*/ 222 w 316"/>
                    <a:gd name="T21" fmla="*/ 66 h 182"/>
                    <a:gd name="T22" fmla="*/ 244 w 316"/>
                    <a:gd name="T23" fmla="*/ 101 h 182"/>
                    <a:gd name="T24" fmla="*/ 264 w 316"/>
                    <a:gd name="T25" fmla="*/ 90 h 182"/>
                    <a:gd name="T26" fmla="*/ 296 w 316"/>
                    <a:gd name="T27" fmla="*/ 131 h 182"/>
                    <a:gd name="T28" fmla="*/ 276 w 316"/>
                    <a:gd name="T29" fmla="*/ 119 h 182"/>
                    <a:gd name="T30" fmla="*/ 287 w 316"/>
                    <a:gd name="T31" fmla="*/ 137 h 182"/>
                    <a:gd name="T32" fmla="*/ 215 w 316"/>
                    <a:gd name="T33" fmla="*/ 118 h 182"/>
                    <a:gd name="T34" fmla="*/ 235 w 316"/>
                    <a:gd name="T35" fmla="*/ 107 h 182"/>
                    <a:gd name="T36" fmla="*/ 234 w 316"/>
                    <a:gd name="T37" fmla="*/ 95 h 182"/>
                    <a:gd name="T38" fmla="*/ 213 w 316"/>
                    <a:gd name="T39" fmla="*/ 83 h 182"/>
                    <a:gd name="T40" fmla="*/ 224 w 316"/>
                    <a:gd name="T41" fmla="*/ 101 h 182"/>
                    <a:gd name="T42" fmla="*/ 152 w 316"/>
                    <a:gd name="T43" fmla="*/ 82 h 182"/>
                    <a:gd name="T44" fmla="*/ 172 w 316"/>
                    <a:gd name="T45" fmla="*/ 71 h 182"/>
                    <a:gd name="T46" fmla="*/ 142 w 316"/>
                    <a:gd name="T47" fmla="*/ 76 h 182"/>
                    <a:gd name="T48" fmla="*/ 121 w 316"/>
                    <a:gd name="T49" fmla="*/ 64 h 182"/>
                    <a:gd name="T50" fmla="*/ 130 w 316"/>
                    <a:gd name="T51" fmla="*/ 47 h 182"/>
                    <a:gd name="T52" fmla="*/ 60 w 316"/>
                    <a:gd name="T53" fmla="*/ 63 h 182"/>
                    <a:gd name="T54" fmla="*/ 80 w 316"/>
                    <a:gd name="T55" fmla="*/ 52 h 182"/>
                    <a:gd name="T56" fmla="*/ 113 w 316"/>
                    <a:gd name="T57" fmla="*/ 93 h 182"/>
                    <a:gd name="T58" fmla="*/ 92 w 316"/>
                    <a:gd name="T59" fmla="*/ 81 h 182"/>
                    <a:gd name="T60" fmla="*/ 163 w 316"/>
                    <a:gd name="T61" fmla="*/ 100 h 182"/>
                    <a:gd name="T62" fmla="*/ 154 w 316"/>
                    <a:gd name="T63" fmla="*/ 117 h 182"/>
                    <a:gd name="T64" fmla="*/ 174 w 316"/>
                    <a:gd name="T65" fmla="*/ 106 h 182"/>
                    <a:gd name="T66" fmla="*/ 207 w 316"/>
                    <a:gd name="T67" fmla="*/ 147 h 182"/>
                    <a:gd name="T68" fmla="*/ 186 w 316"/>
                    <a:gd name="T69" fmla="*/ 135 h 182"/>
                    <a:gd name="T70" fmla="*/ 257 w 316"/>
                    <a:gd name="T71" fmla="*/ 154 h 182"/>
                    <a:gd name="T72" fmla="*/ 188 w 316"/>
                    <a:gd name="T73" fmla="*/ 170 h 182"/>
                    <a:gd name="T74" fmla="*/ 207 w 316"/>
                    <a:gd name="T75" fmla="*/ 159 h 182"/>
                    <a:gd name="T76" fmla="*/ 177 w 316"/>
                    <a:gd name="T77" fmla="*/ 164 h 182"/>
                    <a:gd name="T78" fmla="*/ 156 w 316"/>
                    <a:gd name="T79" fmla="*/ 152 h 182"/>
                    <a:gd name="T80" fmla="*/ 165 w 316"/>
                    <a:gd name="T81" fmla="*/ 135 h 182"/>
                    <a:gd name="T82" fmla="*/ 31 w 316"/>
                    <a:gd name="T83" fmla="*/ 80 h 182"/>
                    <a:gd name="T84" fmla="*/ 51 w 316"/>
                    <a:gd name="T85" fmla="*/ 69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16" h="182">
                      <a:moveTo>
                        <a:pt x="0" y="62"/>
                      </a:moveTo>
                      <a:lnTo>
                        <a:pt x="21" y="74"/>
                      </a:lnTo>
                      <a:lnTo>
                        <a:pt x="40" y="63"/>
                      </a:lnTo>
                      <a:lnTo>
                        <a:pt x="19" y="51"/>
                      </a:lnTo>
                      <a:lnTo>
                        <a:pt x="0" y="62"/>
                      </a:lnTo>
                      <a:close/>
                      <a:moveTo>
                        <a:pt x="29" y="45"/>
                      </a:moveTo>
                      <a:lnTo>
                        <a:pt x="50" y="57"/>
                      </a:lnTo>
                      <a:lnTo>
                        <a:pt x="70" y="45"/>
                      </a:lnTo>
                      <a:lnTo>
                        <a:pt x="49" y="34"/>
                      </a:lnTo>
                      <a:lnTo>
                        <a:pt x="29" y="45"/>
                      </a:lnTo>
                      <a:close/>
                      <a:moveTo>
                        <a:pt x="58" y="28"/>
                      </a:moveTo>
                      <a:lnTo>
                        <a:pt x="79" y="40"/>
                      </a:lnTo>
                      <a:lnTo>
                        <a:pt x="99" y="29"/>
                      </a:lnTo>
                      <a:lnTo>
                        <a:pt x="78" y="17"/>
                      </a:lnTo>
                      <a:lnTo>
                        <a:pt x="58" y="28"/>
                      </a:lnTo>
                      <a:close/>
                      <a:moveTo>
                        <a:pt x="88" y="11"/>
                      </a:moveTo>
                      <a:lnTo>
                        <a:pt x="109" y="23"/>
                      </a:lnTo>
                      <a:lnTo>
                        <a:pt x="129" y="11"/>
                      </a:lnTo>
                      <a:lnTo>
                        <a:pt x="108" y="0"/>
                      </a:lnTo>
                      <a:lnTo>
                        <a:pt x="88" y="11"/>
                      </a:lnTo>
                      <a:close/>
                      <a:moveTo>
                        <a:pt x="119" y="29"/>
                      </a:moveTo>
                      <a:lnTo>
                        <a:pt x="140" y="41"/>
                      </a:lnTo>
                      <a:lnTo>
                        <a:pt x="160" y="30"/>
                      </a:lnTo>
                      <a:lnTo>
                        <a:pt x="139" y="18"/>
                      </a:lnTo>
                      <a:lnTo>
                        <a:pt x="119" y="29"/>
                      </a:lnTo>
                      <a:close/>
                      <a:moveTo>
                        <a:pt x="151" y="47"/>
                      </a:moveTo>
                      <a:lnTo>
                        <a:pt x="171" y="59"/>
                      </a:lnTo>
                      <a:lnTo>
                        <a:pt x="191" y="48"/>
                      </a:lnTo>
                      <a:lnTo>
                        <a:pt x="170" y="36"/>
                      </a:lnTo>
                      <a:lnTo>
                        <a:pt x="151" y="47"/>
                      </a:lnTo>
                      <a:close/>
                      <a:moveTo>
                        <a:pt x="182" y="65"/>
                      </a:moveTo>
                      <a:lnTo>
                        <a:pt x="203" y="77"/>
                      </a:lnTo>
                      <a:lnTo>
                        <a:pt x="222" y="66"/>
                      </a:lnTo>
                      <a:lnTo>
                        <a:pt x="201" y="54"/>
                      </a:lnTo>
                      <a:lnTo>
                        <a:pt x="182" y="65"/>
                      </a:lnTo>
                      <a:close/>
                      <a:moveTo>
                        <a:pt x="244" y="101"/>
                      </a:moveTo>
                      <a:lnTo>
                        <a:pt x="265" y="113"/>
                      </a:lnTo>
                      <a:lnTo>
                        <a:pt x="285" y="102"/>
                      </a:lnTo>
                      <a:lnTo>
                        <a:pt x="264" y="90"/>
                      </a:lnTo>
                      <a:lnTo>
                        <a:pt x="244" y="101"/>
                      </a:lnTo>
                      <a:close/>
                      <a:moveTo>
                        <a:pt x="276" y="119"/>
                      </a:moveTo>
                      <a:lnTo>
                        <a:pt x="296" y="131"/>
                      </a:lnTo>
                      <a:lnTo>
                        <a:pt x="316" y="120"/>
                      </a:lnTo>
                      <a:lnTo>
                        <a:pt x="295" y="108"/>
                      </a:lnTo>
                      <a:lnTo>
                        <a:pt x="276" y="119"/>
                      </a:lnTo>
                      <a:close/>
                      <a:moveTo>
                        <a:pt x="246" y="136"/>
                      </a:moveTo>
                      <a:lnTo>
                        <a:pt x="267" y="148"/>
                      </a:lnTo>
                      <a:lnTo>
                        <a:pt x="287" y="137"/>
                      </a:lnTo>
                      <a:lnTo>
                        <a:pt x="266" y="125"/>
                      </a:lnTo>
                      <a:lnTo>
                        <a:pt x="246" y="136"/>
                      </a:lnTo>
                      <a:close/>
                      <a:moveTo>
                        <a:pt x="215" y="118"/>
                      </a:moveTo>
                      <a:lnTo>
                        <a:pt x="236" y="130"/>
                      </a:lnTo>
                      <a:lnTo>
                        <a:pt x="255" y="119"/>
                      </a:lnTo>
                      <a:lnTo>
                        <a:pt x="235" y="107"/>
                      </a:lnTo>
                      <a:lnTo>
                        <a:pt x="215" y="118"/>
                      </a:lnTo>
                      <a:close/>
                      <a:moveTo>
                        <a:pt x="213" y="83"/>
                      </a:moveTo>
                      <a:lnTo>
                        <a:pt x="234" y="95"/>
                      </a:lnTo>
                      <a:lnTo>
                        <a:pt x="254" y="84"/>
                      </a:lnTo>
                      <a:lnTo>
                        <a:pt x="233" y="72"/>
                      </a:lnTo>
                      <a:lnTo>
                        <a:pt x="213" y="83"/>
                      </a:lnTo>
                      <a:close/>
                      <a:moveTo>
                        <a:pt x="184" y="100"/>
                      </a:moveTo>
                      <a:lnTo>
                        <a:pt x="205" y="112"/>
                      </a:lnTo>
                      <a:lnTo>
                        <a:pt x="224" y="101"/>
                      </a:lnTo>
                      <a:lnTo>
                        <a:pt x="203" y="89"/>
                      </a:lnTo>
                      <a:lnTo>
                        <a:pt x="184" y="100"/>
                      </a:lnTo>
                      <a:close/>
                      <a:moveTo>
                        <a:pt x="152" y="82"/>
                      </a:moveTo>
                      <a:lnTo>
                        <a:pt x="173" y="94"/>
                      </a:lnTo>
                      <a:lnTo>
                        <a:pt x="193" y="83"/>
                      </a:lnTo>
                      <a:lnTo>
                        <a:pt x="172" y="71"/>
                      </a:lnTo>
                      <a:lnTo>
                        <a:pt x="152" y="82"/>
                      </a:lnTo>
                      <a:close/>
                      <a:moveTo>
                        <a:pt x="121" y="64"/>
                      </a:moveTo>
                      <a:lnTo>
                        <a:pt x="142" y="76"/>
                      </a:lnTo>
                      <a:lnTo>
                        <a:pt x="161" y="65"/>
                      </a:lnTo>
                      <a:lnTo>
                        <a:pt x="141" y="53"/>
                      </a:lnTo>
                      <a:lnTo>
                        <a:pt x="121" y="64"/>
                      </a:lnTo>
                      <a:close/>
                      <a:moveTo>
                        <a:pt x="90" y="46"/>
                      </a:moveTo>
                      <a:lnTo>
                        <a:pt x="111" y="58"/>
                      </a:lnTo>
                      <a:lnTo>
                        <a:pt x="130" y="47"/>
                      </a:lnTo>
                      <a:lnTo>
                        <a:pt x="110" y="35"/>
                      </a:lnTo>
                      <a:lnTo>
                        <a:pt x="90" y="46"/>
                      </a:lnTo>
                      <a:close/>
                      <a:moveTo>
                        <a:pt x="60" y="63"/>
                      </a:moveTo>
                      <a:lnTo>
                        <a:pt x="81" y="75"/>
                      </a:lnTo>
                      <a:lnTo>
                        <a:pt x="101" y="64"/>
                      </a:lnTo>
                      <a:lnTo>
                        <a:pt x="80" y="52"/>
                      </a:lnTo>
                      <a:lnTo>
                        <a:pt x="60" y="63"/>
                      </a:lnTo>
                      <a:close/>
                      <a:moveTo>
                        <a:pt x="92" y="81"/>
                      </a:moveTo>
                      <a:lnTo>
                        <a:pt x="113" y="93"/>
                      </a:lnTo>
                      <a:lnTo>
                        <a:pt x="132" y="82"/>
                      </a:lnTo>
                      <a:lnTo>
                        <a:pt x="111" y="70"/>
                      </a:lnTo>
                      <a:lnTo>
                        <a:pt x="92" y="81"/>
                      </a:lnTo>
                      <a:close/>
                      <a:moveTo>
                        <a:pt x="123" y="99"/>
                      </a:moveTo>
                      <a:lnTo>
                        <a:pt x="144" y="111"/>
                      </a:lnTo>
                      <a:lnTo>
                        <a:pt x="163" y="100"/>
                      </a:lnTo>
                      <a:lnTo>
                        <a:pt x="143" y="88"/>
                      </a:lnTo>
                      <a:lnTo>
                        <a:pt x="123" y="99"/>
                      </a:lnTo>
                      <a:close/>
                      <a:moveTo>
                        <a:pt x="154" y="117"/>
                      </a:moveTo>
                      <a:lnTo>
                        <a:pt x="175" y="129"/>
                      </a:lnTo>
                      <a:lnTo>
                        <a:pt x="195" y="118"/>
                      </a:lnTo>
                      <a:lnTo>
                        <a:pt x="174" y="106"/>
                      </a:lnTo>
                      <a:lnTo>
                        <a:pt x="154" y="117"/>
                      </a:lnTo>
                      <a:close/>
                      <a:moveTo>
                        <a:pt x="186" y="135"/>
                      </a:moveTo>
                      <a:lnTo>
                        <a:pt x="207" y="147"/>
                      </a:lnTo>
                      <a:lnTo>
                        <a:pt x="226" y="136"/>
                      </a:lnTo>
                      <a:lnTo>
                        <a:pt x="205" y="124"/>
                      </a:lnTo>
                      <a:lnTo>
                        <a:pt x="186" y="135"/>
                      </a:lnTo>
                      <a:close/>
                      <a:moveTo>
                        <a:pt x="217" y="153"/>
                      </a:moveTo>
                      <a:lnTo>
                        <a:pt x="238" y="165"/>
                      </a:lnTo>
                      <a:lnTo>
                        <a:pt x="257" y="154"/>
                      </a:lnTo>
                      <a:lnTo>
                        <a:pt x="236" y="142"/>
                      </a:lnTo>
                      <a:lnTo>
                        <a:pt x="217" y="153"/>
                      </a:lnTo>
                      <a:close/>
                      <a:moveTo>
                        <a:pt x="188" y="170"/>
                      </a:moveTo>
                      <a:lnTo>
                        <a:pt x="208" y="182"/>
                      </a:lnTo>
                      <a:lnTo>
                        <a:pt x="228" y="171"/>
                      </a:lnTo>
                      <a:lnTo>
                        <a:pt x="207" y="159"/>
                      </a:lnTo>
                      <a:lnTo>
                        <a:pt x="188" y="170"/>
                      </a:lnTo>
                      <a:close/>
                      <a:moveTo>
                        <a:pt x="156" y="152"/>
                      </a:moveTo>
                      <a:lnTo>
                        <a:pt x="177" y="164"/>
                      </a:lnTo>
                      <a:lnTo>
                        <a:pt x="196" y="153"/>
                      </a:lnTo>
                      <a:lnTo>
                        <a:pt x="176" y="141"/>
                      </a:lnTo>
                      <a:lnTo>
                        <a:pt x="156" y="152"/>
                      </a:lnTo>
                      <a:close/>
                      <a:moveTo>
                        <a:pt x="62" y="98"/>
                      </a:moveTo>
                      <a:lnTo>
                        <a:pt x="146" y="146"/>
                      </a:lnTo>
                      <a:lnTo>
                        <a:pt x="165" y="135"/>
                      </a:lnTo>
                      <a:lnTo>
                        <a:pt x="82" y="87"/>
                      </a:lnTo>
                      <a:lnTo>
                        <a:pt x="62" y="98"/>
                      </a:lnTo>
                      <a:close/>
                      <a:moveTo>
                        <a:pt x="31" y="80"/>
                      </a:moveTo>
                      <a:lnTo>
                        <a:pt x="52" y="92"/>
                      </a:lnTo>
                      <a:lnTo>
                        <a:pt x="71" y="81"/>
                      </a:lnTo>
                      <a:lnTo>
                        <a:pt x="51" y="69"/>
                      </a:lnTo>
                      <a:lnTo>
                        <a:pt x="31" y="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5" name="Freeform 51"/>
                <p:cNvSpPr>
                  <a:spLocks noEditPoints="1"/>
                </p:cNvSpPr>
                <p:nvPr/>
              </p:nvSpPr>
              <p:spPr bwMode="auto">
                <a:xfrm>
                  <a:off x="3199" y="3361"/>
                  <a:ext cx="316" cy="176"/>
                </a:xfrm>
                <a:custGeom>
                  <a:avLst/>
                  <a:gdLst>
                    <a:gd name="T0" fmla="*/ 88 w 316"/>
                    <a:gd name="T1" fmla="*/ 5 h 176"/>
                    <a:gd name="T2" fmla="*/ 119 w 316"/>
                    <a:gd name="T3" fmla="*/ 23 h 176"/>
                    <a:gd name="T4" fmla="*/ 151 w 316"/>
                    <a:gd name="T5" fmla="*/ 40 h 176"/>
                    <a:gd name="T6" fmla="*/ 182 w 316"/>
                    <a:gd name="T7" fmla="*/ 59 h 176"/>
                    <a:gd name="T8" fmla="*/ 213 w 316"/>
                    <a:gd name="T9" fmla="*/ 77 h 176"/>
                    <a:gd name="T10" fmla="*/ 244 w 316"/>
                    <a:gd name="T11" fmla="*/ 95 h 176"/>
                    <a:gd name="T12" fmla="*/ 109 w 316"/>
                    <a:gd name="T13" fmla="*/ 12 h 176"/>
                    <a:gd name="T14" fmla="*/ 140 w 316"/>
                    <a:gd name="T15" fmla="*/ 30 h 176"/>
                    <a:gd name="T16" fmla="*/ 171 w 316"/>
                    <a:gd name="T17" fmla="*/ 48 h 176"/>
                    <a:gd name="T18" fmla="*/ 203 w 316"/>
                    <a:gd name="T19" fmla="*/ 66 h 176"/>
                    <a:gd name="T20" fmla="*/ 234 w 316"/>
                    <a:gd name="T21" fmla="*/ 84 h 176"/>
                    <a:gd name="T22" fmla="*/ 265 w 316"/>
                    <a:gd name="T23" fmla="*/ 102 h 176"/>
                    <a:gd name="T24" fmla="*/ 276 w 316"/>
                    <a:gd name="T25" fmla="*/ 113 h 176"/>
                    <a:gd name="T26" fmla="*/ 296 w 316"/>
                    <a:gd name="T27" fmla="*/ 120 h 176"/>
                    <a:gd name="T28" fmla="*/ 58 w 316"/>
                    <a:gd name="T29" fmla="*/ 21 h 176"/>
                    <a:gd name="T30" fmla="*/ 90 w 316"/>
                    <a:gd name="T31" fmla="*/ 40 h 176"/>
                    <a:gd name="T32" fmla="*/ 121 w 316"/>
                    <a:gd name="T33" fmla="*/ 58 h 176"/>
                    <a:gd name="T34" fmla="*/ 152 w 316"/>
                    <a:gd name="T35" fmla="*/ 76 h 176"/>
                    <a:gd name="T36" fmla="*/ 184 w 316"/>
                    <a:gd name="T37" fmla="*/ 94 h 176"/>
                    <a:gd name="T38" fmla="*/ 215 w 316"/>
                    <a:gd name="T39" fmla="*/ 112 h 176"/>
                    <a:gd name="T40" fmla="*/ 79 w 316"/>
                    <a:gd name="T41" fmla="*/ 29 h 176"/>
                    <a:gd name="T42" fmla="*/ 111 w 316"/>
                    <a:gd name="T43" fmla="*/ 47 h 176"/>
                    <a:gd name="T44" fmla="*/ 142 w 316"/>
                    <a:gd name="T45" fmla="*/ 65 h 176"/>
                    <a:gd name="T46" fmla="*/ 173 w 316"/>
                    <a:gd name="T47" fmla="*/ 83 h 176"/>
                    <a:gd name="T48" fmla="*/ 205 w 316"/>
                    <a:gd name="T49" fmla="*/ 101 h 176"/>
                    <a:gd name="T50" fmla="*/ 236 w 316"/>
                    <a:gd name="T51" fmla="*/ 119 h 176"/>
                    <a:gd name="T52" fmla="*/ 246 w 316"/>
                    <a:gd name="T53" fmla="*/ 130 h 176"/>
                    <a:gd name="T54" fmla="*/ 267 w 316"/>
                    <a:gd name="T55" fmla="*/ 137 h 176"/>
                    <a:gd name="T56" fmla="*/ 29 w 316"/>
                    <a:gd name="T57" fmla="*/ 39 h 176"/>
                    <a:gd name="T58" fmla="*/ 60 w 316"/>
                    <a:gd name="T59" fmla="*/ 56 h 176"/>
                    <a:gd name="T60" fmla="*/ 92 w 316"/>
                    <a:gd name="T61" fmla="*/ 74 h 176"/>
                    <a:gd name="T62" fmla="*/ 123 w 316"/>
                    <a:gd name="T63" fmla="*/ 93 h 176"/>
                    <a:gd name="T64" fmla="*/ 154 w 316"/>
                    <a:gd name="T65" fmla="*/ 111 h 176"/>
                    <a:gd name="T66" fmla="*/ 186 w 316"/>
                    <a:gd name="T67" fmla="*/ 129 h 176"/>
                    <a:gd name="T68" fmla="*/ 50 w 316"/>
                    <a:gd name="T69" fmla="*/ 46 h 176"/>
                    <a:gd name="T70" fmla="*/ 81 w 316"/>
                    <a:gd name="T71" fmla="*/ 64 h 176"/>
                    <a:gd name="T72" fmla="*/ 113 w 316"/>
                    <a:gd name="T73" fmla="*/ 82 h 176"/>
                    <a:gd name="T74" fmla="*/ 144 w 316"/>
                    <a:gd name="T75" fmla="*/ 100 h 176"/>
                    <a:gd name="T76" fmla="*/ 175 w 316"/>
                    <a:gd name="T77" fmla="*/ 118 h 176"/>
                    <a:gd name="T78" fmla="*/ 207 w 316"/>
                    <a:gd name="T79" fmla="*/ 136 h 176"/>
                    <a:gd name="T80" fmla="*/ 217 w 316"/>
                    <a:gd name="T81" fmla="*/ 147 h 176"/>
                    <a:gd name="T82" fmla="*/ 238 w 316"/>
                    <a:gd name="T83" fmla="*/ 154 h 176"/>
                    <a:gd name="T84" fmla="*/ 0 w 316"/>
                    <a:gd name="T85" fmla="*/ 55 h 176"/>
                    <a:gd name="T86" fmla="*/ 31 w 316"/>
                    <a:gd name="T87" fmla="*/ 74 h 176"/>
                    <a:gd name="T88" fmla="*/ 62 w 316"/>
                    <a:gd name="T89" fmla="*/ 92 h 176"/>
                    <a:gd name="T90" fmla="*/ 156 w 316"/>
                    <a:gd name="T91" fmla="*/ 146 h 176"/>
                    <a:gd name="T92" fmla="*/ 21 w 316"/>
                    <a:gd name="T93" fmla="*/ 63 h 176"/>
                    <a:gd name="T94" fmla="*/ 52 w 316"/>
                    <a:gd name="T95" fmla="*/ 81 h 176"/>
                    <a:gd name="T96" fmla="*/ 146 w 316"/>
                    <a:gd name="T97" fmla="*/ 135 h 176"/>
                    <a:gd name="T98" fmla="*/ 177 w 316"/>
                    <a:gd name="T99" fmla="*/ 153 h 176"/>
                    <a:gd name="T100" fmla="*/ 188 w 316"/>
                    <a:gd name="T101" fmla="*/ 164 h 176"/>
                    <a:gd name="T102" fmla="*/ 208 w 316"/>
                    <a:gd name="T103" fmla="*/ 171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16" h="176">
                      <a:moveTo>
                        <a:pt x="88" y="5"/>
                      </a:moveTo>
                      <a:lnTo>
                        <a:pt x="109" y="17"/>
                      </a:lnTo>
                      <a:lnTo>
                        <a:pt x="109" y="12"/>
                      </a:lnTo>
                      <a:lnTo>
                        <a:pt x="88" y="0"/>
                      </a:lnTo>
                      <a:lnTo>
                        <a:pt x="88" y="5"/>
                      </a:lnTo>
                      <a:close/>
                      <a:moveTo>
                        <a:pt x="119" y="23"/>
                      </a:moveTo>
                      <a:lnTo>
                        <a:pt x="140" y="34"/>
                      </a:lnTo>
                      <a:lnTo>
                        <a:pt x="140" y="30"/>
                      </a:lnTo>
                      <a:lnTo>
                        <a:pt x="119" y="18"/>
                      </a:lnTo>
                      <a:lnTo>
                        <a:pt x="119" y="23"/>
                      </a:lnTo>
                      <a:close/>
                      <a:moveTo>
                        <a:pt x="151" y="40"/>
                      </a:moveTo>
                      <a:lnTo>
                        <a:pt x="171" y="53"/>
                      </a:lnTo>
                      <a:lnTo>
                        <a:pt x="171" y="48"/>
                      </a:lnTo>
                      <a:lnTo>
                        <a:pt x="151" y="36"/>
                      </a:lnTo>
                      <a:lnTo>
                        <a:pt x="151" y="40"/>
                      </a:lnTo>
                      <a:close/>
                      <a:moveTo>
                        <a:pt x="182" y="59"/>
                      </a:moveTo>
                      <a:lnTo>
                        <a:pt x="203" y="71"/>
                      </a:lnTo>
                      <a:lnTo>
                        <a:pt x="203" y="66"/>
                      </a:lnTo>
                      <a:lnTo>
                        <a:pt x="182" y="54"/>
                      </a:lnTo>
                      <a:lnTo>
                        <a:pt x="182" y="59"/>
                      </a:lnTo>
                      <a:close/>
                      <a:moveTo>
                        <a:pt x="213" y="77"/>
                      </a:moveTo>
                      <a:lnTo>
                        <a:pt x="234" y="89"/>
                      </a:lnTo>
                      <a:lnTo>
                        <a:pt x="234" y="84"/>
                      </a:lnTo>
                      <a:lnTo>
                        <a:pt x="213" y="72"/>
                      </a:lnTo>
                      <a:lnTo>
                        <a:pt x="213" y="77"/>
                      </a:lnTo>
                      <a:close/>
                      <a:moveTo>
                        <a:pt x="244" y="95"/>
                      </a:moveTo>
                      <a:lnTo>
                        <a:pt x="265" y="107"/>
                      </a:lnTo>
                      <a:lnTo>
                        <a:pt x="265" y="102"/>
                      </a:lnTo>
                      <a:lnTo>
                        <a:pt x="244" y="90"/>
                      </a:lnTo>
                      <a:lnTo>
                        <a:pt x="244" y="95"/>
                      </a:lnTo>
                      <a:close/>
                      <a:moveTo>
                        <a:pt x="109" y="12"/>
                      </a:moveTo>
                      <a:lnTo>
                        <a:pt x="109" y="17"/>
                      </a:lnTo>
                      <a:lnTo>
                        <a:pt x="129" y="5"/>
                      </a:lnTo>
                      <a:lnTo>
                        <a:pt x="129" y="0"/>
                      </a:lnTo>
                      <a:lnTo>
                        <a:pt x="109" y="12"/>
                      </a:lnTo>
                      <a:close/>
                      <a:moveTo>
                        <a:pt x="140" y="30"/>
                      </a:moveTo>
                      <a:lnTo>
                        <a:pt x="140" y="34"/>
                      </a:lnTo>
                      <a:lnTo>
                        <a:pt x="160" y="23"/>
                      </a:lnTo>
                      <a:lnTo>
                        <a:pt x="160" y="19"/>
                      </a:lnTo>
                      <a:lnTo>
                        <a:pt x="140" y="30"/>
                      </a:lnTo>
                      <a:close/>
                      <a:moveTo>
                        <a:pt x="171" y="48"/>
                      </a:moveTo>
                      <a:lnTo>
                        <a:pt x="171" y="53"/>
                      </a:lnTo>
                      <a:lnTo>
                        <a:pt x="191" y="41"/>
                      </a:lnTo>
                      <a:lnTo>
                        <a:pt x="191" y="37"/>
                      </a:lnTo>
                      <a:lnTo>
                        <a:pt x="171" y="48"/>
                      </a:lnTo>
                      <a:close/>
                      <a:moveTo>
                        <a:pt x="203" y="66"/>
                      </a:moveTo>
                      <a:lnTo>
                        <a:pt x="203" y="71"/>
                      </a:lnTo>
                      <a:lnTo>
                        <a:pt x="222" y="59"/>
                      </a:lnTo>
                      <a:lnTo>
                        <a:pt x="222" y="55"/>
                      </a:lnTo>
                      <a:lnTo>
                        <a:pt x="203" y="66"/>
                      </a:lnTo>
                      <a:close/>
                      <a:moveTo>
                        <a:pt x="234" y="84"/>
                      </a:moveTo>
                      <a:lnTo>
                        <a:pt x="234" y="89"/>
                      </a:lnTo>
                      <a:lnTo>
                        <a:pt x="254" y="77"/>
                      </a:lnTo>
                      <a:lnTo>
                        <a:pt x="254" y="73"/>
                      </a:lnTo>
                      <a:lnTo>
                        <a:pt x="234" y="84"/>
                      </a:lnTo>
                      <a:close/>
                      <a:moveTo>
                        <a:pt x="265" y="102"/>
                      </a:moveTo>
                      <a:lnTo>
                        <a:pt x="265" y="107"/>
                      </a:lnTo>
                      <a:lnTo>
                        <a:pt x="285" y="96"/>
                      </a:lnTo>
                      <a:lnTo>
                        <a:pt x="285" y="91"/>
                      </a:lnTo>
                      <a:lnTo>
                        <a:pt x="265" y="102"/>
                      </a:lnTo>
                      <a:close/>
                      <a:moveTo>
                        <a:pt x="276" y="113"/>
                      </a:moveTo>
                      <a:lnTo>
                        <a:pt x="296" y="125"/>
                      </a:lnTo>
                      <a:lnTo>
                        <a:pt x="296" y="120"/>
                      </a:lnTo>
                      <a:lnTo>
                        <a:pt x="276" y="108"/>
                      </a:lnTo>
                      <a:lnTo>
                        <a:pt x="276" y="113"/>
                      </a:lnTo>
                      <a:close/>
                      <a:moveTo>
                        <a:pt x="296" y="120"/>
                      </a:moveTo>
                      <a:lnTo>
                        <a:pt x="296" y="125"/>
                      </a:lnTo>
                      <a:lnTo>
                        <a:pt x="316" y="114"/>
                      </a:lnTo>
                      <a:lnTo>
                        <a:pt x="316" y="109"/>
                      </a:lnTo>
                      <a:lnTo>
                        <a:pt x="296" y="120"/>
                      </a:lnTo>
                      <a:close/>
                      <a:moveTo>
                        <a:pt x="58" y="21"/>
                      </a:moveTo>
                      <a:lnTo>
                        <a:pt x="79" y="33"/>
                      </a:lnTo>
                      <a:lnTo>
                        <a:pt x="79" y="29"/>
                      </a:lnTo>
                      <a:lnTo>
                        <a:pt x="58" y="17"/>
                      </a:lnTo>
                      <a:lnTo>
                        <a:pt x="58" y="21"/>
                      </a:lnTo>
                      <a:close/>
                      <a:moveTo>
                        <a:pt x="90" y="40"/>
                      </a:moveTo>
                      <a:lnTo>
                        <a:pt x="111" y="52"/>
                      </a:lnTo>
                      <a:lnTo>
                        <a:pt x="111" y="47"/>
                      </a:lnTo>
                      <a:lnTo>
                        <a:pt x="90" y="35"/>
                      </a:lnTo>
                      <a:lnTo>
                        <a:pt x="90" y="40"/>
                      </a:lnTo>
                      <a:close/>
                      <a:moveTo>
                        <a:pt x="121" y="58"/>
                      </a:moveTo>
                      <a:lnTo>
                        <a:pt x="142" y="70"/>
                      </a:lnTo>
                      <a:lnTo>
                        <a:pt x="142" y="65"/>
                      </a:lnTo>
                      <a:lnTo>
                        <a:pt x="121" y="53"/>
                      </a:lnTo>
                      <a:lnTo>
                        <a:pt x="121" y="58"/>
                      </a:lnTo>
                      <a:close/>
                      <a:moveTo>
                        <a:pt x="152" y="76"/>
                      </a:moveTo>
                      <a:lnTo>
                        <a:pt x="173" y="88"/>
                      </a:lnTo>
                      <a:lnTo>
                        <a:pt x="173" y="83"/>
                      </a:lnTo>
                      <a:lnTo>
                        <a:pt x="152" y="71"/>
                      </a:lnTo>
                      <a:lnTo>
                        <a:pt x="152" y="76"/>
                      </a:lnTo>
                      <a:close/>
                      <a:moveTo>
                        <a:pt x="184" y="94"/>
                      </a:moveTo>
                      <a:lnTo>
                        <a:pt x="205" y="106"/>
                      </a:lnTo>
                      <a:lnTo>
                        <a:pt x="205" y="101"/>
                      </a:lnTo>
                      <a:lnTo>
                        <a:pt x="184" y="89"/>
                      </a:lnTo>
                      <a:lnTo>
                        <a:pt x="184" y="94"/>
                      </a:lnTo>
                      <a:close/>
                      <a:moveTo>
                        <a:pt x="215" y="112"/>
                      </a:moveTo>
                      <a:lnTo>
                        <a:pt x="236" y="124"/>
                      </a:lnTo>
                      <a:lnTo>
                        <a:pt x="236" y="119"/>
                      </a:lnTo>
                      <a:lnTo>
                        <a:pt x="215" y="107"/>
                      </a:lnTo>
                      <a:lnTo>
                        <a:pt x="215" y="112"/>
                      </a:lnTo>
                      <a:close/>
                      <a:moveTo>
                        <a:pt x="79" y="29"/>
                      </a:moveTo>
                      <a:lnTo>
                        <a:pt x="79" y="33"/>
                      </a:lnTo>
                      <a:lnTo>
                        <a:pt x="99" y="22"/>
                      </a:lnTo>
                      <a:lnTo>
                        <a:pt x="99" y="18"/>
                      </a:lnTo>
                      <a:lnTo>
                        <a:pt x="79" y="29"/>
                      </a:lnTo>
                      <a:close/>
                      <a:moveTo>
                        <a:pt x="111" y="47"/>
                      </a:moveTo>
                      <a:lnTo>
                        <a:pt x="111" y="52"/>
                      </a:lnTo>
                      <a:lnTo>
                        <a:pt x="130" y="40"/>
                      </a:lnTo>
                      <a:lnTo>
                        <a:pt x="130" y="36"/>
                      </a:lnTo>
                      <a:lnTo>
                        <a:pt x="111" y="47"/>
                      </a:lnTo>
                      <a:close/>
                      <a:moveTo>
                        <a:pt x="142" y="65"/>
                      </a:moveTo>
                      <a:lnTo>
                        <a:pt x="142" y="70"/>
                      </a:lnTo>
                      <a:lnTo>
                        <a:pt x="161" y="58"/>
                      </a:lnTo>
                      <a:lnTo>
                        <a:pt x="161" y="54"/>
                      </a:lnTo>
                      <a:lnTo>
                        <a:pt x="142" y="65"/>
                      </a:lnTo>
                      <a:close/>
                      <a:moveTo>
                        <a:pt x="173" y="83"/>
                      </a:moveTo>
                      <a:lnTo>
                        <a:pt x="173" y="88"/>
                      </a:lnTo>
                      <a:lnTo>
                        <a:pt x="193" y="76"/>
                      </a:lnTo>
                      <a:lnTo>
                        <a:pt x="193" y="72"/>
                      </a:lnTo>
                      <a:lnTo>
                        <a:pt x="173" y="83"/>
                      </a:lnTo>
                      <a:close/>
                      <a:moveTo>
                        <a:pt x="205" y="101"/>
                      </a:moveTo>
                      <a:lnTo>
                        <a:pt x="205" y="106"/>
                      </a:lnTo>
                      <a:lnTo>
                        <a:pt x="224" y="95"/>
                      </a:lnTo>
                      <a:lnTo>
                        <a:pt x="224" y="90"/>
                      </a:lnTo>
                      <a:lnTo>
                        <a:pt x="205" y="101"/>
                      </a:lnTo>
                      <a:close/>
                      <a:moveTo>
                        <a:pt x="236" y="119"/>
                      </a:moveTo>
                      <a:lnTo>
                        <a:pt x="236" y="124"/>
                      </a:lnTo>
                      <a:lnTo>
                        <a:pt x="255" y="112"/>
                      </a:lnTo>
                      <a:lnTo>
                        <a:pt x="255" y="108"/>
                      </a:lnTo>
                      <a:lnTo>
                        <a:pt x="236" y="119"/>
                      </a:lnTo>
                      <a:close/>
                      <a:moveTo>
                        <a:pt x="246" y="130"/>
                      </a:moveTo>
                      <a:lnTo>
                        <a:pt x="267" y="142"/>
                      </a:lnTo>
                      <a:lnTo>
                        <a:pt x="267" y="137"/>
                      </a:lnTo>
                      <a:lnTo>
                        <a:pt x="246" y="125"/>
                      </a:lnTo>
                      <a:lnTo>
                        <a:pt x="246" y="130"/>
                      </a:lnTo>
                      <a:close/>
                      <a:moveTo>
                        <a:pt x="267" y="137"/>
                      </a:moveTo>
                      <a:lnTo>
                        <a:pt x="267" y="142"/>
                      </a:lnTo>
                      <a:lnTo>
                        <a:pt x="287" y="130"/>
                      </a:lnTo>
                      <a:lnTo>
                        <a:pt x="287" y="126"/>
                      </a:lnTo>
                      <a:lnTo>
                        <a:pt x="267" y="137"/>
                      </a:lnTo>
                      <a:close/>
                      <a:moveTo>
                        <a:pt x="29" y="39"/>
                      </a:moveTo>
                      <a:lnTo>
                        <a:pt x="50" y="51"/>
                      </a:lnTo>
                      <a:lnTo>
                        <a:pt x="50" y="46"/>
                      </a:lnTo>
                      <a:lnTo>
                        <a:pt x="29" y="34"/>
                      </a:lnTo>
                      <a:lnTo>
                        <a:pt x="29" y="39"/>
                      </a:lnTo>
                      <a:close/>
                      <a:moveTo>
                        <a:pt x="60" y="56"/>
                      </a:moveTo>
                      <a:lnTo>
                        <a:pt x="81" y="68"/>
                      </a:lnTo>
                      <a:lnTo>
                        <a:pt x="81" y="64"/>
                      </a:lnTo>
                      <a:lnTo>
                        <a:pt x="60" y="52"/>
                      </a:lnTo>
                      <a:lnTo>
                        <a:pt x="60" y="56"/>
                      </a:lnTo>
                      <a:close/>
                      <a:moveTo>
                        <a:pt x="92" y="74"/>
                      </a:moveTo>
                      <a:lnTo>
                        <a:pt x="113" y="87"/>
                      </a:lnTo>
                      <a:lnTo>
                        <a:pt x="113" y="82"/>
                      </a:lnTo>
                      <a:lnTo>
                        <a:pt x="92" y="70"/>
                      </a:lnTo>
                      <a:lnTo>
                        <a:pt x="92" y="74"/>
                      </a:lnTo>
                      <a:close/>
                      <a:moveTo>
                        <a:pt x="123" y="93"/>
                      </a:moveTo>
                      <a:lnTo>
                        <a:pt x="144" y="105"/>
                      </a:lnTo>
                      <a:lnTo>
                        <a:pt x="144" y="100"/>
                      </a:lnTo>
                      <a:lnTo>
                        <a:pt x="123" y="88"/>
                      </a:lnTo>
                      <a:lnTo>
                        <a:pt x="123" y="93"/>
                      </a:lnTo>
                      <a:close/>
                      <a:moveTo>
                        <a:pt x="154" y="111"/>
                      </a:moveTo>
                      <a:lnTo>
                        <a:pt x="175" y="123"/>
                      </a:lnTo>
                      <a:lnTo>
                        <a:pt x="175" y="118"/>
                      </a:lnTo>
                      <a:lnTo>
                        <a:pt x="154" y="106"/>
                      </a:lnTo>
                      <a:lnTo>
                        <a:pt x="154" y="111"/>
                      </a:lnTo>
                      <a:close/>
                      <a:moveTo>
                        <a:pt x="186" y="129"/>
                      </a:moveTo>
                      <a:lnTo>
                        <a:pt x="207" y="141"/>
                      </a:lnTo>
                      <a:lnTo>
                        <a:pt x="207" y="136"/>
                      </a:lnTo>
                      <a:lnTo>
                        <a:pt x="186" y="124"/>
                      </a:lnTo>
                      <a:lnTo>
                        <a:pt x="186" y="129"/>
                      </a:lnTo>
                      <a:close/>
                      <a:moveTo>
                        <a:pt x="50" y="46"/>
                      </a:moveTo>
                      <a:lnTo>
                        <a:pt x="50" y="51"/>
                      </a:lnTo>
                      <a:lnTo>
                        <a:pt x="70" y="39"/>
                      </a:lnTo>
                      <a:lnTo>
                        <a:pt x="70" y="34"/>
                      </a:lnTo>
                      <a:lnTo>
                        <a:pt x="50" y="46"/>
                      </a:lnTo>
                      <a:close/>
                      <a:moveTo>
                        <a:pt x="81" y="64"/>
                      </a:moveTo>
                      <a:lnTo>
                        <a:pt x="81" y="68"/>
                      </a:lnTo>
                      <a:lnTo>
                        <a:pt x="101" y="57"/>
                      </a:lnTo>
                      <a:lnTo>
                        <a:pt x="101" y="53"/>
                      </a:lnTo>
                      <a:lnTo>
                        <a:pt x="81" y="64"/>
                      </a:lnTo>
                      <a:close/>
                      <a:moveTo>
                        <a:pt x="113" y="82"/>
                      </a:moveTo>
                      <a:lnTo>
                        <a:pt x="113" y="87"/>
                      </a:lnTo>
                      <a:lnTo>
                        <a:pt x="132" y="75"/>
                      </a:lnTo>
                      <a:lnTo>
                        <a:pt x="132" y="71"/>
                      </a:lnTo>
                      <a:lnTo>
                        <a:pt x="113" y="82"/>
                      </a:lnTo>
                      <a:close/>
                      <a:moveTo>
                        <a:pt x="144" y="100"/>
                      </a:moveTo>
                      <a:lnTo>
                        <a:pt x="144" y="105"/>
                      </a:lnTo>
                      <a:lnTo>
                        <a:pt x="163" y="93"/>
                      </a:lnTo>
                      <a:lnTo>
                        <a:pt x="163" y="89"/>
                      </a:lnTo>
                      <a:lnTo>
                        <a:pt x="144" y="100"/>
                      </a:lnTo>
                      <a:close/>
                      <a:moveTo>
                        <a:pt x="175" y="118"/>
                      </a:moveTo>
                      <a:lnTo>
                        <a:pt x="175" y="123"/>
                      </a:lnTo>
                      <a:lnTo>
                        <a:pt x="195" y="111"/>
                      </a:lnTo>
                      <a:lnTo>
                        <a:pt x="195" y="107"/>
                      </a:lnTo>
                      <a:lnTo>
                        <a:pt x="175" y="118"/>
                      </a:lnTo>
                      <a:close/>
                      <a:moveTo>
                        <a:pt x="207" y="136"/>
                      </a:moveTo>
                      <a:lnTo>
                        <a:pt x="207" y="141"/>
                      </a:lnTo>
                      <a:lnTo>
                        <a:pt x="226" y="130"/>
                      </a:lnTo>
                      <a:lnTo>
                        <a:pt x="226" y="125"/>
                      </a:lnTo>
                      <a:lnTo>
                        <a:pt x="207" y="136"/>
                      </a:lnTo>
                      <a:close/>
                      <a:moveTo>
                        <a:pt x="217" y="147"/>
                      </a:moveTo>
                      <a:lnTo>
                        <a:pt x="238" y="159"/>
                      </a:lnTo>
                      <a:lnTo>
                        <a:pt x="238" y="154"/>
                      </a:lnTo>
                      <a:lnTo>
                        <a:pt x="217" y="142"/>
                      </a:lnTo>
                      <a:lnTo>
                        <a:pt x="217" y="147"/>
                      </a:lnTo>
                      <a:close/>
                      <a:moveTo>
                        <a:pt x="238" y="154"/>
                      </a:moveTo>
                      <a:lnTo>
                        <a:pt x="238" y="159"/>
                      </a:lnTo>
                      <a:lnTo>
                        <a:pt x="257" y="148"/>
                      </a:lnTo>
                      <a:lnTo>
                        <a:pt x="257" y="143"/>
                      </a:lnTo>
                      <a:lnTo>
                        <a:pt x="238" y="154"/>
                      </a:lnTo>
                      <a:close/>
                      <a:moveTo>
                        <a:pt x="0" y="55"/>
                      </a:moveTo>
                      <a:lnTo>
                        <a:pt x="21" y="67"/>
                      </a:lnTo>
                      <a:lnTo>
                        <a:pt x="21" y="63"/>
                      </a:lnTo>
                      <a:lnTo>
                        <a:pt x="0" y="51"/>
                      </a:lnTo>
                      <a:lnTo>
                        <a:pt x="0" y="55"/>
                      </a:lnTo>
                      <a:close/>
                      <a:moveTo>
                        <a:pt x="31" y="74"/>
                      </a:moveTo>
                      <a:lnTo>
                        <a:pt x="52" y="86"/>
                      </a:lnTo>
                      <a:lnTo>
                        <a:pt x="52" y="81"/>
                      </a:lnTo>
                      <a:lnTo>
                        <a:pt x="31" y="69"/>
                      </a:lnTo>
                      <a:lnTo>
                        <a:pt x="31" y="74"/>
                      </a:lnTo>
                      <a:close/>
                      <a:moveTo>
                        <a:pt x="62" y="92"/>
                      </a:moveTo>
                      <a:lnTo>
                        <a:pt x="146" y="140"/>
                      </a:lnTo>
                      <a:lnTo>
                        <a:pt x="146" y="135"/>
                      </a:lnTo>
                      <a:lnTo>
                        <a:pt x="62" y="87"/>
                      </a:lnTo>
                      <a:lnTo>
                        <a:pt x="62" y="92"/>
                      </a:lnTo>
                      <a:close/>
                      <a:moveTo>
                        <a:pt x="156" y="146"/>
                      </a:moveTo>
                      <a:lnTo>
                        <a:pt x="177" y="158"/>
                      </a:lnTo>
                      <a:lnTo>
                        <a:pt x="177" y="153"/>
                      </a:lnTo>
                      <a:lnTo>
                        <a:pt x="156" y="141"/>
                      </a:lnTo>
                      <a:lnTo>
                        <a:pt x="156" y="146"/>
                      </a:lnTo>
                      <a:close/>
                      <a:moveTo>
                        <a:pt x="21" y="63"/>
                      </a:moveTo>
                      <a:lnTo>
                        <a:pt x="21" y="67"/>
                      </a:lnTo>
                      <a:lnTo>
                        <a:pt x="40" y="56"/>
                      </a:lnTo>
                      <a:lnTo>
                        <a:pt x="40" y="52"/>
                      </a:lnTo>
                      <a:lnTo>
                        <a:pt x="21" y="63"/>
                      </a:lnTo>
                      <a:close/>
                      <a:moveTo>
                        <a:pt x="52" y="81"/>
                      </a:moveTo>
                      <a:lnTo>
                        <a:pt x="52" y="86"/>
                      </a:lnTo>
                      <a:lnTo>
                        <a:pt x="71" y="74"/>
                      </a:lnTo>
                      <a:lnTo>
                        <a:pt x="71" y="70"/>
                      </a:lnTo>
                      <a:lnTo>
                        <a:pt x="52" y="81"/>
                      </a:lnTo>
                      <a:close/>
                      <a:moveTo>
                        <a:pt x="146" y="135"/>
                      </a:moveTo>
                      <a:lnTo>
                        <a:pt x="146" y="140"/>
                      </a:lnTo>
                      <a:lnTo>
                        <a:pt x="165" y="129"/>
                      </a:lnTo>
                      <a:lnTo>
                        <a:pt x="165" y="124"/>
                      </a:lnTo>
                      <a:lnTo>
                        <a:pt x="146" y="135"/>
                      </a:lnTo>
                      <a:close/>
                      <a:moveTo>
                        <a:pt x="177" y="153"/>
                      </a:moveTo>
                      <a:lnTo>
                        <a:pt x="177" y="158"/>
                      </a:lnTo>
                      <a:lnTo>
                        <a:pt x="196" y="146"/>
                      </a:lnTo>
                      <a:lnTo>
                        <a:pt x="196" y="142"/>
                      </a:lnTo>
                      <a:lnTo>
                        <a:pt x="177" y="153"/>
                      </a:lnTo>
                      <a:close/>
                      <a:moveTo>
                        <a:pt x="188" y="164"/>
                      </a:moveTo>
                      <a:lnTo>
                        <a:pt x="208" y="176"/>
                      </a:lnTo>
                      <a:lnTo>
                        <a:pt x="208" y="171"/>
                      </a:lnTo>
                      <a:lnTo>
                        <a:pt x="188" y="159"/>
                      </a:lnTo>
                      <a:lnTo>
                        <a:pt x="188" y="164"/>
                      </a:lnTo>
                      <a:close/>
                      <a:moveTo>
                        <a:pt x="208" y="171"/>
                      </a:moveTo>
                      <a:lnTo>
                        <a:pt x="208" y="176"/>
                      </a:lnTo>
                      <a:lnTo>
                        <a:pt x="228" y="164"/>
                      </a:lnTo>
                      <a:lnTo>
                        <a:pt x="228" y="160"/>
                      </a:lnTo>
                      <a:lnTo>
                        <a:pt x="208" y="171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6" name="AutoShape 52"/>
                <p:cNvSpPr>
                  <a:spLocks noChangeArrowheads="1"/>
                </p:cNvSpPr>
                <p:nvPr/>
              </p:nvSpPr>
              <p:spPr bwMode="auto">
                <a:xfrm rot="-26209655">
                  <a:off x="3341" y="3195"/>
                  <a:ext cx="228" cy="222"/>
                </a:xfrm>
                <a:prstGeom prst="parallelogram">
                  <a:avLst>
                    <a:gd name="adj" fmla="val 33811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 sz="1200"/>
                </a:p>
              </p:txBody>
            </p:sp>
          </p:grpSp>
        </p:grpSp>
        <p:grpSp>
          <p:nvGrpSpPr>
            <p:cNvPr id="77" name="Agrupar 76"/>
            <p:cNvGrpSpPr/>
            <p:nvPr/>
          </p:nvGrpSpPr>
          <p:grpSpPr>
            <a:xfrm>
              <a:off x="6396654" y="541462"/>
              <a:ext cx="753569" cy="720064"/>
              <a:chOff x="3511003" y="1002043"/>
              <a:chExt cx="753569" cy="720064"/>
            </a:xfrm>
          </p:grpSpPr>
          <p:sp>
            <p:nvSpPr>
              <p:cNvPr id="78" name="Elipse 77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79" name="Conector recto de flecha 78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cto de flecha 79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Agrupar 92"/>
            <p:cNvGrpSpPr>
              <a:grpSpLocks noChangeAspect="1"/>
            </p:cNvGrpSpPr>
            <p:nvPr/>
          </p:nvGrpSpPr>
          <p:grpSpPr>
            <a:xfrm>
              <a:off x="4493121" y="1592461"/>
              <a:ext cx="565127" cy="540000"/>
              <a:chOff x="3511003" y="1002043"/>
              <a:chExt cx="753569" cy="720064"/>
            </a:xfrm>
          </p:grpSpPr>
          <p:sp>
            <p:nvSpPr>
              <p:cNvPr id="94" name="Elipse 93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95" name="Conector recto de flecha 94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ector recto de flecha 95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Conector recto 101"/>
            <p:cNvCxnSpPr>
              <a:stCxn id="3" idx="5"/>
            </p:cNvCxnSpPr>
            <p:nvPr/>
          </p:nvCxnSpPr>
          <p:spPr>
            <a:xfrm>
              <a:off x="3314059" y="1090277"/>
              <a:ext cx="406854" cy="5021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/>
            <p:cNvCxnSpPr>
              <a:stCxn id="78" idx="3"/>
            </p:cNvCxnSpPr>
            <p:nvPr/>
          </p:nvCxnSpPr>
          <p:spPr>
            <a:xfrm flipH="1">
              <a:off x="5892529" y="1156075"/>
              <a:ext cx="614482" cy="4363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cto 110"/>
            <p:cNvCxnSpPr>
              <a:endCxn id="23" idx="1"/>
            </p:cNvCxnSpPr>
            <p:nvPr/>
          </p:nvCxnSpPr>
          <p:spPr>
            <a:xfrm>
              <a:off x="6351318" y="2496540"/>
              <a:ext cx="1039169" cy="58764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/>
            <p:cNvCxnSpPr>
              <a:stCxn id="66" idx="0"/>
              <a:endCxn id="23" idx="3"/>
            </p:cNvCxnSpPr>
            <p:nvPr/>
          </p:nvCxnSpPr>
          <p:spPr>
            <a:xfrm flipV="1">
              <a:off x="6784007" y="3590813"/>
              <a:ext cx="555753" cy="7607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Elipse 120"/>
            <p:cNvSpPr/>
            <p:nvPr/>
          </p:nvSpPr>
          <p:spPr>
            <a:xfrm>
              <a:off x="5868912" y="2860156"/>
              <a:ext cx="3497787" cy="2792331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122" name="CuadroTexto 121"/>
            <p:cNvSpPr txBox="1"/>
            <p:nvPr/>
          </p:nvSpPr>
          <p:spPr>
            <a:xfrm>
              <a:off x="6396640" y="2165606"/>
              <a:ext cx="1183822" cy="964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/>
                <a:t>Enlace del Centro</a:t>
              </a:r>
              <a:endParaRPr lang="es-ES" sz="1200" dirty="0"/>
            </a:p>
          </p:txBody>
        </p:sp>
        <p:sp>
          <p:nvSpPr>
            <p:cNvPr id="125" name="CuadroTexto 124"/>
            <p:cNvSpPr txBox="1"/>
            <p:nvPr/>
          </p:nvSpPr>
          <p:spPr>
            <a:xfrm>
              <a:off x="3096096" y="3590814"/>
              <a:ext cx="1817503" cy="6888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Router EGIDA</a:t>
              </a:r>
            </a:p>
            <a:p>
              <a:pPr algn="ctr"/>
              <a:r>
                <a:rPr lang="es-ES" sz="1200" dirty="0"/>
                <a:t>EGIDA</a:t>
              </a:r>
              <a:endParaRPr lang="es-ES" sz="1200" dirty="0"/>
            </a:p>
          </p:txBody>
        </p:sp>
        <p:sp>
          <p:nvSpPr>
            <p:cNvPr id="126" name="CuadroTexto 125"/>
            <p:cNvSpPr txBox="1"/>
            <p:nvPr/>
          </p:nvSpPr>
          <p:spPr>
            <a:xfrm>
              <a:off x="2005387" y="1129726"/>
              <a:ext cx="1183822" cy="964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Proveedor externo 1</a:t>
              </a:r>
              <a:endParaRPr lang="es-ES" sz="1200" dirty="0"/>
            </a:p>
          </p:txBody>
        </p:sp>
        <p:sp>
          <p:nvSpPr>
            <p:cNvPr id="127" name="CuadroTexto 126"/>
            <p:cNvSpPr txBox="1"/>
            <p:nvPr/>
          </p:nvSpPr>
          <p:spPr>
            <a:xfrm>
              <a:off x="6780095" y="1193392"/>
              <a:ext cx="1183822" cy="964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Proveedor externo 2</a:t>
              </a:r>
              <a:endParaRPr lang="es-ES" sz="1200" dirty="0"/>
            </a:p>
          </p:txBody>
        </p:sp>
        <p:grpSp>
          <p:nvGrpSpPr>
            <p:cNvPr id="128" name="Agrupar 127"/>
            <p:cNvGrpSpPr>
              <a:grpSpLocks noChangeAspect="1"/>
            </p:cNvGrpSpPr>
            <p:nvPr/>
          </p:nvGrpSpPr>
          <p:grpSpPr>
            <a:xfrm>
              <a:off x="3508388" y="2132461"/>
              <a:ext cx="565127" cy="540000"/>
              <a:chOff x="3511003" y="1002043"/>
              <a:chExt cx="753569" cy="720064"/>
            </a:xfrm>
          </p:grpSpPr>
          <p:sp>
            <p:nvSpPr>
              <p:cNvPr id="129" name="Elipse 128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130" name="Conector recto de flecha 129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ector recto de flecha 130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Agrupar 131"/>
            <p:cNvGrpSpPr>
              <a:grpSpLocks noChangeAspect="1"/>
            </p:cNvGrpSpPr>
            <p:nvPr/>
          </p:nvGrpSpPr>
          <p:grpSpPr>
            <a:xfrm>
              <a:off x="5464671" y="2296021"/>
              <a:ext cx="565127" cy="540000"/>
              <a:chOff x="3511003" y="1002043"/>
              <a:chExt cx="753569" cy="720064"/>
            </a:xfrm>
          </p:grpSpPr>
          <p:sp>
            <p:nvSpPr>
              <p:cNvPr id="133" name="Elipse 13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134" name="Conector recto de flecha 133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ector recto de flecha 134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CuadroTexto 135"/>
            <p:cNvSpPr txBox="1"/>
            <p:nvPr/>
          </p:nvSpPr>
          <p:spPr>
            <a:xfrm>
              <a:off x="4178632" y="2242049"/>
              <a:ext cx="1282651" cy="68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Troncal de RedIRIS</a:t>
              </a:r>
              <a:endParaRPr lang="es-ES" sz="1200" dirty="0"/>
            </a:p>
          </p:txBody>
        </p:sp>
        <p:sp>
          <p:nvSpPr>
            <p:cNvPr id="139" name="CuadroTexto 138"/>
            <p:cNvSpPr txBox="1"/>
            <p:nvPr/>
          </p:nvSpPr>
          <p:spPr>
            <a:xfrm>
              <a:off x="6097854" y="3443608"/>
              <a:ext cx="879648" cy="1239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Red del Centro</a:t>
              </a:r>
              <a:endParaRPr lang="es-ES" sz="1200" dirty="0"/>
            </a:p>
          </p:txBody>
        </p:sp>
        <p:sp>
          <p:nvSpPr>
            <p:cNvPr id="97" name="Nube 1"/>
            <p:cNvSpPr/>
            <p:nvPr/>
          </p:nvSpPr>
          <p:spPr>
            <a:xfrm>
              <a:off x="3281849" y="1322150"/>
              <a:ext cx="3000320" cy="2280637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45435" y="4930123"/>
              <a:ext cx="1884279" cy="413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Red de </a:t>
              </a:r>
              <a:r>
                <a:rPr lang="en-GB" sz="1200" dirty="0" err="1"/>
                <a:t>Limpieza</a:t>
              </a:r>
              <a:endParaRPr lang="en-GB" sz="1200" dirty="0"/>
            </a:p>
          </p:txBody>
        </p:sp>
        <p:sp>
          <p:nvSpPr>
            <p:cNvPr id="2" name="Nube 1"/>
            <p:cNvSpPr/>
            <p:nvPr/>
          </p:nvSpPr>
          <p:spPr>
            <a:xfrm>
              <a:off x="2176268" y="4380779"/>
              <a:ext cx="2456471" cy="1885289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4014050" y="3602787"/>
              <a:ext cx="138163" cy="8183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Agrupar 80"/>
            <p:cNvGrpSpPr/>
            <p:nvPr/>
          </p:nvGrpSpPr>
          <p:grpSpPr>
            <a:xfrm>
              <a:off x="3628064" y="2974171"/>
              <a:ext cx="753569" cy="720064"/>
              <a:chOff x="3511003" y="1002043"/>
              <a:chExt cx="753569" cy="720064"/>
            </a:xfrm>
          </p:grpSpPr>
          <p:sp>
            <p:nvSpPr>
              <p:cNvPr id="82" name="Elipse 81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83" name="Conector recto de flecha 82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ector recto de flecha 83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Elipse 2"/>
            <p:cNvSpPr/>
            <p:nvPr/>
          </p:nvSpPr>
          <p:spPr>
            <a:xfrm>
              <a:off x="4296378" y="5114789"/>
              <a:ext cx="918539" cy="910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29317" y="6058038"/>
              <a:ext cx="1859371" cy="413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/>
                <a:t>Equipo</a:t>
              </a:r>
              <a:r>
                <a:rPr lang="en-GB" sz="1200" dirty="0"/>
                <a:t> </a:t>
              </a:r>
              <a:r>
                <a:rPr lang="en-GB" sz="1200" dirty="0" err="1"/>
                <a:t>Limpieza</a:t>
              </a:r>
              <a:endParaRPr lang="en-GB" sz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4424910" y="2983791"/>
              <a:ext cx="2779455" cy="2128536"/>
            </a:xfrm>
            <a:custGeom>
              <a:avLst/>
              <a:gdLst>
                <a:gd name="connsiteX0" fmla="*/ 230218 w 2779455"/>
                <a:gd name="connsiteY0" fmla="*/ 2128536 h 2128536"/>
                <a:gd name="connsiteX1" fmla="*/ 8546 w 2779455"/>
                <a:gd name="connsiteY1" fmla="*/ 1214136 h 2128536"/>
                <a:gd name="connsiteX2" fmla="*/ 493455 w 2779455"/>
                <a:gd name="connsiteY2" fmla="*/ 618391 h 2128536"/>
                <a:gd name="connsiteX3" fmla="*/ 1297018 w 2779455"/>
                <a:gd name="connsiteY3" fmla="*/ 8791 h 2128536"/>
                <a:gd name="connsiteX4" fmla="*/ 2779455 w 2779455"/>
                <a:gd name="connsiteY4" fmla="*/ 258173 h 2128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55" h="2128536">
                  <a:moveTo>
                    <a:pt x="230218" y="2128536"/>
                  </a:moveTo>
                  <a:cubicBezTo>
                    <a:pt x="97445" y="1797181"/>
                    <a:pt x="-35327" y="1465827"/>
                    <a:pt x="8546" y="1214136"/>
                  </a:cubicBezTo>
                  <a:cubicBezTo>
                    <a:pt x="52419" y="962445"/>
                    <a:pt x="278710" y="819282"/>
                    <a:pt x="493455" y="618391"/>
                  </a:cubicBezTo>
                  <a:cubicBezTo>
                    <a:pt x="708200" y="417500"/>
                    <a:pt x="916018" y="68827"/>
                    <a:pt x="1297018" y="8791"/>
                  </a:cubicBezTo>
                  <a:cubicBezTo>
                    <a:pt x="1678018" y="-51245"/>
                    <a:pt x="2541619" y="214300"/>
                    <a:pt x="2779455" y="258173"/>
                  </a:cubicBezTo>
                </a:path>
              </a:pathLst>
            </a:custGeom>
            <a:noFill/>
            <a:ln w="41275"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477491" y="969819"/>
              <a:ext cx="1416229" cy="4045528"/>
            </a:xfrm>
            <a:custGeom>
              <a:avLst/>
              <a:gdLst>
                <a:gd name="connsiteX0" fmla="*/ 0 w 3390894"/>
                <a:gd name="connsiteY0" fmla="*/ 0 h 3172691"/>
                <a:gd name="connsiteX1" fmla="*/ 678873 w 3390894"/>
                <a:gd name="connsiteY1" fmla="*/ 1011382 h 3172691"/>
                <a:gd name="connsiteX2" fmla="*/ 1246909 w 3390894"/>
                <a:gd name="connsiteY2" fmla="*/ 1413164 h 3172691"/>
                <a:gd name="connsiteX3" fmla="*/ 3269673 w 3390894"/>
                <a:gd name="connsiteY3" fmla="*/ 2410691 h 3172691"/>
                <a:gd name="connsiteX4" fmla="*/ 3172691 w 3390894"/>
                <a:gd name="connsiteY4" fmla="*/ 3172691 h 3172691"/>
                <a:gd name="connsiteX0" fmla="*/ 0 w 3301594"/>
                <a:gd name="connsiteY0" fmla="*/ 0 h 4045528"/>
                <a:gd name="connsiteX1" fmla="*/ 678873 w 3301594"/>
                <a:gd name="connsiteY1" fmla="*/ 1011382 h 4045528"/>
                <a:gd name="connsiteX2" fmla="*/ 1246909 w 3301594"/>
                <a:gd name="connsiteY2" fmla="*/ 1413164 h 4045528"/>
                <a:gd name="connsiteX3" fmla="*/ 3269673 w 3301594"/>
                <a:gd name="connsiteY3" fmla="*/ 2410691 h 4045528"/>
                <a:gd name="connsiteX4" fmla="*/ 1385454 w 3301594"/>
                <a:gd name="connsiteY4" fmla="*/ 4045528 h 4045528"/>
                <a:gd name="connsiteX0" fmla="*/ 0 w 1416229"/>
                <a:gd name="connsiteY0" fmla="*/ 0 h 4045528"/>
                <a:gd name="connsiteX1" fmla="*/ 678873 w 1416229"/>
                <a:gd name="connsiteY1" fmla="*/ 1011382 h 4045528"/>
                <a:gd name="connsiteX2" fmla="*/ 1246909 w 1416229"/>
                <a:gd name="connsiteY2" fmla="*/ 1413164 h 4045528"/>
                <a:gd name="connsiteX3" fmla="*/ 1205345 w 1416229"/>
                <a:gd name="connsiteY3" fmla="*/ 2244437 h 4045528"/>
                <a:gd name="connsiteX4" fmla="*/ 1385454 w 1416229"/>
                <a:gd name="connsiteY4" fmla="*/ 4045528 h 4045528"/>
                <a:gd name="connsiteX0" fmla="*/ 0 w 1416229"/>
                <a:gd name="connsiteY0" fmla="*/ 0 h 4045528"/>
                <a:gd name="connsiteX1" fmla="*/ 678873 w 1416229"/>
                <a:gd name="connsiteY1" fmla="*/ 1011382 h 4045528"/>
                <a:gd name="connsiteX2" fmla="*/ 1205345 w 1416229"/>
                <a:gd name="connsiteY2" fmla="*/ 2244437 h 4045528"/>
                <a:gd name="connsiteX3" fmla="*/ 1385454 w 1416229"/>
                <a:gd name="connsiteY3" fmla="*/ 4045528 h 404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6229" h="4045528">
                  <a:moveTo>
                    <a:pt x="0" y="0"/>
                  </a:moveTo>
                  <a:cubicBezTo>
                    <a:pt x="235527" y="387927"/>
                    <a:pt x="477982" y="637309"/>
                    <a:pt x="678873" y="1011382"/>
                  </a:cubicBezTo>
                  <a:cubicBezTo>
                    <a:pt x="879764" y="1385455"/>
                    <a:pt x="1087582" y="1738746"/>
                    <a:pt x="1205345" y="2244437"/>
                  </a:cubicBezTo>
                  <a:cubicBezTo>
                    <a:pt x="1526309" y="2537692"/>
                    <a:pt x="1385454" y="4045528"/>
                    <a:pt x="1385454" y="4045528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103418" y="1371600"/>
              <a:ext cx="1191491" cy="3934691"/>
            </a:xfrm>
            <a:custGeom>
              <a:avLst/>
              <a:gdLst>
                <a:gd name="connsiteX0" fmla="*/ 0 w 5818909"/>
                <a:gd name="connsiteY0" fmla="*/ 0 h 2468259"/>
                <a:gd name="connsiteX1" fmla="*/ 858982 w 5818909"/>
                <a:gd name="connsiteY1" fmla="*/ 831273 h 2468259"/>
                <a:gd name="connsiteX2" fmla="*/ 2978727 w 5818909"/>
                <a:gd name="connsiteY2" fmla="*/ 1939636 h 2468259"/>
                <a:gd name="connsiteX3" fmla="*/ 4378036 w 5818909"/>
                <a:gd name="connsiteY3" fmla="*/ 2452255 h 2468259"/>
                <a:gd name="connsiteX4" fmla="*/ 5818909 w 5818909"/>
                <a:gd name="connsiteY4" fmla="*/ 2341418 h 2468259"/>
                <a:gd name="connsiteX0" fmla="*/ 0 w 5818909"/>
                <a:gd name="connsiteY0" fmla="*/ 0 h 2341418"/>
                <a:gd name="connsiteX1" fmla="*/ 858982 w 5818909"/>
                <a:gd name="connsiteY1" fmla="*/ 831273 h 2341418"/>
                <a:gd name="connsiteX2" fmla="*/ 2978727 w 5818909"/>
                <a:gd name="connsiteY2" fmla="*/ 1939636 h 2341418"/>
                <a:gd name="connsiteX3" fmla="*/ 5818909 w 5818909"/>
                <a:gd name="connsiteY3" fmla="*/ 2341418 h 2341418"/>
                <a:gd name="connsiteX0" fmla="*/ 0 w 2978727"/>
                <a:gd name="connsiteY0" fmla="*/ 0 h 1939636"/>
                <a:gd name="connsiteX1" fmla="*/ 858982 w 2978727"/>
                <a:gd name="connsiteY1" fmla="*/ 831273 h 1939636"/>
                <a:gd name="connsiteX2" fmla="*/ 2978727 w 2978727"/>
                <a:gd name="connsiteY2" fmla="*/ 1939636 h 1939636"/>
                <a:gd name="connsiteX0" fmla="*/ 0 w 2549236"/>
                <a:gd name="connsiteY0" fmla="*/ 0 h 1745673"/>
                <a:gd name="connsiteX1" fmla="*/ 858982 w 2549236"/>
                <a:gd name="connsiteY1" fmla="*/ 831273 h 1745673"/>
                <a:gd name="connsiteX2" fmla="*/ 2549236 w 2549236"/>
                <a:gd name="connsiteY2" fmla="*/ 1745673 h 1745673"/>
                <a:gd name="connsiteX0" fmla="*/ 0 w 2479963"/>
                <a:gd name="connsiteY0" fmla="*/ 0 h 1413164"/>
                <a:gd name="connsiteX1" fmla="*/ 858982 w 2479963"/>
                <a:gd name="connsiteY1" fmla="*/ 831273 h 1413164"/>
                <a:gd name="connsiteX2" fmla="*/ 2479963 w 2479963"/>
                <a:gd name="connsiteY2" fmla="*/ 1413164 h 1413164"/>
                <a:gd name="connsiteX0" fmla="*/ 0 w 1191491"/>
                <a:gd name="connsiteY0" fmla="*/ 0 h 3934691"/>
                <a:gd name="connsiteX1" fmla="*/ 858982 w 1191491"/>
                <a:gd name="connsiteY1" fmla="*/ 831273 h 3934691"/>
                <a:gd name="connsiteX2" fmla="*/ 1191491 w 1191491"/>
                <a:gd name="connsiteY2" fmla="*/ 3934691 h 393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1491" h="3934691">
                  <a:moveTo>
                    <a:pt x="0" y="0"/>
                  </a:moveTo>
                  <a:cubicBezTo>
                    <a:pt x="181264" y="254000"/>
                    <a:pt x="445655" y="595746"/>
                    <a:pt x="858982" y="831273"/>
                  </a:cubicBezTo>
                  <a:cubicBezTo>
                    <a:pt x="1272309" y="1066800"/>
                    <a:pt x="364837" y="3683000"/>
                    <a:pt x="1191491" y="3934691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117274" y="1371601"/>
              <a:ext cx="5818909" cy="2468259"/>
            </a:xfrm>
            <a:custGeom>
              <a:avLst/>
              <a:gdLst>
                <a:gd name="connsiteX0" fmla="*/ 0 w 5818909"/>
                <a:gd name="connsiteY0" fmla="*/ 0 h 2468259"/>
                <a:gd name="connsiteX1" fmla="*/ 858982 w 5818909"/>
                <a:gd name="connsiteY1" fmla="*/ 831273 h 2468259"/>
                <a:gd name="connsiteX2" fmla="*/ 2978727 w 5818909"/>
                <a:gd name="connsiteY2" fmla="*/ 1939636 h 2468259"/>
                <a:gd name="connsiteX3" fmla="*/ 4378036 w 5818909"/>
                <a:gd name="connsiteY3" fmla="*/ 2452255 h 2468259"/>
                <a:gd name="connsiteX4" fmla="*/ 5818909 w 5818909"/>
                <a:gd name="connsiteY4" fmla="*/ 2341418 h 246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8909" h="2468259">
                  <a:moveTo>
                    <a:pt x="0" y="0"/>
                  </a:moveTo>
                  <a:cubicBezTo>
                    <a:pt x="181264" y="254000"/>
                    <a:pt x="362528" y="508000"/>
                    <a:pt x="858982" y="831273"/>
                  </a:cubicBezTo>
                  <a:cubicBezTo>
                    <a:pt x="1355436" y="1154546"/>
                    <a:pt x="2392218" y="1669472"/>
                    <a:pt x="2978727" y="1939636"/>
                  </a:cubicBezTo>
                  <a:cubicBezTo>
                    <a:pt x="3565236" y="2209800"/>
                    <a:pt x="3904672" y="2385291"/>
                    <a:pt x="4378036" y="2452255"/>
                  </a:cubicBezTo>
                  <a:cubicBezTo>
                    <a:pt x="4851400" y="2519219"/>
                    <a:pt x="5571836" y="2355273"/>
                    <a:pt x="5818909" y="2341418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745130" y="803564"/>
              <a:ext cx="1475561" cy="4281054"/>
            </a:xfrm>
            <a:custGeom>
              <a:avLst/>
              <a:gdLst>
                <a:gd name="connsiteX0" fmla="*/ 1073822 w 1982318"/>
                <a:gd name="connsiteY0" fmla="*/ 0 h 3546763"/>
                <a:gd name="connsiteX1" fmla="*/ 200986 w 1982318"/>
                <a:gd name="connsiteY1" fmla="*/ 526472 h 3546763"/>
                <a:gd name="connsiteX2" fmla="*/ 34731 w 1982318"/>
                <a:gd name="connsiteY2" fmla="*/ 1219200 h 3546763"/>
                <a:gd name="connsiteX3" fmla="*/ 713604 w 1982318"/>
                <a:gd name="connsiteY3" fmla="*/ 1898072 h 3546763"/>
                <a:gd name="connsiteX4" fmla="*/ 1946658 w 1982318"/>
                <a:gd name="connsiteY4" fmla="*/ 2493818 h 3546763"/>
                <a:gd name="connsiteX5" fmla="*/ 1641858 w 1982318"/>
                <a:gd name="connsiteY5" fmla="*/ 3338945 h 3546763"/>
                <a:gd name="connsiteX6" fmla="*/ 1558731 w 1982318"/>
                <a:gd name="connsiteY6" fmla="*/ 3505200 h 3546763"/>
                <a:gd name="connsiteX7" fmla="*/ 1586440 w 1982318"/>
                <a:gd name="connsiteY7" fmla="*/ 3546763 h 3546763"/>
                <a:gd name="connsiteX8" fmla="*/ 1586440 w 1982318"/>
                <a:gd name="connsiteY8" fmla="*/ 3546763 h 3546763"/>
                <a:gd name="connsiteX0" fmla="*/ 1073822 w 1972922"/>
                <a:gd name="connsiteY0" fmla="*/ 0 h 3546763"/>
                <a:gd name="connsiteX1" fmla="*/ 200986 w 1972922"/>
                <a:gd name="connsiteY1" fmla="*/ 526472 h 3546763"/>
                <a:gd name="connsiteX2" fmla="*/ 34731 w 1972922"/>
                <a:gd name="connsiteY2" fmla="*/ 1219200 h 3546763"/>
                <a:gd name="connsiteX3" fmla="*/ 713604 w 1972922"/>
                <a:gd name="connsiteY3" fmla="*/ 1898072 h 3546763"/>
                <a:gd name="connsiteX4" fmla="*/ 1946658 w 1972922"/>
                <a:gd name="connsiteY4" fmla="*/ 2493818 h 3546763"/>
                <a:gd name="connsiteX5" fmla="*/ 1558731 w 1972922"/>
                <a:gd name="connsiteY5" fmla="*/ 3505200 h 3546763"/>
                <a:gd name="connsiteX6" fmla="*/ 1586440 w 1972922"/>
                <a:gd name="connsiteY6" fmla="*/ 3546763 h 3546763"/>
                <a:gd name="connsiteX7" fmla="*/ 1586440 w 1972922"/>
                <a:gd name="connsiteY7" fmla="*/ 3546763 h 3546763"/>
                <a:gd name="connsiteX0" fmla="*/ 1073822 w 1972922"/>
                <a:gd name="connsiteY0" fmla="*/ 0 h 3602181"/>
                <a:gd name="connsiteX1" fmla="*/ 200986 w 1972922"/>
                <a:gd name="connsiteY1" fmla="*/ 526472 h 3602181"/>
                <a:gd name="connsiteX2" fmla="*/ 34731 w 1972922"/>
                <a:gd name="connsiteY2" fmla="*/ 1219200 h 3602181"/>
                <a:gd name="connsiteX3" fmla="*/ 713604 w 1972922"/>
                <a:gd name="connsiteY3" fmla="*/ 1898072 h 3602181"/>
                <a:gd name="connsiteX4" fmla="*/ 1946658 w 1972922"/>
                <a:gd name="connsiteY4" fmla="*/ 2493818 h 3602181"/>
                <a:gd name="connsiteX5" fmla="*/ 1558731 w 1972922"/>
                <a:gd name="connsiteY5" fmla="*/ 3505200 h 3602181"/>
                <a:gd name="connsiteX6" fmla="*/ 1586440 w 1972922"/>
                <a:gd name="connsiteY6" fmla="*/ 3546763 h 3602181"/>
                <a:gd name="connsiteX7" fmla="*/ 1558730 w 1972922"/>
                <a:gd name="connsiteY7" fmla="*/ 3602181 h 3602181"/>
                <a:gd name="connsiteX0" fmla="*/ 1073822 w 1972922"/>
                <a:gd name="connsiteY0" fmla="*/ 0 h 3546763"/>
                <a:gd name="connsiteX1" fmla="*/ 200986 w 1972922"/>
                <a:gd name="connsiteY1" fmla="*/ 526472 h 3546763"/>
                <a:gd name="connsiteX2" fmla="*/ 34731 w 1972922"/>
                <a:gd name="connsiteY2" fmla="*/ 1219200 h 3546763"/>
                <a:gd name="connsiteX3" fmla="*/ 713604 w 1972922"/>
                <a:gd name="connsiteY3" fmla="*/ 1898072 h 3546763"/>
                <a:gd name="connsiteX4" fmla="*/ 1946658 w 1972922"/>
                <a:gd name="connsiteY4" fmla="*/ 2493818 h 3546763"/>
                <a:gd name="connsiteX5" fmla="*/ 1558731 w 1972922"/>
                <a:gd name="connsiteY5" fmla="*/ 3505200 h 3546763"/>
                <a:gd name="connsiteX6" fmla="*/ 1586440 w 1972922"/>
                <a:gd name="connsiteY6" fmla="*/ 3546763 h 3546763"/>
                <a:gd name="connsiteX0" fmla="*/ 1073822 w 1972922"/>
                <a:gd name="connsiteY0" fmla="*/ 0 h 3505200"/>
                <a:gd name="connsiteX1" fmla="*/ 200986 w 1972922"/>
                <a:gd name="connsiteY1" fmla="*/ 526472 h 3505200"/>
                <a:gd name="connsiteX2" fmla="*/ 34731 w 1972922"/>
                <a:gd name="connsiteY2" fmla="*/ 1219200 h 3505200"/>
                <a:gd name="connsiteX3" fmla="*/ 713604 w 1972922"/>
                <a:gd name="connsiteY3" fmla="*/ 1898072 h 3505200"/>
                <a:gd name="connsiteX4" fmla="*/ 1946658 w 1972922"/>
                <a:gd name="connsiteY4" fmla="*/ 2493818 h 3505200"/>
                <a:gd name="connsiteX5" fmla="*/ 1558731 w 1972922"/>
                <a:gd name="connsiteY5" fmla="*/ 3505200 h 3505200"/>
                <a:gd name="connsiteX0" fmla="*/ 1440873 w 2333589"/>
                <a:gd name="connsiteY0" fmla="*/ 0 h 4281054"/>
                <a:gd name="connsiteX1" fmla="*/ 568037 w 2333589"/>
                <a:gd name="connsiteY1" fmla="*/ 526472 h 4281054"/>
                <a:gd name="connsiteX2" fmla="*/ 401782 w 2333589"/>
                <a:gd name="connsiteY2" fmla="*/ 1219200 h 4281054"/>
                <a:gd name="connsiteX3" fmla="*/ 1080655 w 2333589"/>
                <a:gd name="connsiteY3" fmla="*/ 1898072 h 4281054"/>
                <a:gd name="connsiteX4" fmla="*/ 2313709 w 2333589"/>
                <a:gd name="connsiteY4" fmla="*/ 2493818 h 4281054"/>
                <a:gd name="connsiteX5" fmla="*/ 0 w 2333589"/>
                <a:gd name="connsiteY5" fmla="*/ 4281054 h 4281054"/>
                <a:gd name="connsiteX0" fmla="*/ 1531856 w 1531856"/>
                <a:gd name="connsiteY0" fmla="*/ 0 h 4281054"/>
                <a:gd name="connsiteX1" fmla="*/ 659020 w 1531856"/>
                <a:gd name="connsiteY1" fmla="*/ 526472 h 4281054"/>
                <a:gd name="connsiteX2" fmla="*/ 492765 w 1531856"/>
                <a:gd name="connsiteY2" fmla="*/ 1219200 h 4281054"/>
                <a:gd name="connsiteX3" fmla="*/ 1171638 w 1531856"/>
                <a:gd name="connsiteY3" fmla="*/ 1898072 h 4281054"/>
                <a:gd name="connsiteX4" fmla="*/ 63274 w 1531856"/>
                <a:gd name="connsiteY4" fmla="*/ 2563091 h 4281054"/>
                <a:gd name="connsiteX5" fmla="*/ 90983 w 1531856"/>
                <a:gd name="connsiteY5" fmla="*/ 4281054 h 4281054"/>
                <a:gd name="connsiteX0" fmla="*/ 1475561 w 1475561"/>
                <a:gd name="connsiteY0" fmla="*/ 0 h 4281054"/>
                <a:gd name="connsiteX1" fmla="*/ 602725 w 1475561"/>
                <a:gd name="connsiteY1" fmla="*/ 526472 h 4281054"/>
                <a:gd name="connsiteX2" fmla="*/ 436470 w 1475561"/>
                <a:gd name="connsiteY2" fmla="*/ 1219200 h 4281054"/>
                <a:gd name="connsiteX3" fmla="*/ 256361 w 1475561"/>
                <a:gd name="connsiteY3" fmla="*/ 1773381 h 4281054"/>
                <a:gd name="connsiteX4" fmla="*/ 6979 w 1475561"/>
                <a:gd name="connsiteY4" fmla="*/ 2563091 h 4281054"/>
                <a:gd name="connsiteX5" fmla="*/ 34688 w 1475561"/>
                <a:gd name="connsiteY5" fmla="*/ 4281054 h 428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5561" h="4281054">
                  <a:moveTo>
                    <a:pt x="1475561" y="0"/>
                  </a:moveTo>
                  <a:cubicBezTo>
                    <a:pt x="1125734" y="161636"/>
                    <a:pt x="775907" y="323272"/>
                    <a:pt x="602725" y="526472"/>
                  </a:cubicBezTo>
                  <a:cubicBezTo>
                    <a:pt x="429543" y="729672"/>
                    <a:pt x="494197" y="1011382"/>
                    <a:pt x="436470" y="1219200"/>
                  </a:cubicBezTo>
                  <a:cubicBezTo>
                    <a:pt x="378743" y="1427018"/>
                    <a:pt x="327943" y="1549399"/>
                    <a:pt x="256361" y="1773381"/>
                  </a:cubicBezTo>
                  <a:cubicBezTo>
                    <a:pt x="184779" y="1997363"/>
                    <a:pt x="43924" y="2145146"/>
                    <a:pt x="6979" y="2563091"/>
                  </a:cubicBezTo>
                  <a:cubicBezTo>
                    <a:pt x="-29966" y="2981036"/>
                    <a:pt x="94724" y="4105563"/>
                    <a:pt x="34688" y="4281054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8041004" y="5760594"/>
              <a:ext cx="2164905" cy="964392"/>
              <a:chOff x="595052" y="5348202"/>
              <a:chExt cx="2164905" cy="964392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595052" y="5348202"/>
                <a:ext cx="2164905" cy="964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err="1"/>
                  <a:t>Trafico</a:t>
                </a:r>
                <a:r>
                  <a:rPr lang="en-GB" sz="1200" dirty="0"/>
                  <a:t> DDOS</a:t>
                </a:r>
              </a:p>
              <a:p>
                <a:r>
                  <a:rPr lang="en-GB" sz="1200" dirty="0" err="1"/>
                  <a:t>Trafico</a:t>
                </a:r>
                <a:r>
                  <a:rPr lang="en-GB" sz="1200" dirty="0"/>
                  <a:t> </a:t>
                </a:r>
                <a:r>
                  <a:rPr lang="en-GB" sz="1200" dirty="0" err="1"/>
                  <a:t>Lícito</a:t>
                </a:r>
                <a:r>
                  <a:rPr lang="en-GB" sz="1200" dirty="0"/>
                  <a:t> </a:t>
                </a:r>
                <a:endParaRPr lang="en-GB" sz="1200" dirty="0"/>
              </a:p>
              <a:p>
                <a:r>
                  <a:rPr lang="en-GB" sz="1200" dirty="0" err="1"/>
                  <a:t>Tunel</a:t>
                </a:r>
                <a:r>
                  <a:rPr lang="en-GB" sz="1200" dirty="0"/>
                  <a:t> GRE</a:t>
                </a:r>
                <a:endParaRPr lang="en-GB" sz="1200" dirty="0"/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>
                <a:off x="2196913" y="5533449"/>
                <a:ext cx="467809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2236671" y="5839204"/>
                <a:ext cx="38768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0" name="Straight Connector 109"/>
            <p:cNvCxnSpPr/>
            <p:nvPr/>
          </p:nvCxnSpPr>
          <p:spPr>
            <a:xfrm>
              <a:off x="9682622" y="6487123"/>
              <a:ext cx="387680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67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48069" y="1741832"/>
            <a:ext cx="5706362" cy="4153914"/>
            <a:chOff x="2005387" y="475663"/>
            <a:chExt cx="8200522" cy="6258769"/>
          </a:xfrm>
        </p:grpSpPr>
        <p:grpSp>
          <p:nvGrpSpPr>
            <p:cNvPr id="21" name="Agrupar 20"/>
            <p:cNvGrpSpPr/>
            <p:nvPr/>
          </p:nvGrpSpPr>
          <p:grpSpPr>
            <a:xfrm>
              <a:off x="2670849" y="475663"/>
              <a:ext cx="753569" cy="720064"/>
              <a:chOff x="3511003" y="1002043"/>
              <a:chExt cx="753569" cy="720064"/>
            </a:xfrm>
          </p:grpSpPr>
          <p:sp>
            <p:nvSpPr>
              <p:cNvPr id="3" name="Elipse 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5" name="Conector recto de flecha 4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cto de flecha 7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Agrupar 21"/>
            <p:cNvGrpSpPr/>
            <p:nvPr/>
          </p:nvGrpSpPr>
          <p:grpSpPr>
            <a:xfrm rot="343060">
              <a:off x="7253440" y="3004010"/>
              <a:ext cx="753569" cy="720064"/>
              <a:chOff x="3511003" y="1002043"/>
              <a:chExt cx="753569" cy="720064"/>
            </a:xfrm>
          </p:grpSpPr>
          <p:sp>
            <p:nvSpPr>
              <p:cNvPr id="23" name="Elipse 2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24" name="Conector recto de flecha 23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de flecha 24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6"/>
            <p:cNvGrpSpPr>
              <a:grpSpLocks/>
            </p:cNvGrpSpPr>
            <p:nvPr/>
          </p:nvGrpSpPr>
          <p:grpSpPr bwMode="auto">
            <a:xfrm>
              <a:off x="6319662" y="4351591"/>
              <a:ext cx="739775" cy="998538"/>
              <a:chOff x="2647" y="2976"/>
              <a:chExt cx="466" cy="629"/>
            </a:xfrm>
          </p:grpSpPr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2662" y="3430"/>
                <a:ext cx="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s-ES" sz="1200" dirty="0">
                  <a:solidFill>
                    <a:srgbClr val="333399"/>
                  </a:solidFill>
                  <a:latin typeface="Verdana" charset="0"/>
                </a:endParaRPr>
              </a:p>
            </p:txBody>
          </p:sp>
          <p:grpSp>
            <p:nvGrpSpPr>
              <p:cNvPr id="32" name="Group 8"/>
              <p:cNvGrpSpPr>
                <a:grpSpLocks/>
              </p:cNvGrpSpPr>
              <p:nvPr/>
            </p:nvGrpSpPr>
            <p:grpSpPr bwMode="auto">
              <a:xfrm>
                <a:off x="2647" y="2976"/>
                <a:ext cx="466" cy="448"/>
                <a:chOff x="3159" y="3140"/>
                <a:chExt cx="466" cy="448"/>
              </a:xfrm>
            </p:grpSpPr>
            <p:sp>
              <p:nvSpPr>
                <p:cNvPr id="33" name="Rectangle 9"/>
                <p:cNvSpPr>
                  <a:spLocks noChangeArrowheads="1"/>
                </p:cNvSpPr>
                <p:nvPr/>
              </p:nvSpPr>
              <p:spPr bwMode="auto">
                <a:xfrm>
                  <a:off x="3356" y="3235"/>
                  <a:ext cx="269" cy="6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4" name="Rectangle 10"/>
                <p:cNvSpPr>
                  <a:spLocks noChangeArrowheads="1"/>
                </p:cNvSpPr>
                <p:nvPr/>
              </p:nvSpPr>
              <p:spPr bwMode="auto">
                <a:xfrm>
                  <a:off x="3356" y="3241"/>
                  <a:ext cx="269" cy="6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5" name="Rectangle 11"/>
                <p:cNvSpPr>
                  <a:spLocks noChangeArrowheads="1"/>
                </p:cNvSpPr>
                <p:nvPr/>
              </p:nvSpPr>
              <p:spPr bwMode="auto">
                <a:xfrm>
                  <a:off x="3356" y="3247"/>
                  <a:ext cx="269" cy="6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6" name="Rectangle 12"/>
                <p:cNvSpPr>
                  <a:spLocks noChangeArrowheads="1"/>
                </p:cNvSpPr>
                <p:nvPr/>
              </p:nvSpPr>
              <p:spPr bwMode="auto">
                <a:xfrm>
                  <a:off x="3356" y="3253"/>
                  <a:ext cx="269" cy="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7" name="Rectangle 13"/>
                <p:cNvSpPr>
                  <a:spLocks noChangeArrowheads="1"/>
                </p:cNvSpPr>
                <p:nvPr/>
              </p:nvSpPr>
              <p:spPr bwMode="auto">
                <a:xfrm>
                  <a:off x="3356" y="3259"/>
                  <a:ext cx="269" cy="6"/>
                </a:xfrm>
                <a:prstGeom prst="rect">
                  <a:avLst/>
                </a:pr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8" name="Rectangle 14"/>
                <p:cNvSpPr>
                  <a:spLocks noChangeArrowheads="1"/>
                </p:cNvSpPr>
                <p:nvPr/>
              </p:nvSpPr>
              <p:spPr bwMode="auto">
                <a:xfrm>
                  <a:off x="3356" y="3265"/>
                  <a:ext cx="269" cy="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9" name="Rectangle 15"/>
                <p:cNvSpPr>
                  <a:spLocks noChangeArrowheads="1"/>
                </p:cNvSpPr>
                <p:nvPr/>
              </p:nvSpPr>
              <p:spPr bwMode="auto">
                <a:xfrm>
                  <a:off x="3356" y="3271"/>
                  <a:ext cx="269" cy="6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0" name="Rectangle 16"/>
                <p:cNvSpPr>
                  <a:spLocks noChangeArrowheads="1"/>
                </p:cNvSpPr>
                <p:nvPr/>
              </p:nvSpPr>
              <p:spPr bwMode="auto">
                <a:xfrm>
                  <a:off x="3356" y="3277"/>
                  <a:ext cx="269" cy="6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1" name="Rectangle 17"/>
                <p:cNvSpPr>
                  <a:spLocks noChangeArrowheads="1"/>
                </p:cNvSpPr>
                <p:nvPr/>
              </p:nvSpPr>
              <p:spPr bwMode="auto">
                <a:xfrm>
                  <a:off x="3356" y="3283"/>
                  <a:ext cx="269" cy="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2" name="Freeform 18"/>
                <p:cNvSpPr>
                  <a:spLocks/>
                </p:cNvSpPr>
                <p:nvPr/>
              </p:nvSpPr>
              <p:spPr bwMode="auto">
                <a:xfrm>
                  <a:off x="3366" y="3149"/>
                  <a:ext cx="251" cy="134"/>
                </a:xfrm>
                <a:custGeom>
                  <a:avLst/>
                  <a:gdLst>
                    <a:gd name="T0" fmla="*/ 0 w 675"/>
                    <a:gd name="T1" fmla="*/ 2 h 358"/>
                    <a:gd name="T2" fmla="*/ 55 w 675"/>
                    <a:gd name="T3" fmla="*/ 0 h 358"/>
                    <a:gd name="T4" fmla="*/ 486 w 675"/>
                    <a:gd name="T5" fmla="*/ 229 h 358"/>
                    <a:gd name="T6" fmla="*/ 675 w 675"/>
                    <a:gd name="T7" fmla="*/ 358 h 358"/>
                    <a:gd name="T8" fmla="*/ 621 w 675"/>
                    <a:gd name="T9" fmla="*/ 358 h 358"/>
                    <a:gd name="T10" fmla="*/ 0 w 675"/>
                    <a:gd name="T11" fmla="*/ 2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5" h="358">
                      <a:moveTo>
                        <a:pt x="0" y="2"/>
                      </a:moveTo>
                      <a:lnTo>
                        <a:pt x="55" y="0"/>
                      </a:lnTo>
                      <a:lnTo>
                        <a:pt x="486" y="229"/>
                      </a:lnTo>
                      <a:lnTo>
                        <a:pt x="675" y="358"/>
                      </a:lnTo>
                      <a:lnTo>
                        <a:pt x="621" y="358"/>
                      </a:lnTo>
                      <a:cubicBezTo>
                        <a:pt x="413" y="242"/>
                        <a:pt x="205" y="123"/>
                        <a:pt x="0" y="2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3" name="Rectangle 19"/>
                <p:cNvSpPr>
                  <a:spLocks noChangeArrowheads="1"/>
                </p:cNvSpPr>
                <p:nvPr/>
              </p:nvSpPr>
              <p:spPr bwMode="auto">
                <a:xfrm>
                  <a:off x="3159" y="3325"/>
                  <a:ext cx="394" cy="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4" name="Rectangle 20"/>
                <p:cNvSpPr>
                  <a:spLocks noChangeArrowheads="1"/>
                </p:cNvSpPr>
                <p:nvPr/>
              </p:nvSpPr>
              <p:spPr bwMode="auto">
                <a:xfrm>
                  <a:off x="3159" y="3409"/>
                  <a:ext cx="394" cy="5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5" name="Rectangle 21"/>
                <p:cNvSpPr>
                  <a:spLocks noChangeArrowheads="1"/>
                </p:cNvSpPr>
                <p:nvPr/>
              </p:nvSpPr>
              <p:spPr bwMode="auto">
                <a:xfrm>
                  <a:off x="3159" y="3414"/>
                  <a:ext cx="394" cy="6"/>
                </a:xfrm>
                <a:prstGeom prst="rect">
                  <a:avLst/>
                </a:pr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6" name="Rectangle 22"/>
                <p:cNvSpPr>
                  <a:spLocks noChangeArrowheads="1"/>
                </p:cNvSpPr>
                <p:nvPr/>
              </p:nvSpPr>
              <p:spPr bwMode="auto">
                <a:xfrm>
                  <a:off x="3159" y="3420"/>
                  <a:ext cx="394" cy="6"/>
                </a:xfrm>
                <a:prstGeom prst="rect">
                  <a:avLst/>
                </a:prstGeom>
                <a:solidFill>
                  <a:srgbClr val="ECEC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7" name="Rectangle 23"/>
                <p:cNvSpPr>
                  <a:spLocks noChangeArrowheads="1"/>
                </p:cNvSpPr>
                <p:nvPr/>
              </p:nvSpPr>
              <p:spPr bwMode="auto">
                <a:xfrm>
                  <a:off x="3159" y="3426"/>
                  <a:ext cx="394" cy="6"/>
                </a:xfrm>
                <a:prstGeom prst="rect">
                  <a:avLst/>
                </a:prstGeom>
                <a:solidFill>
                  <a:srgbClr val="ED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8" name="Rectangle 24"/>
                <p:cNvSpPr>
                  <a:spLocks noChangeArrowheads="1"/>
                </p:cNvSpPr>
                <p:nvPr/>
              </p:nvSpPr>
              <p:spPr bwMode="auto">
                <a:xfrm>
                  <a:off x="3159" y="3432"/>
                  <a:ext cx="394" cy="12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9" name="Rectangle 25"/>
                <p:cNvSpPr>
                  <a:spLocks noChangeArrowheads="1"/>
                </p:cNvSpPr>
                <p:nvPr/>
              </p:nvSpPr>
              <p:spPr bwMode="auto">
                <a:xfrm>
                  <a:off x="3159" y="3444"/>
                  <a:ext cx="394" cy="6"/>
                </a:xfrm>
                <a:prstGeom prst="rect">
                  <a:avLst/>
                </a:pr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0" name="Rectangle 26"/>
                <p:cNvSpPr>
                  <a:spLocks noChangeArrowheads="1"/>
                </p:cNvSpPr>
                <p:nvPr/>
              </p:nvSpPr>
              <p:spPr bwMode="auto">
                <a:xfrm>
                  <a:off x="3159" y="3450"/>
                  <a:ext cx="394" cy="6"/>
                </a:xfrm>
                <a:prstGeom prst="rect">
                  <a:avLst/>
                </a:prstGeom>
                <a:solidFill>
                  <a:srgbClr val="F0F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59" y="3456"/>
                  <a:ext cx="394" cy="6"/>
                </a:xfrm>
                <a:prstGeom prst="rect">
                  <a:avLst/>
                </a:prstGeom>
                <a:solidFill>
                  <a:srgbClr val="F1F1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2" name="Rectangle 28"/>
                <p:cNvSpPr>
                  <a:spLocks noChangeArrowheads="1"/>
                </p:cNvSpPr>
                <p:nvPr/>
              </p:nvSpPr>
              <p:spPr bwMode="auto">
                <a:xfrm>
                  <a:off x="3159" y="3462"/>
                  <a:ext cx="394" cy="6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3" name="Rectangle 29"/>
                <p:cNvSpPr>
                  <a:spLocks noChangeArrowheads="1"/>
                </p:cNvSpPr>
                <p:nvPr/>
              </p:nvSpPr>
              <p:spPr bwMode="auto">
                <a:xfrm>
                  <a:off x="3159" y="3468"/>
                  <a:ext cx="394" cy="12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4" name="Rectangle 30"/>
                <p:cNvSpPr>
                  <a:spLocks noChangeArrowheads="1"/>
                </p:cNvSpPr>
                <p:nvPr/>
              </p:nvSpPr>
              <p:spPr bwMode="auto">
                <a:xfrm>
                  <a:off x="3159" y="3480"/>
                  <a:ext cx="394" cy="6"/>
                </a:xfrm>
                <a:prstGeom prst="rect">
                  <a:avLst/>
                </a:pr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5" name="Rectangle 31"/>
                <p:cNvSpPr>
                  <a:spLocks noChangeArrowheads="1"/>
                </p:cNvSpPr>
                <p:nvPr/>
              </p:nvSpPr>
              <p:spPr bwMode="auto">
                <a:xfrm>
                  <a:off x="3159" y="3486"/>
                  <a:ext cx="394" cy="6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6" name="Rectangle 32"/>
                <p:cNvSpPr>
                  <a:spLocks noChangeArrowheads="1"/>
                </p:cNvSpPr>
                <p:nvPr/>
              </p:nvSpPr>
              <p:spPr bwMode="auto">
                <a:xfrm>
                  <a:off x="3159" y="3492"/>
                  <a:ext cx="394" cy="6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7" name="Rectangle 33"/>
                <p:cNvSpPr>
                  <a:spLocks noChangeArrowheads="1"/>
                </p:cNvSpPr>
                <p:nvPr/>
              </p:nvSpPr>
              <p:spPr bwMode="auto">
                <a:xfrm>
                  <a:off x="3159" y="3498"/>
                  <a:ext cx="394" cy="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8" name="Rectangle 34"/>
                <p:cNvSpPr>
                  <a:spLocks noChangeArrowheads="1"/>
                </p:cNvSpPr>
                <p:nvPr/>
              </p:nvSpPr>
              <p:spPr bwMode="auto">
                <a:xfrm>
                  <a:off x="3159" y="3504"/>
                  <a:ext cx="394" cy="12"/>
                </a:xfrm>
                <a:prstGeom prst="rect">
                  <a:avLst/>
                </a:pr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9" name="Rectangle 35"/>
                <p:cNvSpPr>
                  <a:spLocks noChangeArrowheads="1"/>
                </p:cNvSpPr>
                <p:nvPr/>
              </p:nvSpPr>
              <p:spPr bwMode="auto">
                <a:xfrm>
                  <a:off x="3159" y="3516"/>
                  <a:ext cx="394" cy="6"/>
                </a:xfrm>
                <a:prstGeom prst="rect">
                  <a:avLst/>
                </a:pr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0" name="Rectangle 36"/>
                <p:cNvSpPr>
                  <a:spLocks noChangeArrowheads="1"/>
                </p:cNvSpPr>
                <p:nvPr/>
              </p:nvSpPr>
              <p:spPr bwMode="auto">
                <a:xfrm>
                  <a:off x="3159" y="3522"/>
                  <a:ext cx="394" cy="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1" name="Rectangle 37"/>
                <p:cNvSpPr>
                  <a:spLocks noChangeArrowheads="1"/>
                </p:cNvSpPr>
                <p:nvPr/>
              </p:nvSpPr>
              <p:spPr bwMode="auto">
                <a:xfrm>
                  <a:off x="3159" y="3528"/>
                  <a:ext cx="394" cy="6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2" name="Rectangle 38"/>
                <p:cNvSpPr>
                  <a:spLocks noChangeArrowheads="1"/>
                </p:cNvSpPr>
                <p:nvPr/>
              </p:nvSpPr>
              <p:spPr bwMode="auto">
                <a:xfrm>
                  <a:off x="3159" y="3534"/>
                  <a:ext cx="394" cy="6"/>
                </a:xfrm>
                <a:prstGeom prst="rect">
                  <a:avLst/>
                </a:prstGeom>
                <a:solidFill>
                  <a:srgbClr val="FCFC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3" name="Rectangle 39"/>
                <p:cNvSpPr>
                  <a:spLocks noChangeArrowheads="1"/>
                </p:cNvSpPr>
                <p:nvPr/>
              </p:nvSpPr>
              <p:spPr bwMode="auto">
                <a:xfrm>
                  <a:off x="3159" y="3540"/>
                  <a:ext cx="394" cy="12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4" name="Rectangle 40"/>
                <p:cNvSpPr>
                  <a:spLocks noChangeArrowheads="1"/>
                </p:cNvSpPr>
                <p:nvPr/>
              </p:nvSpPr>
              <p:spPr bwMode="auto">
                <a:xfrm>
                  <a:off x="3159" y="3552"/>
                  <a:ext cx="394" cy="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5" name="Freeform 41"/>
                <p:cNvSpPr>
                  <a:spLocks/>
                </p:cNvSpPr>
                <p:nvPr/>
              </p:nvSpPr>
              <p:spPr bwMode="auto">
                <a:xfrm>
                  <a:off x="3166" y="3334"/>
                  <a:ext cx="376" cy="217"/>
                </a:xfrm>
                <a:custGeom>
                  <a:avLst/>
                  <a:gdLst>
                    <a:gd name="T0" fmla="*/ 0 w 1009"/>
                    <a:gd name="T1" fmla="*/ 224 h 581"/>
                    <a:gd name="T2" fmla="*/ 389 w 1009"/>
                    <a:gd name="T3" fmla="*/ 0 h 581"/>
                    <a:gd name="T4" fmla="*/ 1009 w 1009"/>
                    <a:gd name="T5" fmla="*/ 357 h 581"/>
                    <a:gd name="T6" fmla="*/ 623 w 1009"/>
                    <a:gd name="T7" fmla="*/ 581 h 581"/>
                    <a:gd name="T8" fmla="*/ 0 w 1009"/>
                    <a:gd name="T9" fmla="*/ 224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9" h="581">
                      <a:moveTo>
                        <a:pt x="0" y="224"/>
                      </a:moveTo>
                      <a:lnTo>
                        <a:pt x="389" y="0"/>
                      </a:lnTo>
                      <a:lnTo>
                        <a:pt x="1009" y="357"/>
                      </a:lnTo>
                      <a:lnTo>
                        <a:pt x="623" y="581"/>
                      </a:lnTo>
                      <a:cubicBezTo>
                        <a:pt x="393" y="508"/>
                        <a:pt x="181" y="386"/>
                        <a:pt x="0" y="22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pic>
              <p:nvPicPr>
                <p:cNvPr id="66" name="Picture 4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2" y="3140"/>
                  <a:ext cx="299" cy="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Freeform 43"/>
                <p:cNvSpPr>
                  <a:spLocks/>
                </p:cNvSpPr>
                <p:nvPr/>
              </p:nvSpPr>
              <p:spPr bwMode="auto">
                <a:xfrm>
                  <a:off x="3311" y="3149"/>
                  <a:ext cx="286" cy="318"/>
                </a:xfrm>
                <a:custGeom>
                  <a:avLst/>
                  <a:gdLst>
                    <a:gd name="T0" fmla="*/ 620 w 767"/>
                    <a:gd name="T1" fmla="*/ 853 h 853"/>
                    <a:gd name="T2" fmla="*/ 1 w 767"/>
                    <a:gd name="T3" fmla="*/ 496 h 853"/>
                    <a:gd name="T4" fmla="*/ 0 w 767"/>
                    <a:gd name="T5" fmla="*/ 496 h 853"/>
                    <a:gd name="T6" fmla="*/ 147 w 767"/>
                    <a:gd name="T7" fmla="*/ 0 h 853"/>
                    <a:gd name="T8" fmla="*/ 767 w 767"/>
                    <a:gd name="T9" fmla="*/ 358 h 853"/>
                    <a:gd name="T10" fmla="*/ 620 w 767"/>
                    <a:gd name="T11" fmla="*/ 853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67" h="853">
                      <a:moveTo>
                        <a:pt x="620" y="853"/>
                      </a:moveTo>
                      <a:cubicBezTo>
                        <a:pt x="414" y="733"/>
                        <a:pt x="208" y="614"/>
                        <a:pt x="1" y="496"/>
                      </a:cubicBezTo>
                      <a:lnTo>
                        <a:pt x="0" y="496"/>
                      </a:lnTo>
                      <a:lnTo>
                        <a:pt x="147" y="0"/>
                      </a:lnTo>
                      <a:lnTo>
                        <a:pt x="767" y="358"/>
                      </a:lnTo>
                      <a:lnTo>
                        <a:pt x="620" y="853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pic>
              <p:nvPicPr>
                <p:cNvPr id="68" name="Picture 4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59" y="3409"/>
                  <a:ext cx="245" cy="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9" name="Freeform 45"/>
                <p:cNvSpPr>
                  <a:spLocks/>
                </p:cNvSpPr>
                <p:nvPr/>
              </p:nvSpPr>
              <p:spPr bwMode="auto">
                <a:xfrm>
                  <a:off x="3166" y="3418"/>
                  <a:ext cx="232" cy="167"/>
                </a:xfrm>
                <a:custGeom>
                  <a:avLst/>
                  <a:gdLst>
                    <a:gd name="T0" fmla="*/ 0 w 623"/>
                    <a:gd name="T1" fmla="*/ 85 h 448"/>
                    <a:gd name="T2" fmla="*/ 623 w 623"/>
                    <a:gd name="T3" fmla="*/ 448 h 448"/>
                    <a:gd name="T4" fmla="*/ 623 w 623"/>
                    <a:gd name="T5" fmla="*/ 448 h 448"/>
                    <a:gd name="T6" fmla="*/ 623 w 623"/>
                    <a:gd name="T7" fmla="*/ 357 h 448"/>
                    <a:gd name="T8" fmla="*/ 0 w 623"/>
                    <a:gd name="T9" fmla="*/ 0 h 448"/>
                    <a:gd name="T10" fmla="*/ 0 w 623"/>
                    <a:gd name="T11" fmla="*/ 0 h 448"/>
                    <a:gd name="T12" fmla="*/ 0 w 623"/>
                    <a:gd name="T13" fmla="*/ 85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448">
                      <a:moveTo>
                        <a:pt x="0" y="85"/>
                      </a:moveTo>
                      <a:cubicBezTo>
                        <a:pt x="174" y="258"/>
                        <a:pt x="388" y="382"/>
                        <a:pt x="623" y="448"/>
                      </a:cubicBezTo>
                      <a:lnTo>
                        <a:pt x="623" y="448"/>
                      </a:lnTo>
                      <a:lnTo>
                        <a:pt x="623" y="357"/>
                      </a:lnTo>
                      <a:cubicBezTo>
                        <a:pt x="389" y="293"/>
                        <a:pt x="175" y="171"/>
                        <a:pt x="0" y="0"/>
                      </a:cubicBezTo>
                      <a:lnTo>
                        <a:pt x="0" y="0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0" name="Freeform 46"/>
                <p:cNvSpPr>
                  <a:spLocks/>
                </p:cNvSpPr>
                <p:nvPr/>
              </p:nvSpPr>
              <p:spPr bwMode="auto">
                <a:xfrm>
                  <a:off x="3166" y="3149"/>
                  <a:ext cx="451" cy="436"/>
                </a:xfrm>
                <a:custGeom>
                  <a:avLst/>
                  <a:gdLst>
                    <a:gd name="T0" fmla="*/ 623 w 1210"/>
                    <a:gd name="T1" fmla="*/ 1168 h 1168"/>
                    <a:gd name="T2" fmla="*/ 1040 w 1210"/>
                    <a:gd name="T3" fmla="*/ 926 h 1168"/>
                    <a:gd name="T4" fmla="*/ 1210 w 1210"/>
                    <a:gd name="T5" fmla="*/ 358 h 1168"/>
                    <a:gd name="T6" fmla="*/ 590 w 1210"/>
                    <a:gd name="T7" fmla="*/ 0 h 1168"/>
                    <a:gd name="T8" fmla="*/ 536 w 1210"/>
                    <a:gd name="T9" fmla="*/ 0 h 1168"/>
                    <a:gd name="T10" fmla="*/ 389 w 1210"/>
                    <a:gd name="T11" fmla="*/ 496 h 1168"/>
                    <a:gd name="T12" fmla="*/ 0 w 1210"/>
                    <a:gd name="T13" fmla="*/ 720 h 1168"/>
                    <a:gd name="T14" fmla="*/ 0 w 1210"/>
                    <a:gd name="T15" fmla="*/ 805 h 1168"/>
                    <a:gd name="T16" fmla="*/ 623 w 1210"/>
                    <a:gd name="T17" fmla="*/ 1168 h 1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10" h="1168">
                      <a:moveTo>
                        <a:pt x="623" y="1168"/>
                      </a:moveTo>
                      <a:lnTo>
                        <a:pt x="1040" y="926"/>
                      </a:lnTo>
                      <a:lnTo>
                        <a:pt x="1210" y="358"/>
                      </a:lnTo>
                      <a:lnTo>
                        <a:pt x="590" y="0"/>
                      </a:lnTo>
                      <a:lnTo>
                        <a:pt x="536" y="0"/>
                      </a:lnTo>
                      <a:lnTo>
                        <a:pt x="389" y="496"/>
                      </a:lnTo>
                      <a:lnTo>
                        <a:pt x="0" y="720"/>
                      </a:lnTo>
                      <a:lnTo>
                        <a:pt x="0" y="805"/>
                      </a:lnTo>
                      <a:cubicBezTo>
                        <a:pt x="175" y="977"/>
                        <a:pt x="389" y="1101"/>
                        <a:pt x="623" y="1168"/>
                      </a:cubicBez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1" name="Freeform 47"/>
                <p:cNvSpPr>
                  <a:spLocks/>
                </p:cNvSpPr>
                <p:nvPr/>
              </p:nvSpPr>
              <p:spPr bwMode="auto">
                <a:xfrm>
                  <a:off x="3328" y="3171"/>
                  <a:ext cx="206" cy="277"/>
                </a:xfrm>
                <a:custGeom>
                  <a:avLst/>
                  <a:gdLst>
                    <a:gd name="T0" fmla="*/ 48 w 206"/>
                    <a:gd name="T1" fmla="*/ 0 h 277"/>
                    <a:gd name="T2" fmla="*/ 0 w 206"/>
                    <a:gd name="T3" fmla="*/ 160 h 277"/>
                    <a:gd name="T4" fmla="*/ 206 w 206"/>
                    <a:gd name="T5" fmla="*/ 277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6" h="277">
                      <a:moveTo>
                        <a:pt x="48" y="0"/>
                      </a:moveTo>
                      <a:lnTo>
                        <a:pt x="0" y="160"/>
                      </a:lnTo>
                      <a:lnTo>
                        <a:pt x="206" y="277"/>
                      </a:ln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2" name="Freeform 48"/>
                <p:cNvSpPr>
                  <a:spLocks/>
                </p:cNvSpPr>
                <p:nvPr/>
              </p:nvSpPr>
              <p:spPr bwMode="auto">
                <a:xfrm>
                  <a:off x="3412" y="3499"/>
                  <a:ext cx="99" cy="78"/>
                </a:xfrm>
                <a:custGeom>
                  <a:avLst/>
                  <a:gdLst>
                    <a:gd name="T0" fmla="*/ 99 w 99"/>
                    <a:gd name="T1" fmla="*/ 0 h 78"/>
                    <a:gd name="T2" fmla="*/ 0 w 99"/>
                    <a:gd name="T3" fmla="*/ 58 h 78"/>
                    <a:gd name="T4" fmla="*/ 0 w 99"/>
                    <a:gd name="T5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78">
                      <a:moveTo>
                        <a:pt x="99" y="0"/>
                      </a:moveTo>
                      <a:lnTo>
                        <a:pt x="0" y="58"/>
                      </a:lnTo>
                      <a:lnTo>
                        <a:pt x="0" y="78"/>
                      </a:ln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3" name="Freeform 49"/>
                <p:cNvSpPr>
                  <a:spLocks/>
                </p:cNvSpPr>
                <p:nvPr/>
              </p:nvSpPr>
              <p:spPr bwMode="auto">
                <a:xfrm>
                  <a:off x="3335" y="3171"/>
                  <a:ext cx="245" cy="277"/>
                </a:xfrm>
                <a:custGeom>
                  <a:avLst/>
                  <a:gdLst>
                    <a:gd name="T0" fmla="*/ 0 w 658"/>
                    <a:gd name="T1" fmla="*/ 424 h 744"/>
                    <a:gd name="T2" fmla="*/ 124 w 658"/>
                    <a:gd name="T3" fmla="*/ 8 h 744"/>
                    <a:gd name="T4" fmla="*/ 112 w 658"/>
                    <a:gd name="T5" fmla="*/ 0 h 744"/>
                    <a:gd name="T6" fmla="*/ 658 w 658"/>
                    <a:gd name="T7" fmla="*/ 316 h 744"/>
                    <a:gd name="T8" fmla="*/ 658 w 658"/>
                    <a:gd name="T9" fmla="*/ 316 h 744"/>
                    <a:gd name="T10" fmla="*/ 533 w 658"/>
                    <a:gd name="T11" fmla="*/ 744 h 744"/>
                    <a:gd name="T12" fmla="*/ 535 w 658"/>
                    <a:gd name="T13" fmla="*/ 732 h 744"/>
                    <a:gd name="T14" fmla="*/ 0 w 658"/>
                    <a:gd name="T15" fmla="*/ 424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8" h="744">
                      <a:moveTo>
                        <a:pt x="0" y="424"/>
                      </a:moveTo>
                      <a:lnTo>
                        <a:pt x="124" y="8"/>
                      </a:lnTo>
                      <a:lnTo>
                        <a:pt x="112" y="0"/>
                      </a:lnTo>
                      <a:cubicBezTo>
                        <a:pt x="295" y="103"/>
                        <a:pt x="477" y="208"/>
                        <a:pt x="658" y="316"/>
                      </a:cubicBezTo>
                      <a:lnTo>
                        <a:pt x="658" y="316"/>
                      </a:lnTo>
                      <a:lnTo>
                        <a:pt x="533" y="744"/>
                      </a:lnTo>
                      <a:lnTo>
                        <a:pt x="535" y="732"/>
                      </a:lnTo>
                      <a:cubicBezTo>
                        <a:pt x="355" y="632"/>
                        <a:pt x="177" y="529"/>
                        <a:pt x="0" y="42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4" name="Freeform 50"/>
                <p:cNvSpPr>
                  <a:spLocks noEditPoints="1"/>
                </p:cNvSpPr>
                <p:nvPr/>
              </p:nvSpPr>
              <p:spPr bwMode="auto">
                <a:xfrm>
                  <a:off x="3199" y="3350"/>
                  <a:ext cx="316" cy="182"/>
                </a:xfrm>
                <a:custGeom>
                  <a:avLst/>
                  <a:gdLst>
                    <a:gd name="T0" fmla="*/ 40 w 316"/>
                    <a:gd name="T1" fmla="*/ 63 h 182"/>
                    <a:gd name="T2" fmla="*/ 29 w 316"/>
                    <a:gd name="T3" fmla="*/ 45 h 182"/>
                    <a:gd name="T4" fmla="*/ 49 w 316"/>
                    <a:gd name="T5" fmla="*/ 34 h 182"/>
                    <a:gd name="T6" fmla="*/ 79 w 316"/>
                    <a:gd name="T7" fmla="*/ 40 h 182"/>
                    <a:gd name="T8" fmla="*/ 58 w 316"/>
                    <a:gd name="T9" fmla="*/ 28 h 182"/>
                    <a:gd name="T10" fmla="*/ 129 w 316"/>
                    <a:gd name="T11" fmla="*/ 11 h 182"/>
                    <a:gd name="T12" fmla="*/ 119 w 316"/>
                    <a:gd name="T13" fmla="*/ 29 h 182"/>
                    <a:gd name="T14" fmla="*/ 139 w 316"/>
                    <a:gd name="T15" fmla="*/ 18 h 182"/>
                    <a:gd name="T16" fmla="*/ 171 w 316"/>
                    <a:gd name="T17" fmla="*/ 59 h 182"/>
                    <a:gd name="T18" fmla="*/ 151 w 316"/>
                    <a:gd name="T19" fmla="*/ 47 h 182"/>
                    <a:gd name="T20" fmla="*/ 222 w 316"/>
                    <a:gd name="T21" fmla="*/ 66 h 182"/>
                    <a:gd name="T22" fmla="*/ 244 w 316"/>
                    <a:gd name="T23" fmla="*/ 101 h 182"/>
                    <a:gd name="T24" fmla="*/ 264 w 316"/>
                    <a:gd name="T25" fmla="*/ 90 h 182"/>
                    <a:gd name="T26" fmla="*/ 296 w 316"/>
                    <a:gd name="T27" fmla="*/ 131 h 182"/>
                    <a:gd name="T28" fmla="*/ 276 w 316"/>
                    <a:gd name="T29" fmla="*/ 119 h 182"/>
                    <a:gd name="T30" fmla="*/ 287 w 316"/>
                    <a:gd name="T31" fmla="*/ 137 h 182"/>
                    <a:gd name="T32" fmla="*/ 215 w 316"/>
                    <a:gd name="T33" fmla="*/ 118 h 182"/>
                    <a:gd name="T34" fmla="*/ 235 w 316"/>
                    <a:gd name="T35" fmla="*/ 107 h 182"/>
                    <a:gd name="T36" fmla="*/ 234 w 316"/>
                    <a:gd name="T37" fmla="*/ 95 h 182"/>
                    <a:gd name="T38" fmla="*/ 213 w 316"/>
                    <a:gd name="T39" fmla="*/ 83 h 182"/>
                    <a:gd name="T40" fmla="*/ 224 w 316"/>
                    <a:gd name="T41" fmla="*/ 101 h 182"/>
                    <a:gd name="T42" fmla="*/ 152 w 316"/>
                    <a:gd name="T43" fmla="*/ 82 h 182"/>
                    <a:gd name="T44" fmla="*/ 172 w 316"/>
                    <a:gd name="T45" fmla="*/ 71 h 182"/>
                    <a:gd name="T46" fmla="*/ 142 w 316"/>
                    <a:gd name="T47" fmla="*/ 76 h 182"/>
                    <a:gd name="T48" fmla="*/ 121 w 316"/>
                    <a:gd name="T49" fmla="*/ 64 h 182"/>
                    <a:gd name="T50" fmla="*/ 130 w 316"/>
                    <a:gd name="T51" fmla="*/ 47 h 182"/>
                    <a:gd name="T52" fmla="*/ 60 w 316"/>
                    <a:gd name="T53" fmla="*/ 63 h 182"/>
                    <a:gd name="T54" fmla="*/ 80 w 316"/>
                    <a:gd name="T55" fmla="*/ 52 h 182"/>
                    <a:gd name="T56" fmla="*/ 113 w 316"/>
                    <a:gd name="T57" fmla="*/ 93 h 182"/>
                    <a:gd name="T58" fmla="*/ 92 w 316"/>
                    <a:gd name="T59" fmla="*/ 81 h 182"/>
                    <a:gd name="T60" fmla="*/ 163 w 316"/>
                    <a:gd name="T61" fmla="*/ 100 h 182"/>
                    <a:gd name="T62" fmla="*/ 154 w 316"/>
                    <a:gd name="T63" fmla="*/ 117 h 182"/>
                    <a:gd name="T64" fmla="*/ 174 w 316"/>
                    <a:gd name="T65" fmla="*/ 106 h 182"/>
                    <a:gd name="T66" fmla="*/ 207 w 316"/>
                    <a:gd name="T67" fmla="*/ 147 h 182"/>
                    <a:gd name="T68" fmla="*/ 186 w 316"/>
                    <a:gd name="T69" fmla="*/ 135 h 182"/>
                    <a:gd name="T70" fmla="*/ 257 w 316"/>
                    <a:gd name="T71" fmla="*/ 154 h 182"/>
                    <a:gd name="T72" fmla="*/ 188 w 316"/>
                    <a:gd name="T73" fmla="*/ 170 h 182"/>
                    <a:gd name="T74" fmla="*/ 207 w 316"/>
                    <a:gd name="T75" fmla="*/ 159 h 182"/>
                    <a:gd name="T76" fmla="*/ 177 w 316"/>
                    <a:gd name="T77" fmla="*/ 164 h 182"/>
                    <a:gd name="T78" fmla="*/ 156 w 316"/>
                    <a:gd name="T79" fmla="*/ 152 h 182"/>
                    <a:gd name="T80" fmla="*/ 165 w 316"/>
                    <a:gd name="T81" fmla="*/ 135 h 182"/>
                    <a:gd name="T82" fmla="*/ 31 w 316"/>
                    <a:gd name="T83" fmla="*/ 80 h 182"/>
                    <a:gd name="T84" fmla="*/ 51 w 316"/>
                    <a:gd name="T85" fmla="*/ 69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16" h="182">
                      <a:moveTo>
                        <a:pt x="0" y="62"/>
                      </a:moveTo>
                      <a:lnTo>
                        <a:pt x="21" y="74"/>
                      </a:lnTo>
                      <a:lnTo>
                        <a:pt x="40" y="63"/>
                      </a:lnTo>
                      <a:lnTo>
                        <a:pt x="19" y="51"/>
                      </a:lnTo>
                      <a:lnTo>
                        <a:pt x="0" y="62"/>
                      </a:lnTo>
                      <a:close/>
                      <a:moveTo>
                        <a:pt x="29" y="45"/>
                      </a:moveTo>
                      <a:lnTo>
                        <a:pt x="50" y="57"/>
                      </a:lnTo>
                      <a:lnTo>
                        <a:pt x="70" y="45"/>
                      </a:lnTo>
                      <a:lnTo>
                        <a:pt x="49" y="34"/>
                      </a:lnTo>
                      <a:lnTo>
                        <a:pt x="29" y="45"/>
                      </a:lnTo>
                      <a:close/>
                      <a:moveTo>
                        <a:pt x="58" y="28"/>
                      </a:moveTo>
                      <a:lnTo>
                        <a:pt x="79" y="40"/>
                      </a:lnTo>
                      <a:lnTo>
                        <a:pt x="99" y="29"/>
                      </a:lnTo>
                      <a:lnTo>
                        <a:pt x="78" y="17"/>
                      </a:lnTo>
                      <a:lnTo>
                        <a:pt x="58" y="28"/>
                      </a:lnTo>
                      <a:close/>
                      <a:moveTo>
                        <a:pt x="88" y="11"/>
                      </a:moveTo>
                      <a:lnTo>
                        <a:pt x="109" y="23"/>
                      </a:lnTo>
                      <a:lnTo>
                        <a:pt x="129" y="11"/>
                      </a:lnTo>
                      <a:lnTo>
                        <a:pt x="108" y="0"/>
                      </a:lnTo>
                      <a:lnTo>
                        <a:pt x="88" y="11"/>
                      </a:lnTo>
                      <a:close/>
                      <a:moveTo>
                        <a:pt x="119" y="29"/>
                      </a:moveTo>
                      <a:lnTo>
                        <a:pt x="140" y="41"/>
                      </a:lnTo>
                      <a:lnTo>
                        <a:pt x="160" y="30"/>
                      </a:lnTo>
                      <a:lnTo>
                        <a:pt x="139" y="18"/>
                      </a:lnTo>
                      <a:lnTo>
                        <a:pt x="119" y="29"/>
                      </a:lnTo>
                      <a:close/>
                      <a:moveTo>
                        <a:pt x="151" y="47"/>
                      </a:moveTo>
                      <a:lnTo>
                        <a:pt x="171" y="59"/>
                      </a:lnTo>
                      <a:lnTo>
                        <a:pt x="191" y="48"/>
                      </a:lnTo>
                      <a:lnTo>
                        <a:pt x="170" y="36"/>
                      </a:lnTo>
                      <a:lnTo>
                        <a:pt x="151" y="47"/>
                      </a:lnTo>
                      <a:close/>
                      <a:moveTo>
                        <a:pt x="182" y="65"/>
                      </a:moveTo>
                      <a:lnTo>
                        <a:pt x="203" y="77"/>
                      </a:lnTo>
                      <a:lnTo>
                        <a:pt x="222" y="66"/>
                      </a:lnTo>
                      <a:lnTo>
                        <a:pt x="201" y="54"/>
                      </a:lnTo>
                      <a:lnTo>
                        <a:pt x="182" y="65"/>
                      </a:lnTo>
                      <a:close/>
                      <a:moveTo>
                        <a:pt x="244" y="101"/>
                      </a:moveTo>
                      <a:lnTo>
                        <a:pt x="265" y="113"/>
                      </a:lnTo>
                      <a:lnTo>
                        <a:pt x="285" y="102"/>
                      </a:lnTo>
                      <a:lnTo>
                        <a:pt x="264" y="90"/>
                      </a:lnTo>
                      <a:lnTo>
                        <a:pt x="244" y="101"/>
                      </a:lnTo>
                      <a:close/>
                      <a:moveTo>
                        <a:pt x="276" y="119"/>
                      </a:moveTo>
                      <a:lnTo>
                        <a:pt x="296" y="131"/>
                      </a:lnTo>
                      <a:lnTo>
                        <a:pt x="316" y="120"/>
                      </a:lnTo>
                      <a:lnTo>
                        <a:pt x="295" y="108"/>
                      </a:lnTo>
                      <a:lnTo>
                        <a:pt x="276" y="119"/>
                      </a:lnTo>
                      <a:close/>
                      <a:moveTo>
                        <a:pt x="246" y="136"/>
                      </a:moveTo>
                      <a:lnTo>
                        <a:pt x="267" y="148"/>
                      </a:lnTo>
                      <a:lnTo>
                        <a:pt x="287" y="137"/>
                      </a:lnTo>
                      <a:lnTo>
                        <a:pt x="266" y="125"/>
                      </a:lnTo>
                      <a:lnTo>
                        <a:pt x="246" y="136"/>
                      </a:lnTo>
                      <a:close/>
                      <a:moveTo>
                        <a:pt x="215" y="118"/>
                      </a:moveTo>
                      <a:lnTo>
                        <a:pt x="236" y="130"/>
                      </a:lnTo>
                      <a:lnTo>
                        <a:pt x="255" y="119"/>
                      </a:lnTo>
                      <a:lnTo>
                        <a:pt x="235" y="107"/>
                      </a:lnTo>
                      <a:lnTo>
                        <a:pt x="215" y="118"/>
                      </a:lnTo>
                      <a:close/>
                      <a:moveTo>
                        <a:pt x="213" y="83"/>
                      </a:moveTo>
                      <a:lnTo>
                        <a:pt x="234" y="95"/>
                      </a:lnTo>
                      <a:lnTo>
                        <a:pt x="254" y="84"/>
                      </a:lnTo>
                      <a:lnTo>
                        <a:pt x="233" y="72"/>
                      </a:lnTo>
                      <a:lnTo>
                        <a:pt x="213" y="83"/>
                      </a:lnTo>
                      <a:close/>
                      <a:moveTo>
                        <a:pt x="184" y="100"/>
                      </a:moveTo>
                      <a:lnTo>
                        <a:pt x="205" y="112"/>
                      </a:lnTo>
                      <a:lnTo>
                        <a:pt x="224" y="101"/>
                      </a:lnTo>
                      <a:lnTo>
                        <a:pt x="203" y="89"/>
                      </a:lnTo>
                      <a:lnTo>
                        <a:pt x="184" y="100"/>
                      </a:lnTo>
                      <a:close/>
                      <a:moveTo>
                        <a:pt x="152" y="82"/>
                      </a:moveTo>
                      <a:lnTo>
                        <a:pt x="173" y="94"/>
                      </a:lnTo>
                      <a:lnTo>
                        <a:pt x="193" y="83"/>
                      </a:lnTo>
                      <a:lnTo>
                        <a:pt x="172" y="71"/>
                      </a:lnTo>
                      <a:lnTo>
                        <a:pt x="152" y="82"/>
                      </a:lnTo>
                      <a:close/>
                      <a:moveTo>
                        <a:pt x="121" y="64"/>
                      </a:moveTo>
                      <a:lnTo>
                        <a:pt x="142" y="76"/>
                      </a:lnTo>
                      <a:lnTo>
                        <a:pt x="161" y="65"/>
                      </a:lnTo>
                      <a:lnTo>
                        <a:pt x="141" y="53"/>
                      </a:lnTo>
                      <a:lnTo>
                        <a:pt x="121" y="64"/>
                      </a:lnTo>
                      <a:close/>
                      <a:moveTo>
                        <a:pt x="90" y="46"/>
                      </a:moveTo>
                      <a:lnTo>
                        <a:pt x="111" y="58"/>
                      </a:lnTo>
                      <a:lnTo>
                        <a:pt x="130" y="47"/>
                      </a:lnTo>
                      <a:lnTo>
                        <a:pt x="110" y="35"/>
                      </a:lnTo>
                      <a:lnTo>
                        <a:pt x="90" y="46"/>
                      </a:lnTo>
                      <a:close/>
                      <a:moveTo>
                        <a:pt x="60" y="63"/>
                      </a:moveTo>
                      <a:lnTo>
                        <a:pt x="81" y="75"/>
                      </a:lnTo>
                      <a:lnTo>
                        <a:pt x="101" y="64"/>
                      </a:lnTo>
                      <a:lnTo>
                        <a:pt x="80" y="52"/>
                      </a:lnTo>
                      <a:lnTo>
                        <a:pt x="60" y="63"/>
                      </a:lnTo>
                      <a:close/>
                      <a:moveTo>
                        <a:pt x="92" y="81"/>
                      </a:moveTo>
                      <a:lnTo>
                        <a:pt x="113" y="93"/>
                      </a:lnTo>
                      <a:lnTo>
                        <a:pt x="132" y="82"/>
                      </a:lnTo>
                      <a:lnTo>
                        <a:pt x="111" y="70"/>
                      </a:lnTo>
                      <a:lnTo>
                        <a:pt x="92" y="81"/>
                      </a:lnTo>
                      <a:close/>
                      <a:moveTo>
                        <a:pt x="123" y="99"/>
                      </a:moveTo>
                      <a:lnTo>
                        <a:pt x="144" y="111"/>
                      </a:lnTo>
                      <a:lnTo>
                        <a:pt x="163" y="100"/>
                      </a:lnTo>
                      <a:lnTo>
                        <a:pt x="143" y="88"/>
                      </a:lnTo>
                      <a:lnTo>
                        <a:pt x="123" y="99"/>
                      </a:lnTo>
                      <a:close/>
                      <a:moveTo>
                        <a:pt x="154" y="117"/>
                      </a:moveTo>
                      <a:lnTo>
                        <a:pt x="175" y="129"/>
                      </a:lnTo>
                      <a:lnTo>
                        <a:pt x="195" y="118"/>
                      </a:lnTo>
                      <a:lnTo>
                        <a:pt x="174" y="106"/>
                      </a:lnTo>
                      <a:lnTo>
                        <a:pt x="154" y="117"/>
                      </a:lnTo>
                      <a:close/>
                      <a:moveTo>
                        <a:pt x="186" y="135"/>
                      </a:moveTo>
                      <a:lnTo>
                        <a:pt x="207" y="147"/>
                      </a:lnTo>
                      <a:lnTo>
                        <a:pt x="226" y="136"/>
                      </a:lnTo>
                      <a:lnTo>
                        <a:pt x="205" y="124"/>
                      </a:lnTo>
                      <a:lnTo>
                        <a:pt x="186" y="135"/>
                      </a:lnTo>
                      <a:close/>
                      <a:moveTo>
                        <a:pt x="217" y="153"/>
                      </a:moveTo>
                      <a:lnTo>
                        <a:pt x="238" y="165"/>
                      </a:lnTo>
                      <a:lnTo>
                        <a:pt x="257" y="154"/>
                      </a:lnTo>
                      <a:lnTo>
                        <a:pt x="236" y="142"/>
                      </a:lnTo>
                      <a:lnTo>
                        <a:pt x="217" y="153"/>
                      </a:lnTo>
                      <a:close/>
                      <a:moveTo>
                        <a:pt x="188" y="170"/>
                      </a:moveTo>
                      <a:lnTo>
                        <a:pt x="208" y="182"/>
                      </a:lnTo>
                      <a:lnTo>
                        <a:pt x="228" y="171"/>
                      </a:lnTo>
                      <a:lnTo>
                        <a:pt x="207" y="159"/>
                      </a:lnTo>
                      <a:lnTo>
                        <a:pt x="188" y="170"/>
                      </a:lnTo>
                      <a:close/>
                      <a:moveTo>
                        <a:pt x="156" y="152"/>
                      </a:moveTo>
                      <a:lnTo>
                        <a:pt x="177" y="164"/>
                      </a:lnTo>
                      <a:lnTo>
                        <a:pt x="196" y="153"/>
                      </a:lnTo>
                      <a:lnTo>
                        <a:pt x="176" y="141"/>
                      </a:lnTo>
                      <a:lnTo>
                        <a:pt x="156" y="152"/>
                      </a:lnTo>
                      <a:close/>
                      <a:moveTo>
                        <a:pt x="62" y="98"/>
                      </a:moveTo>
                      <a:lnTo>
                        <a:pt x="146" y="146"/>
                      </a:lnTo>
                      <a:lnTo>
                        <a:pt x="165" y="135"/>
                      </a:lnTo>
                      <a:lnTo>
                        <a:pt x="82" y="87"/>
                      </a:lnTo>
                      <a:lnTo>
                        <a:pt x="62" y="98"/>
                      </a:lnTo>
                      <a:close/>
                      <a:moveTo>
                        <a:pt x="31" y="80"/>
                      </a:moveTo>
                      <a:lnTo>
                        <a:pt x="52" y="92"/>
                      </a:lnTo>
                      <a:lnTo>
                        <a:pt x="71" y="81"/>
                      </a:lnTo>
                      <a:lnTo>
                        <a:pt x="51" y="69"/>
                      </a:lnTo>
                      <a:lnTo>
                        <a:pt x="31" y="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5" name="Freeform 51"/>
                <p:cNvSpPr>
                  <a:spLocks noEditPoints="1"/>
                </p:cNvSpPr>
                <p:nvPr/>
              </p:nvSpPr>
              <p:spPr bwMode="auto">
                <a:xfrm>
                  <a:off x="3199" y="3361"/>
                  <a:ext cx="316" cy="176"/>
                </a:xfrm>
                <a:custGeom>
                  <a:avLst/>
                  <a:gdLst>
                    <a:gd name="T0" fmla="*/ 88 w 316"/>
                    <a:gd name="T1" fmla="*/ 5 h 176"/>
                    <a:gd name="T2" fmla="*/ 119 w 316"/>
                    <a:gd name="T3" fmla="*/ 23 h 176"/>
                    <a:gd name="T4" fmla="*/ 151 w 316"/>
                    <a:gd name="T5" fmla="*/ 40 h 176"/>
                    <a:gd name="T6" fmla="*/ 182 w 316"/>
                    <a:gd name="T7" fmla="*/ 59 h 176"/>
                    <a:gd name="T8" fmla="*/ 213 w 316"/>
                    <a:gd name="T9" fmla="*/ 77 h 176"/>
                    <a:gd name="T10" fmla="*/ 244 w 316"/>
                    <a:gd name="T11" fmla="*/ 95 h 176"/>
                    <a:gd name="T12" fmla="*/ 109 w 316"/>
                    <a:gd name="T13" fmla="*/ 12 h 176"/>
                    <a:gd name="T14" fmla="*/ 140 w 316"/>
                    <a:gd name="T15" fmla="*/ 30 h 176"/>
                    <a:gd name="T16" fmla="*/ 171 w 316"/>
                    <a:gd name="T17" fmla="*/ 48 h 176"/>
                    <a:gd name="T18" fmla="*/ 203 w 316"/>
                    <a:gd name="T19" fmla="*/ 66 h 176"/>
                    <a:gd name="T20" fmla="*/ 234 w 316"/>
                    <a:gd name="T21" fmla="*/ 84 h 176"/>
                    <a:gd name="T22" fmla="*/ 265 w 316"/>
                    <a:gd name="T23" fmla="*/ 102 h 176"/>
                    <a:gd name="T24" fmla="*/ 276 w 316"/>
                    <a:gd name="T25" fmla="*/ 113 h 176"/>
                    <a:gd name="T26" fmla="*/ 296 w 316"/>
                    <a:gd name="T27" fmla="*/ 120 h 176"/>
                    <a:gd name="T28" fmla="*/ 58 w 316"/>
                    <a:gd name="T29" fmla="*/ 21 h 176"/>
                    <a:gd name="T30" fmla="*/ 90 w 316"/>
                    <a:gd name="T31" fmla="*/ 40 h 176"/>
                    <a:gd name="T32" fmla="*/ 121 w 316"/>
                    <a:gd name="T33" fmla="*/ 58 h 176"/>
                    <a:gd name="T34" fmla="*/ 152 w 316"/>
                    <a:gd name="T35" fmla="*/ 76 h 176"/>
                    <a:gd name="T36" fmla="*/ 184 w 316"/>
                    <a:gd name="T37" fmla="*/ 94 h 176"/>
                    <a:gd name="T38" fmla="*/ 215 w 316"/>
                    <a:gd name="T39" fmla="*/ 112 h 176"/>
                    <a:gd name="T40" fmla="*/ 79 w 316"/>
                    <a:gd name="T41" fmla="*/ 29 h 176"/>
                    <a:gd name="T42" fmla="*/ 111 w 316"/>
                    <a:gd name="T43" fmla="*/ 47 h 176"/>
                    <a:gd name="T44" fmla="*/ 142 w 316"/>
                    <a:gd name="T45" fmla="*/ 65 h 176"/>
                    <a:gd name="T46" fmla="*/ 173 w 316"/>
                    <a:gd name="T47" fmla="*/ 83 h 176"/>
                    <a:gd name="T48" fmla="*/ 205 w 316"/>
                    <a:gd name="T49" fmla="*/ 101 h 176"/>
                    <a:gd name="T50" fmla="*/ 236 w 316"/>
                    <a:gd name="T51" fmla="*/ 119 h 176"/>
                    <a:gd name="T52" fmla="*/ 246 w 316"/>
                    <a:gd name="T53" fmla="*/ 130 h 176"/>
                    <a:gd name="T54" fmla="*/ 267 w 316"/>
                    <a:gd name="T55" fmla="*/ 137 h 176"/>
                    <a:gd name="T56" fmla="*/ 29 w 316"/>
                    <a:gd name="T57" fmla="*/ 39 h 176"/>
                    <a:gd name="T58" fmla="*/ 60 w 316"/>
                    <a:gd name="T59" fmla="*/ 56 h 176"/>
                    <a:gd name="T60" fmla="*/ 92 w 316"/>
                    <a:gd name="T61" fmla="*/ 74 h 176"/>
                    <a:gd name="T62" fmla="*/ 123 w 316"/>
                    <a:gd name="T63" fmla="*/ 93 h 176"/>
                    <a:gd name="T64" fmla="*/ 154 w 316"/>
                    <a:gd name="T65" fmla="*/ 111 h 176"/>
                    <a:gd name="T66" fmla="*/ 186 w 316"/>
                    <a:gd name="T67" fmla="*/ 129 h 176"/>
                    <a:gd name="T68" fmla="*/ 50 w 316"/>
                    <a:gd name="T69" fmla="*/ 46 h 176"/>
                    <a:gd name="T70" fmla="*/ 81 w 316"/>
                    <a:gd name="T71" fmla="*/ 64 h 176"/>
                    <a:gd name="T72" fmla="*/ 113 w 316"/>
                    <a:gd name="T73" fmla="*/ 82 h 176"/>
                    <a:gd name="T74" fmla="*/ 144 w 316"/>
                    <a:gd name="T75" fmla="*/ 100 h 176"/>
                    <a:gd name="T76" fmla="*/ 175 w 316"/>
                    <a:gd name="T77" fmla="*/ 118 h 176"/>
                    <a:gd name="T78" fmla="*/ 207 w 316"/>
                    <a:gd name="T79" fmla="*/ 136 h 176"/>
                    <a:gd name="T80" fmla="*/ 217 w 316"/>
                    <a:gd name="T81" fmla="*/ 147 h 176"/>
                    <a:gd name="T82" fmla="*/ 238 w 316"/>
                    <a:gd name="T83" fmla="*/ 154 h 176"/>
                    <a:gd name="T84" fmla="*/ 0 w 316"/>
                    <a:gd name="T85" fmla="*/ 55 h 176"/>
                    <a:gd name="T86" fmla="*/ 31 w 316"/>
                    <a:gd name="T87" fmla="*/ 74 h 176"/>
                    <a:gd name="T88" fmla="*/ 62 w 316"/>
                    <a:gd name="T89" fmla="*/ 92 h 176"/>
                    <a:gd name="T90" fmla="*/ 156 w 316"/>
                    <a:gd name="T91" fmla="*/ 146 h 176"/>
                    <a:gd name="T92" fmla="*/ 21 w 316"/>
                    <a:gd name="T93" fmla="*/ 63 h 176"/>
                    <a:gd name="T94" fmla="*/ 52 w 316"/>
                    <a:gd name="T95" fmla="*/ 81 h 176"/>
                    <a:gd name="T96" fmla="*/ 146 w 316"/>
                    <a:gd name="T97" fmla="*/ 135 h 176"/>
                    <a:gd name="T98" fmla="*/ 177 w 316"/>
                    <a:gd name="T99" fmla="*/ 153 h 176"/>
                    <a:gd name="T100" fmla="*/ 188 w 316"/>
                    <a:gd name="T101" fmla="*/ 164 h 176"/>
                    <a:gd name="T102" fmla="*/ 208 w 316"/>
                    <a:gd name="T103" fmla="*/ 171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16" h="176">
                      <a:moveTo>
                        <a:pt x="88" y="5"/>
                      </a:moveTo>
                      <a:lnTo>
                        <a:pt x="109" y="17"/>
                      </a:lnTo>
                      <a:lnTo>
                        <a:pt x="109" y="12"/>
                      </a:lnTo>
                      <a:lnTo>
                        <a:pt x="88" y="0"/>
                      </a:lnTo>
                      <a:lnTo>
                        <a:pt x="88" y="5"/>
                      </a:lnTo>
                      <a:close/>
                      <a:moveTo>
                        <a:pt x="119" y="23"/>
                      </a:moveTo>
                      <a:lnTo>
                        <a:pt x="140" y="34"/>
                      </a:lnTo>
                      <a:lnTo>
                        <a:pt x="140" y="30"/>
                      </a:lnTo>
                      <a:lnTo>
                        <a:pt x="119" y="18"/>
                      </a:lnTo>
                      <a:lnTo>
                        <a:pt x="119" y="23"/>
                      </a:lnTo>
                      <a:close/>
                      <a:moveTo>
                        <a:pt x="151" y="40"/>
                      </a:moveTo>
                      <a:lnTo>
                        <a:pt x="171" y="53"/>
                      </a:lnTo>
                      <a:lnTo>
                        <a:pt x="171" y="48"/>
                      </a:lnTo>
                      <a:lnTo>
                        <a:pt x="151" y="36"/>
                      </a:lnTo>
                      <a:lnTo>
                        <a:pt x="151" y="40"/>
                      </a:lnTo>
                      <a:close/>
                      <a:moveTo>
                        <a:pt x="182" y="59"/>
                      </a:moveTo>
                      <a:lnTo>
                        <a:pt x="203" y="71"/>
                      </a:lnTo>
                      <a:lnTo>
                        <a:pt x="203" y="66"/>
                      </a:lnTo>
                      <a:lnTo>
                        <a:pt x="182" y="54"/>
                      </a:lnTo>
                      <a:lnTo>
                        <a:pt x="182" y="59"/>
                      </a:lnTo>
                      <a:close/>
                      <a:moveTo>
                        <a:pt x="213" y="77"/>
                      </a:moveTo>
                      <a:lnTo>
                        <a:pt x="234" y="89"/>
                      </a:lnTo>
                      <a:lnTo>
                        <a:pt x="234" y="84"/>
                      </a:lnTo>
                      <a:lnTo>
                        <a:pt x="213" y="72"/>
                      </a:lnTo>
                      <a:lnTo>
                        <a:pt x="213" y="77"/>
                      </a:lnTo>
                      <a:close/>
                      <a:moveTo>
                        <a:pt x="244" y="95"/>
                      </a:moveTo>
                      <a:lnTo>
                        <a:pt x="265" y="107"/>
                      </a:lnTo>
                      <a:lnTo>
                        <a:pt x="265" y="102"/>
                      </a:lnTo>
                      <a:lnTo>
                        <a:pt x="244" y="90"/>
                      </a:lnTo>
                      <a:lnTo>
                        <a:pt x="244" y="95"/>
                      </a:lnTo>
                      <a:close/>
                      <a:moveTo>
                        <a:pt x="109" y="12"/>
                      </a:moveTo>
                      <a:lnTo>
                        <a:pt x="109" y="17"/>
                      </a:lnTo>
                      <a:lnTo>
                        <a:pt x="129" y="5"/>
                      </a:lnTo>
                      <a:lnTo>
                        <a:pt x="129" y="0"/>
                      </a:lnTo>
                      <a:lnTo>
                        <a:pt x="109" y="12"/>
                      </a:lnTo>
                      <a:close/>
                      <a:moveTo>
                        <a:pt x="140" y="30"/>
                      </a:moveTo>
                      <a:lnTo>
                        <a:pt x="140" y="34"/>
                      </a:lnTo>
                      <a:lnTo>
                        <a:pt x="160" y="23"/>
                      </a:lnTo>
                      <a:lnTo>
                        <a:pt x="160" y="19"/>
                      </a:lnTo>
                      <a:lnTo>
                        <a:pt x="140" y="30"/>
                      </a:lnTo>
                      <a:close/>
                      <a:moveTo>
                        <a:pt x="171" y="48"/>
                      </a:moveTo>
                      <a:lnTo>
                        <a:pt x="171" y="53"/>
                      </a:lnTo>
                      <a:lnTo>
                        <a:pt x="191" y="41"/>
                      </a:lnTo>
                      <a:lnTo>
                        <a:pt x="191" y="37"/>
                      </a:lnTo>
                      <a:lnTo>
                        <a:pt x="171" y="48"/>
                      </a:lnTo>
                      <a:close/>
                      <a:moveTo>
                        <a:pt x="203" y="66"/>
                      </a:moveTo>
                      <a:lnTo>
                        <a:pt x="203" y="71"/>
                      </a:lnTo>
                      <a:lnTo>
                        <a:pt x="222" y="59"/>
                      </a:lnTo>
                      <a:lnTo>
                        <a:pt x="222" y="55"/>
                      </a:lnTo>
                      <a:lnTo>
                        <a:pt x="203" y="66"/>
                      </a:lnTo>
                      <a:close/>
                      <a:moveTo>
                        <a:pt x="234" y="84"/>
                      </a:moveTo>
                      <a:lnTo>
                        <a:pt x="234" y="89"/>
                      </a:lnTo>
                      <a:lnTo>
                        <a:pt x="254" y="77"/>
                      </a:lnTo>
                      <a:lnTo>
                        <a:pt x="254" y="73"/>
                      </a:lnTo>
                      <a:lnTo>
                        <a:pt x="234" y="84"/>
                      </a:lnTo>
                      <a:close/>
                      <a:moveTo>
                        <a:pt x="265" y="102"/>
                      </a:moveTo>
                      <a:lnTo>
                        <a:pt x="265" y="107"/>
                      </a:lnTo>
                      <a:lnTo>
                        <a:pt x="285" y="96"/>
                      </a:lnTo>
                      <a:lnTo>
                        <a:pt x="285" y="91"/>
                      </a:lnTo>
                      <a:lnTo>
                        <a:pt x="265" y="102"/>
                      </a:lnTo>
                      <a:close/>
                      <a:moveTo>
                        <a:pt x="276" y="113"/>
                      </a:moveTo>
                      <a:lnTo>
                        <a:pt x="296" y="125"/>
                      </a:lnTo>
                      <a:lnTo>
                        <a:pt x="296" y="120"/>
                      </a:lnTo>
                      <a:lnTo>
                        <a:pt x="276" y="108"/>
                      </a:lnTo>
                      <a:lnTo>
                        <a:pt x="276" y="113"/>
                      </a:lnTo>
                      <a:close/>
                      <a:moveTo>
                        <a:pt x="296" y="120"/>
                      </a:moveTo>
                      <a:lnTo>
                        <a:pt x="296" y="125"/>
                      </a:lnTo>
                      <a:lnTo>
                        <a:pt x="316" y="114"/>
                      </a:lnTo>
                      <a:lnTo>
                        <a:pt x="316" y="109"/>
                      </a:lnTo>
                      <a:lnTo>
                        <a:pt x="296" y="120"/>
                      </a:lnTo>
                      <a:close/>
                      <a:moveTo>
                        <a:pt x="58" y="21"/>
                      </a:moveTo>
                      <a:lnTo>
                        <a:pt x="79" y="33"/>
                      </a:lnTo>
                      <a:lnTo>
                        <a:pt x="79" y="29"/>
                      </a:lnTo>
                      <a:lnTo>
                        <a:pt x="58" y="17"/>
                      </a:lnTo>
                      <a:lnTo>
                        <a:pt x="58" y="21"/>
                      </a:lnTo>
                      <a:close/>
                      <a:moveTo>
                        <a:pt x="90" y="40"/>
                      </a:moveTo>
                      <a:lnTo>
                        <a:pt x="111" y="52"/>
                      </a:lnTo>
                      <a:lnTo>
                        <a:pt x="111" y="47"/>
                      </a:lnTo>
                      <a:lnTo>
                        <a:pt x="90" y="35"/>
                      </a:lnTo>
                      <a:lnTo>
                        <a:pt x="90" y="40"/>
                      </a:lnTo>
                      <a:close/>
                      <a:moveTo>
                        <a:pt x="121" y="58"/>
                      </a:moveTo>
                      <a:lnTo>
                        <a:pt x="142" y="70"/>
                      </a:lnTo>
                      <a:lnTo>
                        <a:pt x="142" y="65"/>
                      </a:lnTo>
                      <a:lnTo>
                        <a:pt x="121" y="53"/>
                      </a:lnTo>
                      <a:lnTo>
                        <a:pt x="121" y="58"/>
                      </a:lnTo>
                      <a:close/>
                      <a:moveTo>
                        <a:pt x="152" y="76"/>
                      </a:moveTo>
                      <a:lnTo>
                        <a:pt x="173" y="88"/>
                      </a:lnTo>
                      <a:lnTo>
                        <a:pt x="173" y="83"/>
                      </a:lnTo>
                      <a:lnTo>
                        <a:pt x="152" y="71"/>
                      </a:lnTo>
                      <a:lnTo>
                        <a:pt x="152" y="76"/>
                      </a:lnTo>
                      <a:close/>
                      <a:moveTo>
                        <a:pt x="184" y="94"/>
                      </a:moveTo>
                      <a:lnTo>
                        <a:pt x="205" y="106"/>
                      </a:lnTo>
                      <a:lnTo>
                        <a:pt x="205" y="101"/>
                      </a:lnTo>
                      <a:lnTo>
                        <a:pt x="184" y="89"/>
                      </a:lnTo>
                      <a:lnTo>
                        <a:pt x="184" y="94"/>
                      </a:lnTo>
                      <a:close/>
                      <a:moveTo>
                        <a:pt x="215" y="112"/>
                      </a:moveTo>
                      <a:lnTo>
                        <a:pt x="236" y="124"/>
                      </a:lnTo>
                      <a:lnTo>
                        <a:pt x="236" y="119"/>
                      </a:lnTo>
                      <a:lnTo>
                        <a:pt x="215" y="107"/>
                      </a:lnTo>
                      <a:lnTo>
                        <a:pt x="215" y="112"/>
                      </a:lnTo>
                      <a:close/>
                      <a:moveTo>
                        <a:pt x="79" y="29"/>
                      </a:moveTo>
                      <a:lnTo>
                        <a:pt x="79" y="33"/>
                      </a:lnTo>
                      <a:lnTo>
                        <a:pt x="99" y="22"/>
                      </a:lnTo>
                      <a:lnTo>
                        <a:pt x="99" y="18"/>
                      </a:lnTo>
                      <a:lnTo>
                        <a:pt x="79" y="29"/>
                      </a:lnTo>
                      <a:close/>
                      <a:moveTo>
                        <a:pt x="111" y="47"/>
                      </a:moveTo>
                      <a:lnTo>
                        <a:pt x="111" y="52"/>
                      </a:lnTo>
                      <a:lnTo>
                        <a:pt x="130" y="40"/>
                      </a:lnTo>
                      <a:lnTo>
                        <a:pt x="130" y="36"/>
                      </a:lnTo>
                      <a:lnTo>
                        <a:pt x="111" y="47"/>
                      </a:lnTo>
                      <a:close/>
                      <a:moveTo>
                        <a:pt x="142" y="65"/>
                      </a:moveTo>
                      <a:lnTo>
                        <a:pt x="142" y="70"/>
                      </a:lnTo>
                      <a:lnTo>
                        <a:pt x="161" y="58"/>
                      </a:lnTo>
                      <a:lnTo>
                        <a:pt x="161" y="54"/>
                      </a:lnTo>
                      <a:lnTo>
                        <a:pt x="142" y="65"/>
                      </a:lnTo>
                      <a:close/>
                      <a:moveTo>
                        <a:pt x="173" y="83"/>
                      </a:moveTo>
                      <a:lnTo>
                        <a:pt x="173" y="88"/>
                      </a:lnTo>
                      <a:lnTo>
                        <a:pt x="193" y="76"/>
                      </a:lnTo>
                      <a:lnTo>
                        <a:pt x="193" y="72"/>
                      </a:lnTo>
                      <a:lnTo>
                        <a:pt x="173" y="83"/>
                      </a:lnTo>
                      <a:close/>
                      <a:moveTo>
                        <a:pt x="205" y="101"/>
                      </a:moveTo>
                      <a:lnTo>
                        <a:pt x="205" y="106"/>
                      </a:lnTo>
                      <a:lnTo>
                        <a:pt x="224" y="95"/>
                      </a:lnTo>
                      <a:lnTo>
                        <a:pt x="224" y="90"/>
                      </a:lnTo>
                      <a:lnTo>
                        <a:pt x="205" y="101"/>
                      </a:lnTo>
                      <a:close/>
                      <a:moveTo>
                        <a:pt x="236" y="119"/>
                      </a:moveTo>
                      <a:lnTo>
                        <a:pt x="236" y="124"/>
                      </a:lnTo>
                      <a:lnTo>
                        <a:pt x="255" y="112"/>
                      </a:lnTo>
                      <a:lnTo>
                        <a:pt x="255" y="108"/>
                      </a:lnTo>
                      <a:lnTo>
                        <a:pt x="236" y="119"/>
                      </a:lnTo>
                      <a:close/>
                      <a:moveTo>
                        <a:pt x="246" y="130"/>
                      </a:moveTo>
                      <a:lnTo>
                        <a:pt x="267" y="142"/>
                      </a:lnTo>
                      <a:lnTo>
                        <a:pt x="267" y="137"/>
                      </a:lnTo>
                      <a:lnTo>
                        <a:pt x="246" y="125"/>
                      </a:lnTo>
                      <a:lnTo>
                        <a:pt x="246" y="130"/>
                      </a:lnTo>
                      <a:close/>
                      <a:moveTo>
                        <a:pt x="267" y="137"/>
                      </a:moveTo>
                      <a:lnTo>
                        <a:pt x="267" y="142"/>
                      </a:lnTo>
                      <a:lnTo>
                        <a:pt x="287" y="130"/>
                      </a:lnTo>
                      <a:lnTo>
                        <a:pt x="287" y="126"/>
                      </a:lnTo>
                      <a:lnTo>
                        <a:pt x="267" y="137"/>
                      </a:lnTo>
                      <a:close/>
                      <a:moveTo>
                        <a:pt x="29" y="39"/>
                      </a:moveTo>
                      <a:lnTo>
                        <a:pt x="50" y="51"/>
                      </a:lnTo>
                      <a:lnTo>
                        <a:pt x="50" y="46"/>
                      </a:lnTo>
                      <a:lnTo>
                        <a:pt x="29" y="34"/>
                      </a:lnTo>
                      <a:lnTo>
                        <a:pt x="29" y="39"/>
                      </a:lnTo>
                      <a:close/>
                      <a:moveTo>
                        <a:pt x="60" y="56"/>
                      </a:moveTo>
                      <a:lnTo>
                        <a:pt x="81" y="68"/>
                      </a:lnTo>
                      <a:lnTo>
                        <a:pt x="81" y="64"/>
                      </a:lnTo>
                      <a:lnTo>
                        <a:pt x="60" y="52"/>
                      </a:lnTo>
                      <a:lnTo>
                        <a:pt x="60" y="56"/>
                      </a:lnTo>
                      <a:close/>
                      <a:moveTo>
                        <a:pt x="92" y="74"/>
                      </a:moveTo>
                      <a:lnTo>
                        <a:pt x="113" y="87"/>
                      </a:lnTo>
                      <a:lnTo>
                        <a:pt x="113" y="82"/>
                      </a:lnTo>
                      <a:lnTo>
                        <a:pt x="92" y="70"/>
                      </a:lnTo>
                      <a:lnTo>
                        <a:pt x="92" y="74"/>
                      </a:lnTo>
                      <a:close/>
                      <a:moveTo>
                        <a:pt x="123" y="93"/>
                      </a:moveTo>
                      <a:lnTo>
                        <a:pt x="144" y="105"/>
                      </a:lnTo>
                      <a:lnTo>
                        <a:pt x="144" y="100"/>
                      </a:lnTo>
                      <a:lnTo>
                        <a:pt x="123" y="88"/>
                      </a:lnTo>
                      <a:lnTo>
                        <a:pt x="123" y="93"/>
                      </a:lnTo>
                      <a:close/>
                      <a:moveTo>
                        <a:pt x="154" y="111"/>
                      </a:moveTo>
                      <a:lnTo>
                        <a:pt x="175" y="123"/>
                      </a:lnTo>
                      <a:lnTo>
                        <a:pt x="175" y="118"/>
                      </a:lnTo>
                      <a:lnTo>
                        <a:pt x="154" y="106"/>
                      </a:lnTo>
                      <a:lnTo>
                        <a:pt x="154" y="111"/>
                      </a:lnTo>
                      <a:close/>
                      <a:moveTo>
                        <a:pt x="186" y="129"/>
                      </a:moveTo>
                      <a:lnTo>
                        <a:pt x="207" y="141"/>
                      </a:lnTo>
                      <a:lnTo>
                        <a:pt x="207" y="136"/>
                      </a:lnTo>
                      <a:lnTo>
                        <a:pt x="186" y="124"/>
                      </a:lnTo>
                      <a:lnTo>
                        <a:pt x="186" y="129"/>
                      </a:lnTo>
                      <a:close/>
                      <a:moveTo>
                        <a:pt x="50" y="46"/>
                      </a:moveTo>
                      <a:lnTo>
                        <a:pt x="50" y="51"/>
                      </a:lnTo>
                      <a:lnTo>
                        <a:pt x="70" y="39"/>
                      </a:lnTo>
                      <a:lnTo>
                        <a:pt x="70" y="34"/>
                      </a:lnTo>
                      <a:lnTo>
                        <a:pt x="50" y="46"/>
                      </a:lnTo>
                      <a:close/>
                      <a:moveTo>
                        <a:pt x="81" y="64"/>
                      </a:moveTo>
                      <a:lnTo>
                        <a:pt x="81" y="68"/>
                      </a:lnTo>
                      <a:lnTo>
                        <a:pt x="101" y="57"/>
                      </a:lnTo>
                      <a:lnTo>
                        <a:pt x="101" y="53"/>
                      </a:lnTo>
                      <a:lnTo>
                        <a:pt x="81" y="64"/>
                      </a:lnTo>
                      <a:close/>
                      <a:moveTo>
                        <a:pt x="113" y="82"/>
                      </a:moveTo>
                      <a:lnTo>
                        <a:pt x="113" y="87"/>
                      </a:lnTo>
                      <a:lnTo>
                        <a:pt x="132" y="75"/>
                      </a:lnTo>
                      <a:lnTo>
                        <a:pt x="132" y="71"/>
                      </a:lnTo>
                      <a:lnTo>
                        <a:pt x="113" y="82"/>
                      </a:lnTo>
                      <a:close/>
                      <a:moveTo>
                        <a:pt x="144" y="100"/>
                      </a:moveTo>
                      <a:lnTo>
                        <a:pt x="144" y="105"/>
                      </a:lnTo>
                      <a:lnTo>
                        <a:pt x="163" y="93"/>
                      </a:lnTo>
                      <a:lnTo>
                        <a:pt x="163" y="89"/>
                      </a:lnTo>
                      <a:lnTo>
                        <a:pt x="144" y="100"/>
                      </a:lnTo>
                      <a:close/>
                      <a:moveTo>
                        <a:pt x="175" y="118"/>
                      </a:moveTo>
                      <a:lnTo>
                        <a:pt x="175" y="123"/>
                      </a:lnTo>
                      <a:lnTo>
                        <a:pt x="195" y="111"/>
                      </a:lnTo>
                      <a:lnTo>
                        <a:pt x="195" y="107"/>
                      </a:lnTo>
                      <a:lnTo>
                        <a:pt x="175" y="118"/>
                      </a:lnTo>
                      <a:close/>
                      <a:moveTo>
                        <a:pt x="207" y="136"/>
                      </a:moveTo>
                      <a:lnTo>
                        <a:pt x="207" y="141"/>
                      </a:lnTo>
                      <a:lnTo>
                        <a:pt x="226" y="130"/>
                      </a:lnTo>
                      <a:lnTo>
                        <a:pt x="226" y="125"/>
                      </a:lnTo>
                      <a:lnTo>
                        <a:pt x="207" y="136"/>
                      </a:lnTo>
                      <a:close/>
                      <a:moveTo>
                        <a:pt x="217" y="147"/>
                      </a:moveTo>
                      <a:lnTo>
                        <a:pt x="238" y="159"/>
                      </a:lnTo>
                      <a:lnTo>
                        <a:pt x="238" y="154"/>
                      </a:lnTo>
                      <a:lnTo>
                        <a:pt x="217" y="142"/>
                      </a:lnTo>
                      <a:lnTo>
                        <a:pt x="217" y="147"/>
                      </a:lnTo>
                      <a:close/>
                      <a:moveTo>
                        <a:pt x="238" y="154"/>
                      </a:moveTo>
                      <a:lnTo>
                        <a:pt x="238" y="159"/>
                      </a:lnTo>
                      <a:lnTo>
                        <a:pt x="257" y="148"/>
                      </a:lnTo>
                      <a:lnTo>
                        <a:pt x="257" y="143"/>
                      </a:lnTo>
                      <a:lnTo>
                        <a:pt x="238" y="154"/>
                      </a:lnTo>
                      <a:close/>
                      <a:moveTo>
                        <a:pt x="0" y="55"/>
                      </a:moveTo>
                      <a:lnTo>
                        <a:pt x="21" y="67"/>
                      </a:lnTo>
                      <a:lnTo>
                        <a:pt x="21" y="63"/>
                      </a:lnTo>
                      <a:lnTo>
                        <a:pt x="0" y="51"/>
                      </a:lnTo>
                      <a:lnTo>
                        <a:pt x="0" y="55"/>
                      </a:lnTo>
                      <a:close/>
                      <a:moveTo>
                        <a:pt x="31" y="74"/>
                      </a:moveTo>
                      <a:lnTo>
                        <a:pt x="52" y="86"/>
                      </a:lnTo>
                      <a:lnTo>
                        <a:pt x="52" y="81"/>
                      </a:lnTo>
                      <a:lnTo>
                        <a:pt x="31" y="69"/>
                      </a:lnTo>
                      <a:lnTo>
                        <a:pt x="31" y="74"/>
                      </a:lnTo>
                      <a:close/>
                      <a:moveTo>
                        <a:pt x="62" y="92"/>
                      </a:moveTo>
                      <a:lnTo>
                        <a:pt x="146" y="140"/>
                      </a:lnTo>
                      <a:lnTo>
                        <a:pt x="146" y="135"/>
                      </a:lnTo>
                      <a:lnTo>
                        <a:pt x="62" y="87"/>
                      </a:lnTo>
                      <a:lnTo>
                        <a:pt x="62" y="92"/>
                      </a:lnTo>
                      <a:close/>
                      <a:moveTo>
                        <a:pt x="156" y="146"/>
                      </a:moveTo>
                      <a:lnTo>
                        <a:pt x="177" y="158"/>
                      </a:lnTo>
                      <a:lnTo>
                        <a:pt x="177" y="153"/>
                      </a:lnTo>
                      <a:lnTo>
                        <a:pt x="156" y="141"/>
                      </a:lnTo>
                      <a:lnTo>
                        <a:pt x="156" y="146"/>
                      </a:lnTo>
                      <a:close/>
                      <a:moveTo>
                        <a:pt x="21" y="63"/>
                      </a:moveTo>
                      <a:lnTo>
                        <a:pt x="21" y="67"/>
                      </a:lnTo>
                      <a:lnTo>
                        <a:pt x="40" y="56"/>
                      </a:lnTo>
                      <a:lnTo>
                        <a:pt x="40" y="52"/>
                      </a:lnTo>
                      <a:lnTo>
                        <a:pt x="21" y="63"/>
                      </a:lnTo>
                      <a:close/>
                      <a:moveTo>
                        <a:pt x="52" y="81"/>
                      </a:moveTo>
                      <a:lnTo>
                        <a:pt x="52" y="86"/>
                      </a:lnTo>
                      <a:lnTo>
                        <a:pt x="71" y="74"/>
                      </a:lnTo>
                      <a:lnTo>
                        <a:pt x="71" y="70"/>
                      </a:lnTo>
                      <a:lnTo>
                        <a:pt x="52" y="81"/>
                      </a:lnTo>
                      <a:close/>
                      <a:moveTo>
                        <a:pt x="146" y="135"/>
                      </a:moveTo>
                      <a:lnTo>
                        <a:pt x="146" y="140"/>
                      </a:lnTo>
                      <a:lnTo>
                        <a:pt x="165" y="129"/>
                      </a:lnTo>
                      <a:lnTo>
                        <a:pt x="165" y="124"/>
                      </a:lnTo>
                      <a:lnTo>
                        <a:pt x="146" y="135"/>
                      </a:lnTo>
                      <a:close/>
                      <a:moveTo>
                        <a:pt x="177" y="153"/>
                      </a:moveTo>
                      <a:lnTo>
                        <a:pt x="177" y="158"/>
                      </a:lnTo>
                      <a:lnTo>
                        <a:pt x="196" y="146"/>
                      </a:lnTo>
                      <a:lnTo>
                        <a:pt x="196" y="142"/>
                      </a:lnTo>
                      <a:lnTo>
                        <a:pt x="177" y="153"/>
                      </a:lnTo>
                      <a:close/>
                      <a:moveTo>
                        <a:pt x="188" y="164"/>
                      </a:moveTo>
                      <a:lnTo>
                        <a:pt x="208" y="176"/>
                      </a:lnTo>
                      <a:lnTo>
                        <a:pt x="208" y="171"/>
                      </a:lnTo>
                      <a:lnTo>
                        <a:pt x="188" y="159"/>
                      </a:lnTo>
                      <a:lnTo>
                        <a:pt x="188" y="164"/>
                      </a:lnTo>
                      <a:close/>
                      <a:moveTo>
                        <a:pt x="208" y="171"/>
                      </a:moveTo>
                      <a:lnTo>
                        <a:pt x="208" y="176"/>
                      </a:lnTo>
                      <a:lnTo>
                        <a:pt x="228" y="164"/>
                      </a:lnTo>
                      <a:lnTo>
                        <a:pt x="228" y="160"/>
                      </a:lnTo>
                      <a:lnTo>
                        <a:pt x="208" y="171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6" name="AutoShape 52"/>
                <p:cNvSpPr>
                  <a:spLocks noChangeArrowheads="1"/>
                </p:cNvSpPr>
                <p:nvPr/>
              </p:nvSpPr>
              <p:spPr bwMode="auto">
                <a:xfrm rot="-26209655">
                  <a:off x="3341" y="3195"/>
                  <a:ext cx="228" cy="222"/>
                </a:xfrm>
                <a:prstGeom prst="parallelogram">
                  <a:avLst>
                    <a:gd name="adj" fmla="val 33811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 sz="1200"/>
                </a:p>
              </p:txBody>
            </p:sp>
          </p:grpSp>
        </p:grpSp>
        <p:grpSp>
          <p:nvGrpSpPr>
            <p:cNvPr id="77" name="Agrupar 76"/>
            <p:cNvGrpSpPr/>
            <p:nvPr/>
          </p:nvGrpSpPr>
          <p:grpSpPr>
            <a:xfrm>
              <a:off x="6396654" y="541462"/>
              <a:ext cx="753569" cy="720064"/>
              <a:chOff x="3511003" y="1002043"/>
              <a:chExt cx="753569" cy="720064"/>
            </a:xfrm>
          </p:grpSpPr>
          <p:sp>
            <p:nvSpPr>
              <p:cNvPr id="78" name="Elipse 77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79" name="Conector recto de flecha 78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cto de flecha 79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Agrupar 92"/>
            <p:cNvGrpSpPr>
              <a:grpSpLocks noChangeAspect="1"/>
            </p:cNvGrpSpPr>
            <p:nvPr/>
          </p:nvGrpSpPr>
          <p:grpSpPr>
            <a:xfrm>
              <a:off x="4493121" y="1592461"/>
              <a:ext cx="565127" cy="540000"/>
              <a:chOff x="3511003" y="1002043"/>
              <a:chExt cx="753569" cy="720064"/>
            </a:xfrm>
          </p:grpSpPr>
          <p:sp>
            <p:nvSpPr>
              <p:cNvPr id="94" name="Elipse 93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95" name="Conector recto de flecha 94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ector recto de flecha 95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Conector recto 101"/>
            <p:cNvCxnSpPr>
              <a:stCxn id="3" idx="5"/>
            </p:cNvCxnSpPr>
            <p:nvPr/>
          </p:nvCxnSpPr>
          <p:spPr>
            <a:xfrm>
              <a:off x="3314059" y="1090277"/>
              <a:ext cx="406854" cy="5021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/>
            <p:cNvCxnSpPr>
              <a:stCxn id="78" idx="3"/>
            </p:cNvCxnSpPr>
            <p:nvPr/>
          </p:nvCxnSpPr>
          <p:spPr>
            <a:xfrm flipH="1">
              <a:off x="5892529" y="1156075"/>
              <a:ext cx="614482" cy="4363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cto 110"/>
            <p:cNvCxnSpPr>
              <a:endCxn id="23" idx="1"/>
            </p:cNvCxnSpPr>
            <p:nvPr/>
          </p:nvCxnSpPr>
          <p:spPr>
            <a:xfrm>
              <a:off x="6351318" y="2496540"/>
              <a:ext cx="1039169" cy="58764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/>
            <p:cNvCxnSpPr>
              <a:stCxn id="66" idx="0"/>
              <a:endCxn id="23" idx="3"/>
            </p:cNvCxnSpPr>
            <p:nvPr/>
          </p:nvCxnSpPr>
          <p:spPr>
            <a:xfrm flipV="1">
              <a:off x="6784007" y="3590813"/>
              <a:ext cx="555753" cy="7607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Elipse 120"/>
            <p:cNvSpPr/>
            <p:nvPr/>
          </p:nvSpPr>
          <p:spPr>
            <a:xfrm>
              <a:off x="5868912" y="2860156"/>
              <a:ext cx="3497787" cy="2792331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122" name="CuadroTexto 121"/>
            <p:cNvSpPr txBox="1"/>
            <p:nvPr/>
          </p:nvSpPr>
          <p:spPr>
            <a:xfrm>
              <a:off x="6396640" y="2165606"/>
              <a:ext cx="1183822" cy="973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/>
                <a:t>Enlace del Centro</a:t>
              </a:r>
              <a:endParaRPr lang="es-ES" sz="1200" dirty="0"/>
            </a:p>
          </p:txBody>
        </p:sp>
        <p:sp>
          <p:nvSpPr>
            <p:cNvPr id="125" name="CuadroTexto 124"/>
            <p:cNvSpPr txBox="1"/>
            <p:nvPr/>
          </p:nvSpPr>
          <p:spPr>
            <a:xfrm>
              <a:off x="3096096" y="3590813"/>
              <a:ext cx="1817503" cy="6955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Router EGIDA</a:t>
              </a:r>
            </a:p>
            <a:p>
              <a:pPr algn="ctr"/>
              <a:r>
                <a:rPr lang="es-ES" sz="1200" dirty="0"/>
                <a:t>EGIDA</a:t>
              </a:r>
              <a:endParaRPr lang="es-ES" sz="1200" dirty="0"/>
            </a:p>
          </p:txBody>
        </p:sp>
        <p:sp>
          <p:nvSpPr>
            <p:cNvPr id="126" name="CuadroTexto 125"/>
            <p:cNvSpPr txBox="1"/>
            <p:nvPr/>
          </p:nvSpPr>
          <p:spPr>
            <a:xfrm>
              <a:off x="2005387" y="1129725"/>
              <a:ext cx="1183822" cy="973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Proveedor externo 1</a:t>
              </a:r>
              <a:endParaRPr lang="es-ES" sz="1200" dirty="0"/>
            </a:p>
          </p:txBody>
        </p:sp>
        <p:sp>
          <p:nvSpPr>
            <p:cNvPr id="127" name="CuadroTexto 126"/>
            <p:cNvSpPr txBox="1"/>
            <p:nvPr/>
          </p:nvSpPr>
          <p:spPr>
            <a:xfrm>
              <a:off x="6780096" y="1193393"/>
              <a:ext cx="1183822" cy="973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Proveedor externo 2</a:t>
              </a:r>
              <a:endParaRPr lang="es-ES" sz="1200" dirty="0"/>
            </a:p>
          </p:txBody>
        </p:sp>
        <p:grpSp>
          <p:nvGrpSpPr>
            <p:cNvPr id="128" name="Agrupar 127"/>
            <p:cNvGrpSpPr>
              <a:grpSpLocks noChangeAspect="1"/>
            </p:cNvGrpSpPr>
            <p:nvPr/>
          </p:nvGrpSpPr>
          <p:grpSpPr>
            <a:xfrm>
              <a:off x="3508388" y="2132461"/>
              <a:ext cx="565127" cy="540000"/>
              <a:chOff x="3511003" y="1002043"/>
              <a:chExt cx="753569" cy="720064"/>
            </a:xfrm>
          </p:grpSpPr>
          <p:sp>
            <p:nvSpPr>
              <p:cNvPr id="129" name="Elipse 128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130" name="Conector recto de flecha 129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ector recto de flecha 130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Agrupar 131"/>
            <p:cNvGrpSpPr>
              <a:grpSpLocks noChangeAspect="1"/>
            </p:cNvGrpSpPr>
            <p:nvPr/>
          </p:nvGrpSpPr>
          <p:grpSpPr>
            <a:xfrm>
              <a:off x="5464671" y="2296021"/>
              <a:ext cx="565127" cy="540000"/>
              <a:chOff x="3511003" y="1002043"/>
              <a:chExt cx="753569" cy="720064"/>
            </a:xfrm>
          </p:grpSpPr>
          <p:sp>
            <p:nvSpPr>
              <p:cNvPr id="133" name="Elipse 13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134" name="Conector recto de flecha 133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ector recto de flecha 134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CuadroTexto 135"/>
            <p:cNvSpPr txBox="1"/>
            <p:nvPr/>
          </p:nvSpPr>
          <p:spPr>
            <a:xfrm>
              <a:off x="4178630" y="2242049"/>
              <a:ext cx="1282651" cy="973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Troncal de RedIRIS</a:t>
              </a:r>
              <a:endParaRPr lang="es-ES" sz="1200" dirty="0"/>
            </a:p>
          </p:txBody>
        </p:sp>
        <p:sp>
          <p:nvSpPr>
            <p:cNvPr id="139" name="CuadroTexto 138"/>
            <p:cNvSpPr txBox="1"/>
            <p:nvPr/>
          </p:nvSpPr>
          <p:spPr>
            <a:xfrm>
              <a:off x="6097855" y="3443609"/>
              <a:ext cx="879648" cy="1252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Red del Centro</a:t>
              </a:r>
              <a:endParaRPr lang="es-ES" sz="1200" dirty="0"/>
            </a:p>
          </p:txBody>
        </p:sp>
        <p:sp>
          <p:nvSpPr>
            <p:cNvPr id="97" name="Nube 1"/>
            <p:cNvSpPr/>
            <p:nvPr/>
          </p:nvSpPr>
          <p:spPr>
            <a:xfrm>
              <a:off x="3281849" y="1322150"/>
              <a:ext cx="3000320" cy="2280637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45436" y="4930123"/>
              <a:ext cx="1917099" cy="417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Red de </a:t>
              </a:r>
              <a:r>
                <a:rPr lang="en-GB" sz="1200" dirty="0" err="1"/>
                <a:t>Limpieza</a:t>
              </a:r>
              <a:endParaRPr lang="en-GB" sz="1200" dirty="0"/>
            </a:p>
          </p:txBody>
        </p:sp>
        <p:sp>
          <p:nvSpPr>
            <p:cNvPr id="2" name="Nube 1"/>
            <p:cNvSpPr/>
            <p:nvPr/>
          </p:nvSpPr>
          <p:spPr>
            <a:xfrm>
              <a:off x="2176268" y="4380779"/>
              <a:ext cx="2456471" cy="1885289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4014050" y="3602787"/>
              <a:ext cx="138163" cy="8183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Agrupar 80"/>
            <p:cNvGrpSpPr/>
            <p:nvPr/>
          </p:nvGrpSpPr>
          <p:grpSpPr>
            <a:xfrm>
              <a:off x="3628064" y="2974171"/>
              <a:ext cx="753569" cy="720064"/>
              <a:chOff x="3511003" y="1002043"/>
              <a:chExt cx="753569" cy="720064"/>
            </a:xfrm>
          </p:grpSpPr>
          <p:sp>
            <p:nvSpPr>
              <p:cNvPr id="82" name="Elipse 81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83" name="Conector recto de flecha 82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ector recto de flecha 83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Elipse 2"/>
            <p:cNvSpPr/>
            <p:nvPr/>
          </p:nvSpPr>
          <p:spPr>
            <a:xfrm>
              <a:off x="4296378" y="5114789"/>
              <a:ext cx="918539" cy="910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29316" y="6058037"/>
              <a:ext cx="1891757" cy="417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/>
                <a:t>Equipo</a:t>
              </a:r>
              <a:r>
                <a:rPr lang="en-GB" sz="1200" dirty="0"/>
                <a:t> </a:t>
              </a:r>
              <a:r>
                <a:rPr lang="en-GB" sz="1200" dirty="0" err="1"/>
                <a:t>Limpieza</a:t>
              </a:r>
              <a:endParaRPr lang="en-GB" sz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4424910" y="2983791"/>
              <a:ext cx="2779455" cy="2128536"/>
            </a:xfrm>
            <a:custGeom>
              <a:avLst/>
              <a:gdLst>
                <a:gd name="connsiteX0" fmla="*/ 230218 w 2779455"/>
                <a:gd name="connsiteY0" fmla="*/ 2128536 h 2128536"/>
                <a:gd name="connsiteX1" fmla="*/ 8546 w 2779455"/>
                <a:gd name="connsiteY1" fmla="*/ 1214136 h 2128536"/>
                <a:gd name="connsiteX2" fmla="*/ 493455 w 2779455"/>
                <a:gd name="connsiteY2" fmla="*/ 618391 h 2128536"/>
                <a:gd name="connsiteX3" fmla="*/ 1297018 w 2779455"/>
                <a:gd name="connsiteY3" fmla="*/ 8791 h 2128536"/>
                <a:gd name="connsiteX4" fmla="*/ 2779455 w 2779455"/>
                <a:gd name="connsiteY4" fmla="*/ 258173 h 2128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55" h="2128536">
                  <a:moveTo>
                    <a:pt x="230218" y="2128536"/>
                  </a:moveTo>
                  <a:cubicBezTo>
                    <a:pt x="97445" y="1797181"/>
                    <a:pt x="-35327" y="1465827"/>
                    <a:pt x="8546" y="1214136"/>
                  </a:cubicBezTo>
                  <a:cubicBezTo>
                    <a:pt x="52419" y="962445"/>
                    <a:pt x="278710" y="819282"/>
                    <a:pt x="493455" y="618391"/>
                  </a:cubicBezTo>
                  <a:cubicBezTo>
                    <a:pt x="708200" y="417500"/>
                    <a:pt x="916018" y="68827"/>
                    <a:pt x="1297018" y="8791"/>
                  </a:cubicBezTo>
                  <a:cubicBezTo>
                    <a:pt x="1678018" y="-51245"/>
                    <a:pt x="2541619" y="214300"/>
                    <a:pt x="2779455" y="258173"/>
                  </a:cubicBezTo>
                </a:path>
              </a:pathLst>
            </a:custGeom>
            <a:noFill/>
            <a:ln w="41275"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477491" y="969819"/>
              <a:ext cx="1416229" cy="4045528"/>
            </a:xfrm>
            <a:custGeom>
              <a:avLst/>
              <a:gdLst>
                <a:gd name="connsiteX0" fmla="*/ 0 w 3390894"/>
                <a:gd name="connsiteY0" fmla="*/ 0 h 3172691"/>
                <a:gd name="connsiteX1" fmla="*/ 678873 w 3390894"/>
                <a:gd name="connsiteY1" fmla="*/ 1011382 h 3172691"/>
                <a:gd name="connsiteX2" fmla="*/ 1246909 w 3390894"/>
                <a:gd name="connsiteY2" fmla="*/ 1413164 h 3172691"/>
                <a:gd name="connsiteX3" fmla="*/ 3269673 w 3390894"/>
                <a:gd name="connsiteY3" fmla="*/ 2410691 h 3172691"/>
                <a:gd name="connsiteX4" fmla="*/ 3172691 w 3390894"/>
                <a:gd name="connsiteY4" fmla="*/ 3172691 h 3172691"/>
                <a:gd name="connsiteX0" fmla="*/ 0 w 3301594"/>
                <a:gd name="connsiteY0" fmla="*/ 0 h 4045528"/>
                <a:gd name="connsiteX1" fmla="*/ 678873 w 3301594"/>
                <a:gd name="connsiteY1" fmla="*/ 1011382 h 4045528"/>
                <a:gd name="connsiteX2" fmla="*/ 1246909 w 3301594"/>
                <a:gd name="connsiteY2" fmla="*/ 1413164 h 4045528"/>
                <a:gd name="connsiteX3" fmla="*/ 3269673 w 3301594"/>
                <a:gd name="connsiteY3" fmla="*/ 2410691 h 4045528"/>
                <a:gd name="connsiteX4" fmla="*/ 1385454 w 3301594"/>
                <a:gd name="connsiteY4" fmla="*/ 4045528 h 4045528"/>
                <a:gd name="connsiteX0" fmla="*/ 0 w 1416229"/>
                <a:gd name="connsiteY0" fmla="*/ 0 h 4045528"/>
                <a:gd name="connsiteX1" fmla="*/ 678873 w 1416229"/>
                <a:gd name="connsiteY1" fmla="*/ 1011382 h 4045528"/>
                <a:gd name="connsiteX2" fmla="*/ 1246909 w 1416229"/>
                <a:gd name="connsiteY2" fmla="*/ 1413164 h 4045528"/>
                <a:gd name="connsiteX3" fmla="*/ 1205345 w 1416229"/>
                <a:gd name="connsiteY3" fmla="*/ 2244437 h 4045528"/>
                <a:gd name="connsiteX4" fmla="*/ 1385454 w 1416229"/>
                <a:gd name="connsiteY4" fmla="*/ 4045528 h 4045528"/>
                <a:gd name="connsiteX0" fmla="*/ 0 w 1416229"/>
                <a:gd name="connsiteY0" fmla="*/ 0 h 4045528"/>
                <a:gd name="connsiteX1" fmla="*/ 678873 w 1416229"/>
                <a:gd name="connsiteY1" fmla="*/ 1011382 h 4045528"/>
                <a:gd name="connsiteX2" fmla="*/ 1205345 w 1416229"/>
                <a:gd name="connsiteY2" fmla="*/ 2244437 h 4045528"/>
                <a:gd name="connsiteX3" fmla="*/ 1385454 w 1416229"/>
                <a:gd name="connsiteY3" fmla="*/ 4045528 h 404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6229" h="4045528">
                  <a:moveTo>
                    <a:pt x="0" y="0"/>
                  </a:moveTo>
                  <a:cubicBezTo>
                    <a:pt x="235527" y="387927"/>
                    <a:pt x="477982" y="637309"/>
                    <a:pt x="678873" y="1011382"/>
                  </a:cubicBezTo>
                  <a:cubicBezTo>
                    <a:pt x="879764" y="1385455"/>
                    <a:pt x="1087582" y="1738746"/>
                    <a:pt x="1205345" y="2244437"/>
                  </a:cubicBezTo>
                  <a:cubicBezTo>
                    <a:pt x="1526309" y="2537692"/>
                    <a:pt x="1385454" y="4045528"/>
                    <a:pt x="1385454" y="4045528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103418" y="1371600"/>
              <a:ext cx="1191491" cy="3934691"/>
            </a:xfrm>
            <a:custGeom>
              <a:avLst/>
              <a:gdLst>
                <a:gd name="connsiteX0" fmla="*/ 0 w 5818909"/>
                <a:gd name="connsiteY0" fmla="*/ 0 h 2468259"/>
                <a:gd name="connsiteX1" fmla="*/ 858982 w 5818909"/>
                <a:gd name="connsiteY1" fmla="*/ 831273 h 2468259"/>
                <a:gd name="connsiteX2" fmla="*/ 2978727 w 5818909"/>
                <a:gd name="connsiteY2" fmla="*/ 1939636 h 2468259"/>
                <a:gd name="connsiteX3" fmla="*/ 4378036 w 5818909"/>
                <a:gd name="connsiteY3" fmla="*/ 2452255 h 2468259"/>
                <a:gd name="connsiteX4" fmla="*/ 5818909 w 5818909"/>
                <a:gd name="connsiteY4" fmla="*/ 2341418 h 2468259"/>
                <a:gd name="connsiteX0" fmla="*/ 0 w 5818909"/>
                <a:gd name="connsiteY0" fmla="*/ 0 h 2341418"/>
                <a:gd name="connsiteX1" fmla="*/ 858982 w 5818909"/>
                <a:gd name="connsiteY1" fmla="*/ 831273 h 2341418"/>
                <a:gd name="connsiteX2" fmla="*/ 2978727 w 5818909"/>
                <a:gd name="connsiteY2" fmla="*/ 1939636 h 2341418"/>
                <a:gd name="connsiteX3" fmla="*/ 5818909 w 5818909"/>
                <a:gd name="connsiteY3" fmla="*/ 2341418 h 2341418"/>
                <a:gd name="connsiteX0" fmla="*/ 0 w 2978727"/>
                <a:gd name="connsiteY0" fmla="*/ 0 h 1939636"/>
                <a:gd name="connsiteX1" fmla="*/ 858982 w 2978727"/>
                <a:gd name="connsiteY1" fmla="*/ 831273 h 1939636"/>
                <a:gd name="connsiteX2" fmla="*/ 2978727 w 2978727"/>
                <a:gd name="connsiteY2" fmla="*/ 1939636 h 1939636"/>
                <a:gd name="connsiteX0" fmla="*/ 0 w 2549236"/>
                <a:gd name="connsiteY0" fmla="*/ 0 h 1745673"/>
                <a:gd name="connsiteX1" fmla="*/ 858982 w 2549236"/>
                <a:gd name="connsiteY1" fmla="*/ 831273 h 1745673"/>
                <a:gd name="connsiteX2" fmla="*/ 2549236 w 2549236"/>
                <a:gd name="connsiteY2" fmla="*/ 1745673 h 1745673"/>
                <a:gd name="connsiteX0" fmla="*/ 0 w 2479963"/>
                <a:gd name="connsiteY0" fmla="*/ 0 h 1413164"/>
                <a:gd name="connsiteX1" fmla="*/ 858982 w 2479963"/>
                <a:gd name="connsiteY1" fmla="*/ 831273 h 1413164"/>
                <a:gd name="connsiteX2" fmla="*/ 2479963 w 2479963"/>
                <a:gd name="connsiteY2" fmla="*/ 1413164 h 1413164"/>
                <a:gd name="connsiteX0" fmla="*/ 0 w 1191491"/>
                <a:gd name="connsiteY0" fmla="*/ 0 h 3934691"/>
                <a:gd name="connsiteX1" fmla="*/ 858982 w 1191491"/>
                <a:gd name="connsiteY1" fmla="*/ 831273 h 3934691"/>
                <a:gd name="connsiteX2" fmla="*/ 1191491 w 1191491"/>
                <a:gd name="connsiteY2" fmla="*/ 3934691 h 393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1491" h="3934691">
                  <a:moveTo>
                    <a:pt x="0" y="0"/>
                  </a:moveTo>
                  <a:cubicBezTo>
                    <a:pt x="181264" y="254000"/>
                    <a:pt x="445655" y="595746"/>
                    <a:pt x="858982" y="831273"/>
                  </a:cubicBezTo>
                  <a:cubicBezTo>
                    <a:pt x="1272309" y="1066800"/>
                    <a:pt x="364837" y="3683000"/>
                    <a:pt x="1191491" y="3934691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117274" y="1371601"/>
              <a:ext cx="5818909" cy="2468259"/>
            </a:xfrm>
            <a:custGeom>
              <a:avLst/>
              <a:gdLst>
                <a:gd name="connsiteX0" fmla="*/ 0 w 5818909"/>
                <a:gd name="connsiteY0" fmla="*/ 0 h 2468259"/>
                <a:gd name="connsiteX1" fmla="*/ 858982 w 5818909"/>
                <a:gd name="connsiteY1" fmla="*/ 831273 h 2468259"/>
                <a:gd name="connsiteX2" fmla="*/ 2978727 w 5818909"/>
                <a:gd name="connsiteY2" fmla="*/ 1939636 h 2468259"/>
                <a:gd name="connsiteX3" fmla="*/ 4378036 w 5818909"/>
                <a:gd name="connsiteY3" fmla="*/ 2452255 h 2468259"/>
                <a:gd name="connsiteX4" fmla="*/ 5818909 w 5818909"/>
                <a:gd name="connsiteY4" fmla="*/ 2341418 h 246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8909" h="2468259">
                  <a:moveTo>
                    <a:pt x="0" y="0"/>
                  </a:moveTo>
                  <a:cubicBezTo>
                    <a:pt x="181264" y="254000"/>
                    <a:pt x="362528" y="508000"/>
                    <a:pt x="858982" y="831273"/>
                  </a:cubicBezTo>
                  <a:cubicBezTo>
                    <a:pt x="1355436" y="1154546"/>
                    <a:pt x="2392218" y="1669472"/>
                    <a:pt x="2978727" y="1939636"/>
                  </a:cubicBezTo>
                  <a:cubicBezTo>
                    <a:pt x="3565236" y="2209800"/>
                    <a:pt x="3904672" y="2385291"/>
                    <a:pt x="4378036" y="2452255"/>
                  </a:cubicBezTo>
                  <a:cubicBezTo>
                    <a:pt x="4851400" y="2519219"/>
                    <a:pt x="5571836" y="2355273"/>
                    <a:pt x="5818909" y="2341418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745130" y="803564"/>
              <a:ext cx="1475561" cy="4281054"/>
            </a:xfrm>
            <a:custGeom>
              <a:avLst/>
              <a:gdLst>
                <a:gd name="connsiteX0" fmla="*/ 1073822 w 1982318"/>
                <a:gd name="connsiteY0" fmla="*/ 0 h 3546763"/>
                <a:gd name="connsiteX1" fmla="*/ 200986 w 1982318"/>
                <a:gd name="connsiteY1" fmla="*/ 526472 h 3546763"/>
                <a:gd name="connsiteX2" fmla="*/ 34731 w 1982318"/>
                <a:gd name="connsiteY2" fmla="*/ 1219200 h 3546763"/>
                <a:gd name="connsiteX3" fmla="*/ 713604 w 1982318"/>
                <a:gd name="connsiteY3" fmla="*/ 1898072 h 3546763"/>
                <a:gd name="connsiteX4" fmla="*/ 1946658 w 1982318"/>
                <a:gd name="connsiteY4" fmla="*/ 2493818 h 3546763"/>
                <a:gd name="connsiteX5" fmla="*/ 1641858 w 1982318"/>
                <a:gd name="connsiteY5" fmla="*/ 3338945 h 3546763"/>
                <a:gd name="connsiteX6" fmla="*/ 1558731 w 1982318"/>
                <a:gd name="connsiteY6" fmla="*/ 3505200 h 3546763"/>
                <a:gd name="connsiteX7" fmla="*/ 1586440 w 1982318"/>
                <a:gd name="connsiteY7" fmla="*/ 3546763 h 3546763"/>
                <a:gd name="connsiteX8" fmla="*/ 1586440 w 1982318"/>
                <a:gd name="connsiteY8" fmla="*/ 3546763 h 3546763"/>
                <a:gd name="connsiteX0" fmla="*/ 1073822 w 1972922"/>
                <a:gd name="connsiteY0" fmla="*/ 0 h 3546763"/>
                <a:gd name="connsiteX1" fmla="*/ 200986 w 1972922"/>
                <a:gd name="connsiteY1" fmla="*/ 526472 h 3546763"/>
                <a:gd name="connsiteX2" fmla="*/ 34731 w 1972922"/>
                <a:gd name="connsiteY2" fmla="*/ 1219200 h 3546763"/>
                <a:gd name="connsiteX3" fmla="*/ 713604 w 1972922"/>
                <a:gd name="connsiteY3" fmla="*/ 1898072 h 3546763"/>
                <a:gd name="connsiteX4" fmla="*/ 1946658 w 1972922"/>
                <a:gd name="connsiteY4" fmla="*/ 2493818 h 3546763"/>
                <a:gd name="connsiteX5" fmla="*/ 1558731 w 1972922"/>
                <a:gd name="connsiteY5" fmla="*/ 3505200 h 3546763"/>
                <a:gd name="connsiteX6" fmla="*/ 1586440 w 1972922"/>
                <a:gd name="connsiteY6" fmla="*/ 3546763 h 3546763"/>
                <a:gd name="connsiteX7" fmla="*/ 1586440 w 1972922"/>
                <a:gd name="connsiteY7" fmla="*/ 3546763 h 3546763"/>
                <a:gd name="connsiteX0" fmla="*/ 1073822 w 1972922"/>
                <a:gd name="connsiteY0" fmla="*/ 0 h 3602181"/>
                <a:gd name="connsiteX1" fmla="*/ 200986 w 1972922"/>
                <a:gd name="connsiteY1" fmla="*/ 526472 h 3602181"/>
                <a:gd name="connsiteX2" fmla="*/ 34731 w 1972922"/>
                <a:gd name="connsiteY2" fmla="*/ 1219200 h 3602181"/>
                <a:gd name="connsiteX3" fmla="*/ 713604 w 1972922"/>
                <a:gd name="connsiteY3" fmla="*/ 1898072 h 3602181"/>
                <a:gd name="connsiteX4" fmla="*/ 1946658 w 1972922"/>
                <a:gd name="connsiteY4" fmla="*/ 2493818 h 3602181"/>
                <a:gd name="connsiteX5" fmla="*/ 1558731 w 1972922"/>
                <a:gd name="connsiteY5" fmla="*/ 3505200 h 3602181"/>
                <a:gd name="connsiteX6" fmla="*/ 1586440 w 1972922"/>
                <a:gd name="connsiteY6" fmla="*/ 3546763 h 3602181"/>
                <a:gd name="connsiteX7" fmla="*/ 1558730 w 1972922"/>
                <a:gd name="connsiteY7" fmla="*/ 3602181 h 3602181"/>
                <a:gd name="connsiteX0" fmla="*/ 1073822 w 1972922"/>
                <a:gd name="connsiteY0" fmla="*/ 0 h 3546763"/>
                <a:gd name="connsiteX1" fmla="*/ 200986 w 1972922"/>
                <a:gd name="connsiteY1" fmla="*/ 526472 h 3546763"/>
                <a:gd name="connsiteX2" fmla="*/ 34731 w 1972922"/>
                <a:gd name="connsiteY2" fmla="*/ 1219200 h 3546763"/>
                <a:gd name="connsiteX3" fmla="*/ 713604 w 1972922"/>
                <a:gd name="connsiteY3" fmla="*/ 1898072 h 3546763"/>
                <a:gd name="connsiteX4" fmla="*/ 1946658 w 1972922"/>
                <a:gd name="connsiteY4" fmla="*/ 2493818 h 3546763"/>
                <a:gd name="connsiteX5" fmla="*/ 1558731 w 1972922"/>
                <a:gd name="connsiteY5" fmla="*/ 3505200 h 3546763"/>
                <a:gd name="connsiteX6" fmla="*/ 1586440 w 1972922"/>
                <a:gd name="connsiteY6" fmla="*/ 3546763 h 3546763"/>
                <a:gd name="connsiteX0" fmla="*/ 1073822 w 1972922"/>
                <a:gd name="connsiteY0" fmla="*/ 0 h 3505200"/>
                <a:gd name="connsiteX1" fmla="*/ 200986 w 1972922"/>
                <a:gd name="connsiteY1" fmla="*/ 526472 h 3505200"/>
                <a:gd name="connsiteX2" fmla="*/ 34731 w 1972922"/>
                <a:gd name="connsiteY2" fmla="*/ 1219200 h 3505200"/>
                <a:gd name="connsiteX3" fmla="*/ 713604 w 1972922"/>
                <a:gd name="connsiteY3" fmla="*/ 1898072 h 3505200"/>
                <a:gd name="connsiteX4" fmla="*/ 1946658 w 1972922"/>
                <a:gd name="connsiteY4" fmla="*/ 2493818 h 3505200"/>
                <a:gd name="connsiteX5" fmla="*/ 1558731 w 1972922"/>
                <a:gd name="connsiteY5" fmla="*/ 3505200 h 3505200"/>
                <a:gd name="connsiteX0" fmla="*/ 1440873 w 2333589"/>
                <a:gd name="connsiteY0" fmla="*/ 0 h 4281054"/>
                <a:gd name="connsiteX1" fmla="*/ 568037 w 2333589"/>
                <a:gd name="connsiteY1" fmla="*/ 526472 h 4281054"/>
                <a:gd name="connsiteX2" fmla="*/ 401782 w 2333589"/>
                <a:gd name="connsiteY2" fmla="*/ 1219200 h 4281054"/>
                <a:gd name="connsiteX3" fmla="*/ 1080655 w 2333589"/>
                <a:gd name="connsiteY3" fmla="*/ 1898072 h 4281054"/>
                <a:gd name="connsiteX4" fmla="*/ 2313709 w 2333589"/>
                <a:gd name="connsiteY4" fmla="*/ 2493818 h 4281054"/>
                <a:gd name="connsiteX5" fmla="*/ 0 w 2333589"/>
                <a:gd name="connsiteY5" fmla="*/ 4281054 h 4281054"/>
                <a:gd name="connsiteX0" fmla="*/ 1531856 w 1531856"/>
                <a:gd name="connsiteY0" fmla="*/ 0 h 4281054"/>
                <a:gd name="connsiteX1" fmla="*/ 659020 w 1531856"/>
                <a:gd name="connsiteY1" fmla="*/ 526472 h 4281054"/>
                <a:gd name="connsiteX2" fmla="*/ 492765 w 1531856"/>
                <a:gd name="connsiteY2" fmla="*/ 1219200 h 4281054"/>
                <a:gd name="connsiteX3" fmla="*/ 1171638 w 1531856"/>
                <a:gd name="connsiteY3" fmla="*/ 1898072 h 4281054"/>
                <a:gd name="connsiteX4" fmla="*/ 63274 w 1531856"/>
                <a:gd name="connsiteY4" fmla="*/ 2563091 h 4281054"/>
                <a:gd name="connsiteX5" fmla="*/ 90983 w 1531856"/>
                <a:gd name="connsiteY5" fmla="*/ 4281054 h 4281054"/>
                <a:gd name="connsiteX0" fmla="*/ 1475561 w 1475561"/>
                <a:gd name="connsiteY0" fmla="*/ 0 h 4281054"/>
                <a:gd name="connsiteX1" fmla="*/ 602725 w 1475561"/>
                <a:gd name="connsiteY1" fmla="*/ 526472 h 4281054"/>
                <a:gd name="connsiteX2" fmla="*/ 436470 w 1475561"/>
                <a:gd name="connsiteY2" fmla="*/ 1219200 h 4281054"/>
                <a:gd name="connsiteX3" fmla="*/ 256361 w 1475561"/>
                <a:gd name="connsiteY3" fmla="*/ 1773381 h 4281054"/>
                <a:gd name="connsiteX4" fmla="*/ 6979 w 1475561"/>
                <a:gd name="connsiteY4" fmla="*/ 2563091 h 4281054"/>
                <a:gd name="connsiteX5" fmla="*/ 34688 w 1475561"/>
                <a:gd name="connsiteY5" fmla="*/ 4281054 h 428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5561" h="4281054">
                  <a:moveTo>
                    <a:pt x="1475561" y="0"/>
                  </a:moveTo>
                  <a:cubicBezTo>
                    <a:pt x="1125734" y="161636"/>
                    <a:pt x="775907" y="323272"/>
                    <a:pt x="602725" y="526472"/>
                  </a:cubicBezTo>
                  <a:cubicBezTo>
                    <a:pt x="429543" y="729672"/>
                    <a:pt x="494197" y="1011382"/>
                    <a:pt x="436470" y="1219200"/>
                  </a:cubicBezTo>
                  <a:cubicBezTo>
                    <a:pt x="378743" y="1427018"/>
                    <a:pt x="327943" y="1549399"/>
                    <a:pt x="256361" y="1773381"/>
                  </a:cubicBezTo>
                  <a:cubicBezTo>
                    <a:pt x="184779" y="1997363"/>
                    <a:pt x="43924" y="2145146"/>
                    <a:pt x="6979" y="2563091"/>
                  </a:cubicBezTo>
                  <a:cubicBezTo>
                    <a:pt x="-29966" y="2981036"/>
                    <a:pt x="94724" y="4105563"/>
                    <a:pt x="34688" y="4281054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4718014" y="3219018"/>
              <a:ext cx="2268190" cy="1851746"/>
            </a:xfrm>
            <a:custGeom>
              <a:avLst/>
              <a:gdLst>
                <a:gd name="connsiteX0" fmla="*/ 408168 w 2268190"/>
                <a:gd name="connsiteY0" fmla="*/ 1851746 h 1851746"/>
                <a:gd name="connsiteX1" fmla="*/ 20241 w 2268190"/>
                <a:gd name="connsiteY1" fmla="*/ 965055 h 1851746"/>
                <a:gd name="connsiteX2" fmla="*/ 962350 w 2268190"/>
                <a:gd name="connsiteY2" fmla="*/ 78364 h 1851746"/>
                <a:gd name="connsiteX3" fmla="*/ 2209259 w 2268190"/>
                <a:gd name="connsiteY3" fmla="*/ 147637 h 1851746"/>
                <a:gd name="connsiteX4" fmla="*/ 2070713 w 2268190"/>
                <a:gd name="connsiteY4" fmla="*/ 992764 h 185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190" h="1851746">
                  <a:moveTo>
                    <a:pt x="408168" y="1851746"/>
                  </a:moveTo>
                  <a:cubicBezTo>
                    <a:pt x="168022" y="1556182"/>
                    <a:pt x="-72123" y="1260619"/>
                    <a:pt x="20241" y="965055"/>
                  </a:cubicBezTo>
                  <a:cubicBezTo>
                    <a:pt x="112605" y="669491"/>
                    <a:pt x="597514" y="214600"/>
                    <a:pt x="962350" y="78364"/>
                  </a:cubicBezTo>
                  <a:cubicBezTo>
                    <a:pt x="1327186" y="-57872"/>
                    <a:pt x="2024532" y="-4763"/>
                    <a:pt x="2209259" y="147637"/>
                  </a:cubicBezTo>
                  <a:cubicBezTo>
                    <a:pt x="2393986" y="300037"/>
                    <a:pt x="2086877" y="835746"/>
                    <a:pt x="2070713" y="992764"/>
                  </a:cubicBezTo>
                </a:path>
              </a:pathLst>
            </a:custGeom>
            <a:noFill/>
            <a:ln w="25400">
              <a:tailEnd type="arrow" w="lg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8041004" y="5760594"/>
              <a:ext cx="2164905" cy="973838"/>
              <a:chOff x="595052" y="5348202"/>
              <a:chExt cx="2164905" cy="973838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595052" y="5348202"/>
                <a:ext cx="2164905" cy="973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err="1"/>
                  <a:t>Trafico</a:t>
                </a:r>
                <a:r>
                  <a:rPr lang="en-GB" sz="1200" dirty="0"/>
                  <a:t> DDOS</a:t>
                </a:r>
              </a:p>
              <a:p>
                <a:r>
                  <a:rPr lang="en-GB" sz="1200" dirty="0" err="1"/>
                  <a:t>Trafico</a:t>
                </a:r>
                <a:r>
                  <a:rPr lang="en-GB" sz="1200" dirty="0"/>
                  <a:t> </a:t>
                </a:r>
                <a:r>
                  <a:rPr lang="en-GB" sz="1200" dirty="0" err="1"/>
                  <a:t>Lícito</a:t>
                </a:r>
                <a:r>
                  <a:rPr lang="en-GB" sz="1200" dirty="0"/>
                  <a:t> </a:t>
                </a:r>
                <a:endParaRPr lang="en-GB" sz="1200" dirty="0"/>
              </a:p>
              <a:p>
                <a:r>
                  <a:rPr lang="en-GB" sz="1200" dirty="0" err="1"/>
                  <a:t>Tunel</a:t>
                </a:r>
                <a:r>
                  <a:rPr lang="en-GB" sz="1200" dirty="0"/>
                  <a:t> GRE</a:t>
                </a:r>
                <a:endParaRPr lang="en-GB" sz="1200" dirty="0"/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2196913" y="5533449"/>
                <a:ext cx="467809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2236671" y="5839204"/>
                <a:ext cx="38768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Straight Connector 108"/>
            <p:cNvCxnSpPr/>
            <p:nvPr/>
          </p:nvCxnSpPr>
          <p:spPr>
            <a:xfrm>
              <a:off x="9682622" y="6487123"/>
              <a:ext cx="387680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2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Autofiltrado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030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0687" y="1672258"/>
            <a:ext cx="6133745" cy="4214035"/>
            <a:chOff x="2005387" y="475663"/>
            <a:chExt cx="8200522" cy="6242358"/>
          </a:xfrm>
        </p:grpSpPr>
        <p:grpSp>
          <p:nvGrpSpPr>
            <p:cNvPr id="21" name="Agrupar 20"/>
            <p:cNvGrpSpPr/>
            <p:nvPr/>
          </p:nvGrpSpPr>
          <p:grpSpPr>
            <a:xfrm>
              <a:off x="2670849" y="475663"/>
              <a:ext cx="753569" cy="720064"/>
              <a:chOff x="3511003" y="1002043"/>
              <a:chExt cx="753569" cy="720064"/>
            </a:xfrm>
          </p:grpSpPr>
          <p:sp>
            <p:nvSpPr>
              <p:cNvPr id="3" name="Elipse 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5" name="Conector recto de flecha 4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cto de flecha 7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Agrupar 21"/>
            <p:cNvGrpSpPr/>
            <p:nvPr/>
          </p:nvGrpSpPr>
          <p:grpSpPr>
            <a:xfrm rot="343060">
              <a:off x="7253440" y="3004010"/>
              <a:ext cx="753569" cy="720064"/>
              <a:chOff x="3511003" y="1002043"/>
              <a:chExt cx="753569" cy="720064"/>
            </a:xfrm>
          </p:grpSpPr>
          <p:sp>
            <p:nvSpPr>
              <p:cNvPr id="23" name="Elipse 2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24" name="Conector recto de flecha 23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de flecha 24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6"/>
            <p:cNvGrpSpPr>
              <a:grpSpLocks/>
            </p:cNvGrpSpPr>
            <p:nvPr/>
          </p:nvGrpSpPr>
          <p:grpSpPr bwMode="auto">
            <a:xfrm>
              <a:off x="6319662" y="4351593"/>
              <a:ext cx="739775" cy="993776"/>
              <a:chOff x="2647" y="2976"/>
              <a:chExt cx="466" cy="626"/>
            </a:xfrm>
          </p:grpSpPr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2662" y="3430"/>
                <a:ext cx="0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s-ES" sz="1200" dirty="0">
                  <a:solidFill>
                    <a:srgbClr val="333399"/>
                  </a:solidFill>
                  <a:latin typeface="Verdana" charset="0"/>
                </a:endParaRPr>
              </a:p>
            </p:txBody>
          </p:sp>
          <p:grpSp>
            <p:nvGrpSpPr>
              <p:cNvPr id="32" name="Group 8"/>
              <p:cNvGrpSpPr>
                <a:grpSpLocks/>
              </p:cNvGrpSpPr>
              <p:nvPr/>
            </p:nvGrpSpPr>
            <p:grpSpPr bwMode="auto">
              <a:xfrm>
                <a:off x="2647" y="2976"/>
                <a:ext cx="466" cy="448"/>
                <a:chOff x="3159" y="3140"/>
                <a:chExt cx="466" cy="448"/>
              </a:xfrm>
            </p:grpSpPr>
            <p:sp>
              <p:nvSpPr>
                <p:cNvPr id="33" name="Rectangle 9"/>
                <p:cNvSpPr>
                  <a:spLocks noChangeArrowheads="1"/>
                </p:cNvSpPr>
                <p:nvPr/>
              </p:nvSpPr>
              <p:spPr bwMode="auto">
                <a:xfrm>
                  <a:off x="3356" y="3235"/>
                  <a:ext cx="269" cy="6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4" name="Rectangle 10"/>
                <p:cNvSpPr>
                  <a:spLocks noChangeArrowheads="1"/>
                </p:cNvSpPr>
                <p:nvPr/>
              </p:nvSpPr>
              <p:spPr bwMode="auto">
                <a:xfrm>
                  <a:off x="3356" y="3241"/>
                  <a:ext cx="269" cy="6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5" name="Rectangle 11"/>
                <p:cNvSpPr>
                  <a:spLocks noChangeArrowheads="1"/>
                </p:cNvSpPr>
                <p:nvPr/>
              </p:nvSpPr>
              <p:spPr bwMode="auto">
                <a:xfrm>
                  <a:off x="3356" y="3247"/>
                  <a:ext cx="269" cy="6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6" name="Rectangle 12"/>
                <p:cNvSpPr>
                  <a:spLocks noChangeArrowheads="1"/>
                </p:cNvSpPr>
                <p:nvPr/>
              </p:nvSpPr>
              <p:spPr bwMode="auto">
                <a:xfrm>
                  <a:off x="3356" y="3253"/>
                  <a:ext cx="269" cy="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7" name="Rectangle 13"/>
                <p:cNvSpPr>
                  <a:spLocks noChangeArrowheads="1"/>
                </p:cNvSpPr>
                <p:nvPr/>
              </p:nvSpPr>
              <p:spPr bwMode="auto">
                <a:xfrm>
                  <a:off x="3356" y="3259"/>
                  <a:ext cx="269" cy="6"/>
                </a:xfrm>
                <a:prstGeom prst="rect">
                  <a:avLst/>
                </a:pr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8" name="Rectangle 14"/>
                <p:cNvSpPr>
                  <a:spLocks noChangeArrowheads="1"/>
                </p:cNvSpPr>
                <p:nvPr/>
              </p:nvSpPr>
              <p:spPr bwMode="auto">
                <a:xfrm>
                  <a:off x="3356" y="3265"/>
                  <a:ext cx="269" cy="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9" name="Rectangle 15"/>
                <p:cNvSpPr>
                  <a:spLocks noChangeArrowheads="1"/>
                </p:cNvSpPr>
                <p:nvPr/>
              </p:nvSpPr>
              <p:spPr bwMode="auto">
                <a:xfrm>
                  <a:off x="3356" y="3271"/>
                  <a:ext cx="269" cy="6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0" name="Rectangle 16"/>
                <p:cNvSpPr>
                  <a:spLocks noChangeArrowheads="1"/>
                </p:cNvSpPr>
                <p:nvPr/>
              </p:nvSpPr>
              <p:spPr bwMode="auto">
                <a:xfrm>
                  <a:off x="3356" y="3277"/>
                  <a:ext cx="269" cy="6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1" name="Rectangle 17"/>
                <p:cNvSpPr>
                  <a:spLocks noChangeArrowheads="1"/>
                </p:cNvSpPr>
                <p:nvPr/>
              </p:nvSpPr>
              <p:spPr bwMode="auto">
                <a:xfrm>
                  <a:off x="3356" y="3283"/>
                  <a:ext cx="269" cy="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2" name="Freeform 18"/>
                <p:cNvSpPr>
                  <a:spLocks/>
                </p:cNvSpPr>
                <p:nvPr/>
              </p:nvSpPr>
              <p:spPr bwMode="auto">
                <a:xfrm>
                  <a:off x="3366" y="3149"/>
                  <a:ext cx="251" cy="134"/>
                </a:xfrm>
                <a:custGeom>
                  <a:avLst/>
                  <a:gdLst>
                    <a:gd name="T0" fmla="*/ 0 w 675"/>
                    <a:gd name="T1" fmla="*/ 2 h 358"/>
                    <a:gd name="T2" fmla="*/ 55 w 675"/>
                    <a:gd name="T3" fmla="*/ 0 h 358"/>
                    <a:gd name="T4" fmla="*/ 486 w 675"/>
                    <a:gd name="T5" fmla="*/ 229 h 358"/>
                    <a:gd name="T6" fmla="*/ 675 w 675"/>
                    <a:gd name="T7" fmla="*/ 358 h 358"/>
                    <a:gd name="T8" fmla="*/ 621 w 675"/>
                    <a:gd name="T9" fmla="*/ 358 h 358"/>
                    <a:gd name="T10" fmla="*/ 0 w 675"/>
                    <a:gd name="T11" fmla="*/ 2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5" h="358">
                      <a:moveTo>
                        <a:pt x="0" y="2"/>
                      </a:moveTo>
                      <a:lnTo>
                        <a:pt x="55" y="0"/>
                      </a:lnTo>
                      <a:lnTo>
                        <a:pt x="486" y="229"/>
                      </a:lnTo>
                      <a:lnTo>
                        <a:pt x="675" y="358"/>
                      </a:lnTo>
                      <a:lnTo>
                        <a:pt x="621" y="358"/>
                      </a:lnTo>
                      <a:cubicBezTo>
                        <a:pt x="413" y="242"/>
                        <a:pt x="205" y="123"/>
                        <a:pt x="0" y="2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3" name="Rectangle 19"/>
                <p:cNvSpPr>
                  <a:spLocks noChangeArrowheads="1"/>
                </p:cNvSpPr>
                <p:nvPr/>
              </p:nvSpPr>
              <p:spPr bwMode="auto">
                <a:xfrm>
                  <a:off x="3159" y="3325"/>
                  <a:ext cx="394" cy="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4" name="Rectangle 20"/>
                <p:cNvSpPr>
                  <a:spLocks noChangeArrowheads="1"/>
                </p:cNvSpPr>
                <p:nvPr/>
              </p:nvSpPr>
              <p:spPr bwMode="auto">
                <a:xfrm>
                  <a:off x="3159" y="3409"/>
                  <a:ext cx="394" cy="5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5" name="Rectangle 21"/>
                <p:cNvSpPr>
                  <a:spLocks noChangeArrowheads="1"/>
                </p:cNvSpPr>
                <p:nvPr/>
              </p:nvSpPr>
              <p:spPr bwMode="auto">
                <a:xfrm>
                  <a:off x="3159" y="3414"/>
                  <a:ext cx="394" cy="6"/>
                </a:xfrm>
                <a:prstGeom prst="rect">
                  <a:avLst/>
                </a:pr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6" name="Rectangle 22"/>
                <p:cNvSpPr>
                  <a:spLocks noChangeArrowheads="1"/>
                </p:cNvSpPr>
                <p:nvPr/>
              </p:nvSpPr>
              <p:spPr bwMode="auto">
                <a:xfrm>
                  <a:off x="3159" y="3420"/>
                  <a:ext cx="394" cy="6"/>
                </a:xfrm>
                <a:prstGeom prst="rect">
                  <a:avLst/>
                </a:prstGeom>
                <a:solidFill>
                  <a:srgbClr val="ECEC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7" name="Rectangle 23"/>
                <p:cNvSpPr>
                  <a:spLocks noChangeArrowheads="1"/>
                </p:cNvSpPr>
                <p:nvPr/>
              </p:nvSpPr>
              <p:spPr bwMode="auto">
                <a:xfrm>
                  <a:off x="3159" y="3426"/>
                  <a:ext cx="394" cy="6"/>
                </a:xfrm>
                <a:prstGeom prst="rect">
                  <a:avLst/>
                </a:prstGeom>
                <a:solidFill>
                  <a:srgbClr val="ED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8" name="Rectangle 24"/>
                <p:cNvSpPr>
                  <a:spLocks noChangeArrowheads="1"/>
                </p:cNvSpPr>
                <p:nvPr/>
              </p:nvSpPr>
              <p:spPr bwMode="auto">
                <a:xfrm>
                  <a:off x="3159" y="3432"/>
                  <a:ext cx="394" cy="12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9" name="Rectangle 25"/>
                <p:cNvSpPr>
                  <a:spLocks noChangeArrowheads="1"/>
                </p:cNvSpPr>
                <p:nvPr/>
              </p:nvSpPr>
              <p:spPr bwMode="auto">
                <a:xfrm>
                  <a:off x="3159" y="3444"/>
                  <a:ext cx="394" cy="6"/>
                </a:xfrm>
                <a:prstGeom prst="rect">
                  <a:avLst/>
                </a:pr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0" name="Rectangle 26"/>
                <p:cNvSpPr>
                  <a:spLocks noChangeArrowheads="1"/>
                </p:cNvSpPr>
                <p:nvPr/>
              </p:nvSpPr>
              <p:spPr bwMode="auto">
                <a:xfrm>
                  <a:off x="3159" y="3450"/>
                  <a:ext cx="394" cy="6"/>
                </a:xfrm>
                <a:prstGeom prst="rect">
                  <a:avLst/>
                </a:prstGeom>
                <a:solidFill>
                  <a:srgbClr val="F0F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59" y="3456"/>
                  <a:ext cx="394" cy="6"/>
                </a:xfrm>
                <a:prstGeom prst="rect">
                  <a:avLst/>
                </a:prstGeom>
                <a:solidFill>
                  <a:srgbClr val="F1F1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2" name="Rectangle 28"/>
                <p:cNvSpPr>
                  <a:spLocks noChangeArrowheads="1"/>
                </p:cNvSpPr>
                <p:nvPr/>
              </p:nvSpPr>
              <p:spPr bwMode="auto">
                <a:xfrm>
                  <a:off x="3159" y="3462"/>
                  <a:ext cx="394" cy="6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3" name="Rectangle 29"/>
                <p:cNvSpPr>
                  <a:spLocks noChangeArrowheads="1"/>
                </p:cNvSpPr>
                <p:nvPr/>
              </p:nvSpPr>
              <p:spPr bwMode="auto">
                <a:xfrm>
                  <a:off x="3159" y="3468"/>
                  <a:ext cx="394" cy="12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4" name="Rectangle 30"/>
                <p:cNvSpPr>
                  <a:spLocks noChangeArrowheads="1"/>
                </p:cNvSpPr>
                <p:nvPr/>
              </p:nvSpPr>
              <p:spPr bwMode="auto">
                <a:xfrm>
                  <a:off x="3159" y="3480"/>
                  <a:ext cx="394" cy="6"/>
                </a:xfrm>
                <a:prstGeom prst="rect">
                  <a:avLst/>
                </a:pr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5" name="Rectangle 31"/>
                <p:cNvSpPr>
                  <a:spLocks noChangeArrowheads="1"/>
                </p:cNvSpPr>
                <p:nvPr/>
              </p:nvSpPr>
              <p:spPr bwMode="auto">
                <a:xfrm>
                  <a:off x="3159" y="3486"/>
                  <a:ext cx="394" cy="6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6" name="Rectangle 32"/>
                <p:cNvSpPr>
                  <a:spLocks noChangeArrowheads="1"/>
                </p:cNvSpPr>
                <p:nvPr/>
              </p:nvSpPr>
              <p:spPr bwMode="auto">
                <a:xfrm>
                  <a:off x="3159" y="3492"/>
                  <a:ext cx="394" cy="6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7" name="Rectangle 33"/>
                <p:cNvSpPr>
                  <a:spLocks noChangeArrowheads="1"/>
                </p:cNvSpPr>
                <p:nvPr/>
              </p:nvSpPr>
              <p:spPr bwMode="auto">
                <a:xfrm>
                  <a:off x="3159" y="3498"/>
                  <a:ext cx="394" cy="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8" name="Rectangle 34"/>
                <p:cNvSpPr>
                  <a:spLocks noChangeArrowheads="1"/>
                </p:cNvSpPr>
                <p:nvPr/>
              </p:nvSpPr>
              <p:spPr bwMode="auto">
                <a:xfrm>
                  <a:off x="3159" y="3504"/>
                  <a:ext cx="394" cy="12"/>
                </a:xfrm>
                <a:prstGeom prst="rect">
                  <a:avLst/>
                </a:pr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9" name="Rectangle 35"/>
                <p:cNvSpPr>
                  <a:spLocks noChangeArrowheads="1"/>
                </p:cNvSpPr>
                <p:nvPr/>
              </p:nvSpPr>
              <p:spPr bwMode="auto">
                <a:xfrm>
                  <a:off x="3159" y="3516"/>
                  <a:ext cx="394" cy="6"/>
                </a:xfrm>
                <a:prstGeom prst="rect">
                  <a:avLst/>
                </a:pr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0" name="Rectangle 36"/>
                <p:cNvSpPr>
                  <a:spLocks noChangeArrowheads="1"/>
                </p:cNvSpPr>
                <p:nvPr/>
              </p:nvSpPr>
              <p:spPr bwMode="auto">
                <a:xfrm>
                  <a:off x="3159" y="3522"/>
                  <a:ext cx="394" cy="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1" name="Rectangle 37"/>
                <p:cNvSpPr>
                  <a:spLocks noChangeArrowheads="1"/>
                </p:cNvSpPr>
                <p:nvPr/>
              </p:nvSpPr>
              <p:spPr bwMode="auto">
                <a:xfrm>
                  <a:off x="3159" y="3528"/>
                  <a:ext cx="394" cy="6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2" name="Rectangle 38"/>
                <p:cNvSpPr>
                  <a:spLocks noChangeArrowheads="1"/>
                </p:cNvSpPr>
                <p:nvPr/>
              </p:nvSpPr>
              <p:spPr bwMode="auto">
                <a:xfrm>
                  <a:off x="3159" y="3534"/>
                  <a:ext cx="394" cy="6"/>
                </a:xfrm>
                <a:prstGeom prst="rect">
                  <a:avLst/>
                </a:prstGeom>
                <a:solidFill>
                  <a:srgbClr val="FCFC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3" name="Rectangle 39"/>
                <p:cNvSpPr>
                  <a:spLocks noChangeArrowheads="1"/>
                </p:cNvSpPr>
                <p:nvPr/>
              </p:nvSpPr>
              <p:spPr bwMode="auto">
                <a:xfrm>
                  <a:off x="3159" y="3540"/>
                  <a:ext cx="394" cy="12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4" name="Rectangle 40"/>
                <p:cNvSpPr>
                  <a:spLocks noChangeArrowheads="1"/>
                </p:cNvSpPr>
                <p:nvPr/>
              </p:nvSpPr>
              <p:spPr bwMode="auto">
                <a:xfrm>
                  <a:off x="3159" y="3552"/>
                  <a:ext cx="394" cy="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5" name="Freeform 41"/>
                <p:cNvSpPr>
                  <a:spLocks/>
                </p:cNvSpPr>
                <p:nvPr/>
              </p:nvSpPr>
              <p:spPr bwMode="auto">
                <a:xfrm>
                  <a:off x="3166" y="3334"/>
                  <a:ext cx="376" cy="217"/>
                </a:xfrm>
                <a:custGeom>
                  <a:avLst/>
                  <a:gdLst>
                    <a:gd name="T0" fmla="*/ 0 w 1009"/>
                    <a:gd name="T1" fmla="*/ 224 h 581"/>
                    <a:gd name="T2" fmla="*/ 389 w 1009"/>
                    <a:gd name="T3" fmla="*/ 0 h 581"/>
                    <a:gd name="T4" fmla="*/ 1009 w 1009"/>
                    <a:gd name="T5" fmla="*/ 357 h 581"/>
                    <a:gd name="T6" fmla="*/ 623 w 1009"/>
                    <a:gd name="T7" fmla="*/ 581 h 581"/>
                    <a:gd name="T8" fmla="*/ 0 w 1009"/>
                    <a:gd name="T9" fmla="*/ 224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9" h="581">
                      <a:moveTo>
                        <a:pt x="0" y="224"/>
                      </a:moveTo>
                      <a:lnTo>
                        <a:pt x="389" y="0"/>
                      </a:lnTo>
                      <a:lnTo>
                        <a:pt x="1009" y="357"/>
                      </a:lnTo>
                      <a:lnTo>
                        <a:pt x="623" y="581"/>
                      </a:lnTo>
                      <a:cubicBezTo>
                        <a:pt x="393" y="508"/>
                        <a:pt x="181" y="386"/>
                        <a:pt x="0" y="22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pic>
              <p:nvPicPr>
                <p:cNvPr id="66" name="Picture 4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2" y="3140"/>
                  <a:ext cx="299" cy="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Freeform 43"/>
                <p:cNvSpPr>
                  <a:spLocks/>
                </p:cNvSpPr>
                <p:nvPr/>
              </p:nvSpPr>
              <p:spPr bwMode="auto">
                <a:xfrm>
                  <a:off x="3311" y="3149"/>
                  <a:ext cx="286" cy="318"/>
                </a:xfrm>
                <a:custGeom>
                  <a:avLst/>
                  <a:gdLst>
                    <a:gd name="T0" fmla="*/ 620 w 767"/>
                    <a:gd name="T1" fmla="*/ 853 h 853"/>
                    <a:gd name="T2" fmla="*/ 1 w 767"/>
                    <a:gd name="T3" fmla="*/ 496 h 853"/>
                    <a:gd name="T4" fmla="*/ 0 w 767"/>
                    <a:gd name="T5" fmla="*/ 496 h 853"/>
                    <a:gd name="T6" fmla="*/ 147 w 767"/>
                    <a:gd name="T7" fmla="*/ 0 h 853"/>
                    <a:gd name="T8" fmla="*/ 767 w 767"/>
                    <a:gd name="T9" fmla="*/ 358 h 853"/>
                    <a:gd name="T10" fmla="*/ 620 w 767"/>
                    <a:gd name="T11" fmla="*/ 853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67" h="853">
                      <a:moveTo>
                        <a:pt x="620" y="853"/>
                      </a:moveTo>
                      <a:cubicBezTo>
                        <a:pt x="414" y="733"/>
                        <a:pt x="208" y="614"/>
                        <a:pt x="1" y="496"/>
                      </a:cubicBezTo>
                      <a:lnTo>
                        <a:pt x="0" y="496"/>
                      </a:lnTo>
                      <a:lnTo>
                        <a:pt x="147" y="0"/>
                      </a:lnTo>
                      <a:lnTo>
                        <a:pt x="767" y="358"/>
                      </a:lnTo>
                      <a:lnTo>
                        <a:pt x="620" y="853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pic>
              <p:nvPicPr>
                <p:cNvPr id="68" name="Picture 4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59" y="3409"/>
                  <a:ext cx="245" cy="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9" name="Freeform 45"/>
                <p:cNvSpPr>
                  <a:spLocks/>
                </p:cNvSpPr>
                <p:nvPr/>
              </p:nvSpPr>
              <p:spPr bwMode="auto">
                <a:xfrm>
                  <a:off x="3166" y="3418"/>
                  <a:ext cx="232" cy="167"/>
                </a:xfrm>
                <a:custGeom>
                  <a:avLst/>
                  <a:gdLst>
                    <a:gd name="T0" fmla="*/ 0 w 623"/>
                    <a:gd name="T1" fmla="*/ 85 h 448"/>
                    <a:gd name="T2" fmla="*/ 623 w 623"/>
                    <a:gd name="T3" fmla="*/ 448 h 448"/>
                    <a:gd name="T4" fmla="*/ 623 w 623"/>
                    <a:gd name="T5" fmla="*/ 448 h 448"/>
                    <a:gd name="T6" fmla="*/ 623 w 623"/>
                    <a:gd name="T7" fmla="*/ 357 h 448"/>
                    <a:gd name="T8" fmla="*/ 0 w 623"/>
                    <a:gd name="T9" fmla="*/ 0 h 448"/>
                    <a:gd name="T10" fmla="*/ 0 w 623"/>
                    <a:gd name="T11" fmla="*/ 0 h 448"/>
                    <a:gd name="T12" fmla="*/ 0 w 623"/>
                    <a:gd name="T13" fmla="*/ 85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448">
                      <a:moveTo>
                        <a:pt x="0" y="85"/>
                      </a:moveTo>
                      <a:cubicBezTo>
                        <a:pt x="174" y="258"/>
                        <a:pt x="388" y="382"/>
                        <a:pt x="623" y="448"/>
                      </a:cubicBezTo>
                      <a:lnTo>
                        <a:pt x="623" y="448"/>
                      </a:lnTo>
                      <a:lnTo>
                        <a:pt x="623" y="357"/>
                      </a:lnTo>
                      <a:cubicBezTo>
                        <a:pt x="389" y="293"/>
                        <a:pt x="175" y="171"/>
                        <a:pt x="0" y="0"/>
                      </a:cubicBezTo>
                      <a:lnTo>
                        <a:pt x="0" y="0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0" name="Freeform 46"/>
                <p:cNvSpPr>
                  <a:spLocks/>
                </p:cNvSpPr>
                <p:nvPr/>
              </p:nvSpPr>
              <p:spPr bwMode="auto">
                <a:xfrm>
                  <a:off x="3166" y="3149"/>
                  <a:ext cx="451" cy="436"/>
                </a:xfrm>
                <a:custGeom>
                  <a:avLst/>
                  <a:gdLst>
                    <a:gd name="T0" fmla="*/ 623 w 1210"/>
                    <a:gd name="T1" fmla="*/ 1168 h 1168"/>
                    <a:gd name="T2" fmla="*/ 1040 w 1210"/>
                    <a:gd name="T3" fmla="*/ 926 h 1168"/>
                    <a:gd name="T4" fmla="*/ 1210 w 1210"/>
                    <a:gd name="T5" fmla="*/ 358 h 1168"/>
                    <a:gd name="T6" fmla="*/ 590 w 1210"/>
                    <a:gd name="T7" fmla="*/ 0 h 1168"/>
                    <a:gd name="T8" fmla="*/ 536 w 1210"/>
                    <a:gd name="T9" fmla="*/ 0 h 1168"/>
                    <a:gd name="T10" fmla="*/ 389 w 1210"/>
                    <a:gd name="T11" fmla="*/ 496 h 1168"/>
                    <a:gd name="T12" fmla="*/ 0 w 1210"/>
                    <a:gd name="T13" fmla="*/ 720 h 1168"/>
                    <a:gd name="T14" fmla="*/ 0 w 1210"/>
                    <a:gd name="T15" fmla="*/ 805 h 1168"/>
                    <a:gd name="T16" fmla="*/ 623 w 1210"/>
                    <a:gd name="T17" fmla="*/ 1168 h 1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10" h="1168">
                      <a:moveTo>
                        <a:pt x="623" y="1168"/>
                      </a:moveTo>
                      <a:lnTo>
                        <a:pt x="1040" y="926"/>
                      </a:lnTo>
                      <a:lnTo>
                        <a:pt x="1210" y="358"/>
                      </a:lnTo>
                      <a:lnTo>
                        <a:pt x="590" y="0"/>
                      </a:lnTo>
                      <a:lnTo>
                        <a:pt x="536" y="0"/>
                      </a:lnTo>
                      <a:lnTo>
                        <a:pt x="389" y="496"/>
                      </a:lnTo>
                      <a:lnTo>
                        <a:pt x="0" y="720"/>
                      </a:lnTo>
                      <a:lnTo>
                        <a:pt x="0" y="805"/>
                      </a:lnTo>
                      <a:cubicBezTo>
                        <a:pt x="175" y="977"/>
                        <a:pt x="389" y="1101"/>
                        <a:pt x="623" y="1168"/>
                      </a:cubicBez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1" name="Freeform 47"/>
                <p:cNvSpPr>
                  <a:spLocks/>
                </p:cNvSpPr>
                <p:nvPr/>
              </p:nvSpPr>
              <p:spPr bwMode="auto">
                <a:xfrm>
                  <a:off x="3328" y="3171"/>
                  <a:ext cx="206" cy="277"/>
                </a:xfrm>
                <a:custGeom>
                  <a:avLst/>
                  <a:gdLst>
                    <a:gd name="T0" fmla="*/ 48 w 206"/>
                    <a:gd name="T1" fmla="*/ 0 h 277"/>
                    <a:gd name="T2" fmla="*/ 0 w 206"/>
                    <a:gd name="T3" fmla="*/ 160 h 277"/>
                    <a:gd name="T4" fmla="*/ 206 w 206"/>
                    <a:gd name="T5" fmla="*/ 277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6" h="277">
                      <a:moveTo>
                        <a:pt x="48" y="0"/>
                      </a:moveTo>
                      <a:lnTo>
                        <a:pt x="0" y="160"/>
                      </a:lnTo>
                      <a:lnTo>
                        <a:pt x="206" y="277"/>
                      </a:ln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2" name="Freeform 48"/>
                <p:cNvSpPr>
                  <a:spLocks/>
                </p:cNvSpPr>
                <p:nvPr/>
              </p:nvSpPr>
              <p:spPr bwMode="auto">
                <a:xfrm>
                  <a:off x="3412" y="3499"/>
                  <a:ext cx="99" cy="78"/>
                </a:xfrm>
                <a:custGeom>
                  <a:avLst/>
                  <a:gdLst>
                    <a:gd name="T0" fmla="*/ 99 w 99"/>
                    <a:gd name="T1" fmla="*/ 0 h 78"/>
                    <a:gd name="T2" fmla="*/ 0 w 99"/>
                    <a:gd name="T3" fmla="*/ 58 h 78"/>
                    <a:gd name="T4" fmla="*/ 0 w 99"/>
                    <a:gd name="T5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78">
                      <a:moveTo>
                        <a:pt x="99" y="0"/>
                      </a:moveTo>
                      <a:lnTo>
                        <a:pt x="0" y="58"/>
                      </a:lnTo>
                      <a:lnTo>
                        <a:pt x="0" y="78"/>
                      </a:ln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3" name="Freeform 49"/>
                <p:cNvSpPr>
                  <a:spLocks/>
                </p:cNvSpPr>
                <p:nvPr/>
              </p:nvSpPr>
              <p:spPr bwMode="auto">
                <a:xfrm>
                  <a:off x="3335" y="3171"/>
                  <a:ext cx="245" cy="277"/>
                </a:xfrm>
                <a:custGeom>
                  <a:avLst/>
                  <a:gdLst>
                    <a:gd name="T0" fmla="*/ 0 w 658"/>
                    <a:gd name="T1" fmla="*/ 424 h 744"/>
                    <a:gd name="T2" fmla="*/ 124 w 658"/>
                    <a:gd name="T3" fmla="*/ 8 h 744"/>
                    <a:gd name="T4" fmla="*/ 112 w 658"/>
                    <a:gd name="T5" fmla="*/ 0 h 744"/>
                    <a:gd name="T6" fmla="*/ 658 w 658"/>
                    <a:gd name="T7" fmla="*/ 316 h 744"/>
                    <a:gd name="T8" fmla="*/ 658 w 658"/>
                    <a:gd name="T9" fmla="*/ 316 h 744"/>
                    <a:gd name="T10" fmla="*/ 533 w 658"/>
                    <a:gd name="T11" fmla="*/ 744 h 744"/>
                    <a:gd name="T12" fmla="*/ 535 w 658"/>
                    <a:gd name="T13" fmla="*/ 732 h 744"/>
                    <a:gd name="T14" fmla="*/ 0 w 658"/>
                    <a:gd name="T15" fmla="*/ 424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8" h="744">
                      <a:moveTo>
                        <a:pt x="0" y="424"/>
                      </a:moveTo>
                      <a:lnTo>
                        <a:pt x="124" y="8"/>
                      </a:lnTo>
                      <a:lnTo>
                        <a:pt x="112" y="0"/>
                      </a:lnTo>
                      <a:cubicBezTo>
                        <a:pt x="295" y="103"/>
                        <a:pt x="477" y="208"/>
                        <a:pt x="658" y="316"/>
                      </a:cubicBezTo>
                      <a:lnTo>
                        <a:pt x="658" y="316"/>
                      </a:lnTo>
                      <a:lnTo>
                        <a:pt x="533" y="744"/>
                      </a:lnTo>
                      <a:lnTo>
                        <a:pt x="535" y="732"/>
                      </a:lnTo>
                      <a:cubicBezTo>
                        <a:pt x="355" y="632"/>
                        <a:pt x="177" y="529"/>
                        <a:pt x="0" y="42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4" name="Freeform 50"/>
                <p:cNvSpPr>
                  <a:spLocks noEditPoints="1"/>
                </p:cNvSpPr>
                <p:nvPr/>
              </p:nvSpPr>
              <p:spPr bwMode="auto">
                <a:xfrm>
                  <a:off x="3199" y="3350"/>
                  <a:ext cx="316" cy="182"/>
                </a:xfrm>
                <a:custGeom>
                  <a:avLst/>
                  <a:gdLst>
                    <a:gd name="T0" fmla="*/ 40 w 316"/>
                    <a:gd name="T1" fmla="*/ 63 h 182"/>
                    <a:gd name="T2" fmla="*/ 29 w 316"/>
                    <a:gd name="T3" fmla="*/ 45 h 182"/>
                    <a:gd name="T4" fmla="*/ 49 w 316"/>
                    <a:gd name="T5" fmla="*/ 34 h 182"/>
                    <a:gd name="T6" fmla="*/ 79 w 316"/>
                    <a:gd name="T7" fmla="*/ 40 h 182"/>
                    <a:gd name="T8" fmla="*/ 58 w 316"/>
                    <a:gd name="T9" fmla="*/ 28 h 182"/>
                    <a:gd name="T10" fmla="*/ 129 w 316"/>
                    <a:gd name="T11" fmla="*/ 11 h 182"/>
                    <a:gd name="T12" fmla="*/ 119 w 316"/>
                    <a:gd name="T13" fmla="*/ 29 h 182"/>
                    <a:gd name="T14" fmla="*/ 139 w 316"/>
                    <a:gd name="T15" fmla="*/ 18 h 182"/>
                    <a:gd name="T16" fmla="*/ 171 w 316"/>
                    <a:gd name="T17" fmla="*/ 59 h 182"/>
                    <a:gd name="T18" fmla="*/ 151 w 316"/>
                    <a:gd name="T19" fmla="*/ 47 h 182"/>
                    <a:gd name="T20" fmla="*/ 222 w 316"/>
                    <a:gd name="T21" fmla="*/ 66 h 182"/>
                    <a:gd name="T22" fmla="*/ 244 w 316"/>
                    <a:gd name="T23" fmla="*/ 101 h 182"/>
                    <a:gd name="T24" fmla="*/ 264 w 316"/>
                    <a:gd name="T25" fmla="*/ 90 h 182"/>
                    <a:gd name="T26" fmla="*/ 296 w 316"/>
                    <a:gd name="T27" fmla="*/ 131 h 182"/>
                    <a:gd name="T28" fmla="*/ 276 w 316"/>
                    <a:gd name="T29" fmla="*/ 119 h 182"/>
                    <a:gd name="T30" fmla="*/ 287 w 316"/>
                    <a:gd name="T31" fmla="*/ 137 h 182"/>
                    <a:gd name="T32" fmla="*/ 215 w 316"/>
                    <a:gd name="T33" fmla="*/ 118 h 182"/>
                    <a:gd name="T34" fmla="*/ 235 w 316"/>
                    <a:gd name="T35" fmla="*/ 107 h 182"/>
                    <a:gd name="T36" fmla="*/ 234 w 316"/>
                    <a:gd name="T37" fmla="*/ 95 h 182"/>
                    <a:gd name="T38" fmla="*/ 213 w 316"/>
                    <a:gd name="T39" fmla="*/ 83 h 182"/>
                    <a:gd name="T40" fmla="*/ 224 w 316"/>
                    <a:gd name="T41" fmla="*/ 101 h 182"/>
                    <a:gd name="T42" fmla="*/ 152 w 316"/>
                    <a:gd name="T43" fmla="*/ 82 h 182"/>
                    <a:gd name="T44" fmla="*/ 172 w 316"/>
                    <a:gd name="T45" fmla="*/ 71 h 182"/>
                    <a:gd name="T46" fmla="*/ 142 w 316"/>
                    <a:gd name="T47" fmla="*/ 76 h 182"/>
                    <a:gd name="T48" fmla="*/ 121 w 316"/>
                    <a:gd name="T49" fmla="*/ 64 h 182"/>
                    <a:gd name="T50" fmla="*/ 130 w 316"/>
                    <a:gd name="T51" fmla="*/ 47 h 182"/>
                    <a:gd name="T52" fmla="*/ 60 w 316"/>
                    <a:gd name="T53" fmla="*/ 63 h 182"/>
                    <a:gd name="T54" fmla="*/ 80 w 316"/>
                    <a:gd name="T55" fmla="*/ 52 h 182"/>
                    <a:gd name="T56" fmla="*/ 113 w 316"/>
                    <a:gd name="T57" fmla="*/ 93 h 182"/>
                    <a:gd name="T58" fmla="*/ 92 w 316"/>
                    <a:gd name="T59" fmla="*/ 81 h 182"/>
                    <a:gd name="T60" fmla="*/ 163 w 316"/>
                    <a:gd name="T61" fmla="*/ 100 h 182"/>
                    <a:gd name="T62" fmla="*/ 154 w 316"/>
                    <a:gd name="T63" fmla="*/ 117 h 182"/>
                    <a:gd name="T64" fmla="*/ 174 w 316"/>
                    <a:gd name="T65" fmla="*/ 106 h 182"/>
                    <a:gd name="T66" fmla="*/ 207 w 316"/>
                    <a:gd name="T67" fmla="*/ 147 h 182"/>
                    <a:gd name="T68" fmla="*/ 186 w 316"/>
                    <a:gd name="T69" fmla="*/ 135 h 182"/>
                    <a:gd name="T70" fmla="*/ 257 w 316"/>
                    <a:gd name="T71" fmla="*/ 154 h 182"/>
                    <a:gd name="T72" fmla="*/ 188 w 316"/>
                    <a:gd name="T73" fmla="*/ 170 h 182"/>
                    <a:gd name="T74" fmla="*/ 207 w 316"/>
                    <a:gd name="T75" fmla="*/ 159 h 182"/>
                    <a:gd name="T76" fmla="*/ 177 w 316"/>
                    <a:gd name="T77" fmla="*/ 164 h 182"/>
                    <a:gd name="T78" fmla="*/ 156 w 316"/>
                    <a:gd name="T79" fmla="*/ 152 h 182"/>
                    <a:gd name="T80" fmla="*/ 165 w 316"/>
                    <a:gd name="T81" fmla="*/ 135 h 182"/>
                    <a:gd name="T82" fmla="*/ 31 w 316"/>
                    <a:gd name="T83" fmla="*/ 80 h 182"/>
                    <a:gd name="T84" fmla="*/ 51 w 316"/>
                    <a:gd name="T85" fmla="*/ 69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16" h="182">
                      <a:moveTo>
                        <a:pt x="0" y="62"/>
                      </a:moveTo>
                      <a:lnTo>
                        <a:pt x="21" y="74"/>
                      </a:lnTo>
                      <a:lnTo>
                        <a:pt x="40" y="63"/>
                      </a:lnTo>
                      <a:lnTo>
                        <a:pt x="19" y="51"/>
                      </a:lnTo>
                      <a:lnTo>
                        <a:pt x="0" y="62"/>
                      </a:lnTo>
                      <a:close/>
                      <a:moveTo>
                        <a:pt x="29" y="45"/>
                      </a:moveTo>
                      <a:lnTo>
                        <a:pt x="50" y="57"/>
                      </a:lnTo>
                      <a:lnTo>
                        <a:pt x="70" y="45"/>
                      </a:lnTo>
                      <a:lnTo>
                        <a:pt x="49" y="34"/>
                      </a:lnTo>
                      <a:lnTo>
                        <a:pt x="29" y="45"/>
                      </a:lnTo>
                      <a:close/>
                      <a:moveTo>
                        <a:pt x="58" y="28"/>
                      </a:moveTo>
                      <a:lnTo>
                        <a:pt x="79" y="40"/>
                      </a:lnTo>
                      <a:lnTo>
                        <a:pt x="99" y="29"/>
                      </a:lnTo>
                      <a:lnTo>
                        <a:pt x="78" y="17"/>
                      </a:lnTo>
                      <a:lnTo>
                        <a:pt x="58" y="28"/>
                      </a:lnTo>
                      <a:close/>
                      <a:moveTo>
                        <a:pt x="88" y="11"/>
                      </a:moveTo>
                      <a:lnTo>
                        <a:pt x="109" y="23"/>
                      </a:lnTo>
                      <a:lnTo>
                        <a:pt x="129" y="11"/>
                      </a:lnTo>
                      <a:lnTo>
                        <a:pt x="108" y="0"/>
                      </a:lnTo>
                      <a:lnTo>
                        <a:pt x="88" y="11"/>
                      </a:lnTo>
                      <a:close/>
                      <a:moveTo>
                        <a:pt x="119" y="29"/>
                      </a:moveTo>
                      <a:lnTo>
                        <a:pt x="140" y="41"/>
                      </a:lnTo>
                      <a:lnTo>
                        <a:pt x="160" y="30"/>
                      </a:lnTo>
                      <a:lnTo>
                        <a:pt x="139" y="18"/>
                      </a:lnTo>
                      <a:lnTo>
                        <a:pt x="119" y="29"/>
                      </a:lnTo>
                      <a:close/>
                      <a:moveTo>
                        <a:pt x="151" y="47"/>
                      </a:moveTo>
                      <a:lnTo>
                        <a:pt x="171" y="59"/>
                      </a:lnTo>
                      <a:lnTo>
                        <a:pt x="191" y="48"/>
                      </a:lnTo>
                      <a:lnTo>
                        <a:pt x="170" y="36"/>
                      </a:lnTo>
                      <a:lnTo>
                        <a:pt x="151" y="47"/>
                      </a:lnTo>
                      <a:close/>
                      <a:moveTo>
                        <a:pt x="182" y="65"/>
                      </a:moveTo>
                      <a:lnTo>
                        <a:pt x="203" y="77"/>
                      </a:lnTo>
                      <a:lnTo>
                        <a:pt x="222" y="66"/>
                      </a:lnTo>
                      <a:lnTo>
                        <a:pt x="201" y="54"/>
                      </a:lnTo>
                      <a:lnTo>
                        <a:pt x="182" y="65"/>
                      </a:lnTo>
                      <a:close/>
                      <a:moveTo>
                        <a:pt x="244" y="101"/>
                      </a:moveTo>
                      <a:lnTo>
                        <a:pt x="265" y="113"/>
                      </a:lnTo>
                      <a:lnTo>
                        <a:pt x="285" y="102"/>
                      </a:lnTo>
                      <a:lnTo>
                        <a:pt x="264" y="90"/>
                      </a:lnTo>
                      <a:lnTo>
                        <a:pt x="244" y="101"/>
                      </a:lnTo>
                      <a:close/>
                      <a:moveTo>
                        <a:pt x="276" y="119"/>
                      </a:moveTo>
                      <a:lnTo>
                        <a:pt x="296" y="131"/>
                      </a:lnTo>
                      <a:lnTo>
                        <a:pt x="316" y="120"/>
                      </a:lnTo>
                      <a:lnTo>
                        <a:pt x="295" y="108"/>
                      </a:lnTo>
                      <a:lnTo>
                        <a:pt x="276" y="119"/>
                      </a:lnTo>
                      <a:close/>
                      <a:moveTo>
                        <a:pt x="246" y="136"/>
                      </a:moveTo>
                      <a:lnTo>
                        <a:pt x="267" y="148"/>
                      </a:lnTo>
                      <a:lnTo>
                        <a:pt x="287" y="137"/>
                      </a:lnTo>
                      <a:lnTo>
                        <a:pt x="266" y="125"/>
                      </a:lnTo>
                      <a:lnTo>
                        <a:pt x="246" y="136"/>
                      </a:lnTo>
                      <a:close/>
                      <a:moveTo>
                        <a:pt x="215" y="118"/>
                      </a:moveTo>
                      <a:lnTo>
                        <a:pt x="236" y="130"/>
                      </a:lnTo>
                      <a:lnTo>
                        <a:pt x="255" y="119"/>
                      </a:lnTo>
                      <a:lnTo>
                        <a:pt x="235" y="107"/>
                      </a:lnTo>
                      <a:lnTo>
                        <a:pt x="215" y="118"/>
                      </a:lnTo>
                      <a:close/>
                      <a:moveTo>
                        <a:pt x="213" y="83"/>
                      </a:moveTo>
                      <a:lnTo>
                        <a:pt x="234" y="95"/>
                      </a:lnTo>
                      <a:lnTo>
                        <a:pt x="254" y="84"/>
                      </a:lnTo>
                      <a:lnTo>
                        <a:pt x="233" y="72"/>
                      </a:lnTo>
                      <a:lnTo>
                        <a:pt x="213" y="83"/>
                      </a:lnTo>
                      <a:close/>
                      <a:moveTo>
                        <a:pt x="184" y="100"/>
                      </a:moveTo>
                      <a:lnTo>
                        <a:pt x="205" y="112"/>
                      </a:lnTo>
                      <a:lnTo>
                        <a:pt x="224" y="101"/>
                      </a:lnTo>
                      <a:lnTo>
                        <a:pt x="203" y="89"/>
                      </a:lnTo>
                      <a:lnTo>
                        <a:pt x="184" y="100"/>
                      </a:lnTo>
                      <a:close/>
                      <a:moveTo>
                        <a:pt x="152" y="82"/>
                      </a:moveTo>
                      <a:lnTo>
                        <a:pt x="173" y="94"/>
                      </a:lnTo>
                      <a:lnTo>
                        <a:pt x="193" y="83"/>
                      </a:lnTo>
                      <a:lnTo>
                        <a:pt x="172" y="71"/>
                      </a:lnTo>
                      <a:lnTo>
                        <a:pt x="152" y="82"/>
                      </a:lnTo>
                      <a:close/>
                      <a:moveTo>
                        <a:pt x="121" y="64"/>
                      </a:moveTo>
                      <a:lnTo>
                        <a:pt x="142" y="76"/>
                      </a:lnTo>
                      <a:lnTo>
                        <a:pt x="161" y="65"/>
                      </a:lnTo>
                      <a:lnTo>
                        <a:pt x="141" y="53"/>
                      </a:lnTo>
                      <a:lnTo>
                        <a:pt x="121" y="64"/>
                      </a:lnTo>
                      <a:close/>
                      <a:moveTo>
                        <a:pt x="90" y="46"/>
                      </a:moveTo>
                      <a:lnTo>
                        <a:pt x="111" y="58"/>
                      </a:lnTo>
                      <a:lnTo>
                        <a:pt x="130" y="47"/>
                      </a:lnTo>
                      <a:lnTo>
                        <a:pt x="110" y="35"/>
                      </a:lnTo>
                      <a:lnTo>
                        <a:pt x="90" y="46"/>
                      </a:lnTo>
                      <a:close/>
                      <a:moveTo>
                        <a:pt x="60" y="63"/>
                      </a:moveTo>
                      <a:lnTo>
                        <a:pt x="81" y="75"/>
                      </a:lnTo>
                      <a:lnTo>
                        <a:pt x="101" y="64"/>
                      </a:lnTo>
                      <a:lnTo>
                        <a:pt x="80" y="52"/>
                      </a:lnTo>
                      <a:lnTo>
                        <a:pt x="60" y="63"/>
                      </a:lnTo>
                      <a:close/>
                      <a:moveTo>
                        <a:pt x="92" y="81"/>
                      </a:moveTo>
                      <a:lnTo>
                        <a:pt x="113" y="93"/>
                      </a:lnTo>
                      <a:lnTo>
                        <a:pt x="132" y="82"/>
                      </a:lnTo>
                      <a:lnTo>
                        <a:pt x="111" y="70"/>
                      </a:lnTo>
                      <a:lnTo>
                        <a:pt x="92" y="81"/>
                      </a:lnTo>
                      <a:close/>
                      <a:moveTo>
                        <a:pt x="123" y="99"/>
                      </a:moveTo>
                      <a:lnTo>
                        <a:pt x="144" y="111"/>
                      </a:lnTo>
                      <a:lnTo>
                        <a:pt x="163" y="100"/>
                      </a:lnTo>
                      <a:lnTo>
                        <a:pt x="143" y="88"/>
                      </a:lnTo>
                      <a:lnTo>
                        <a:pt x="123" y="99"/>
                      </a:lnTo>
                      <a:close/>
                      <a:moveTo>
                        <a:pt x="154" y="117"/>
                      </a:moveTo>
                      <a:lnTo>
                        <a:pt x="175" y="129"/>
                      </a:lnTo>
                      <a:lnTo>
                        <a:pt x="195" y="118"/>
                      </a:lnTo>
                      <a:lnTo>
                        <a:pt x="174" y="106"/>
                      </a:lnTo>
                      <a:lnTo>
                        <a:pt x="154" y="117"/>
                      </a:lnTo>
                      <a:close/>
                      <a:moveTo>
                        <a:pt x="186" y="135"/>
                      </a:moveTo>
                      <a:lnTo>
                        <a:pt x="207" y="147"/>
                      </a:lnTo>
                      <a:lnTo>
                        <a:pt x="226" y="136"/>
                      </a:lnTo>
                      <a:lnTo>
                        <a:pt x="205" y="124"/>
                      </a:lnTo>
                      <a:lnTo>
                        <a:pt x="186" y="135"/>
                      </a:lnTo>
                      <a:close/>
                      <a:moveTo>
                        <a:pt x="217" y="153"/>
                      </a:moveTo>
                      <a:lnTo>
                        <a:pt x="238" y="165"/>
                      </a:lnTo>
                      <a:lnTo>
                        <a:pt x="257" y="154"/>
                      </a:lnTo>
                      <a:lnTo>
                        <a:pt x="236" y="142"/>
                      </a:lnTo>
                      <a:lnTo>
                        <a:pt x="217" y="153"/>
                      </a:lnTo>
                      <a:close/>
                      <a:moveTo>
                        <a:pt x="188" y="170"/>
                      </a:moveTo>
                      <a:lnTo>
                        <a:pt x="208" y="182"/>
                      </a:lnTo>
                      <a:lnTo>
                        <a:pt x="228" y="171"/>
                      </a:lnTo>
                      <a:lnTo>
                        <a:pt x="207" y="159"/>
                      </a:lnTo>
                      <a:lnTo>
                        <a:pt x="188" y="170"/>
                      </a:lnTo>
                      <a:close/>
                      <a:moveTo>
                        <a:pt x="156" y="152"/>
                      </a:moveTo>
                      <a:lnTo>
                        <a:pt x="177" y="164"/>
                      </a:lnTo>
                      <a:lnTo>
                        <a:pt x="196" y="153"/>
                      </a:lnTo>
                      <a:lnTo>
                        <a:pt x="176" y="141"/>
                      </a:lnTo>
                      <a:lnTo>
                        <a:pt x="156" y="152"/>
                      </a:lnTo>
                      <a:close/>
                      <a:moveTo>
                        <a:pt x="62" y="98"/>
                      </a:moveTo>
                      <a:lnTo>
                        <a:pt x="146" y="146"/>
                      </a:lnTo>
                      <a:lnTo>
                        <a:pt x="165" y="135"/>
                      </a:lnTo>
                      <a:lnTo>
                        <a:pt x="82" y="87"/>
                      </a:lnTo>
                      <a:lnTo>
                        <a:pt x="62" y="98"/>
                      </a:lnTo>
                      <a:close/>
                      <a:moveTo>
                        <a:pt x="31" y="80"/>
                      </a:moveTo>
                      <a:lnTo>
                        <a:pt x="52" y="92"/>
                      </a:lnTo>
                      <a:lnTo>
                        <a:pt x="71" y="81"/>
                      </a:lnTo>
                      <a:lnTo>
                        <a:pt x="51" y="69"/>
                      </a:lnTo>
                      <a:lnTo>
                        <a:pt x="31" y="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5" name="Freeform 51"/>
                <p:cNvSpPr>
                  <a:spLocks noEditPoints="1"/>
                </p:cNvSpPr>
                <p:nvPr/>
              </p:nvSpPr>
              <p:spPr bwMode="auto">
                <a:xfrm>
                  <a:off x="3199" y="3361"/>
                  <a:ext cx="316" cy="176"/>
                </a:xfrm>
                <a:custGeom>
                  <a:avLst/>
                  <a:gdLst>
                    <a:gd name="T0" fmla="*/ 88 w 316"/>
                    <a:gd name="T1" fmla="*/ 5 h 176"/>
                    <a:gd name="T2" fmla="*/ 119 w 316"/>
                    <a:gd name="T3" fmla="*/ 23 h 176"/>
                    <a:gd name="T4" fmla="*/ 151 w 316"/>
                    <a:gd name="T5" fmla="*/ 40 h 176"/>
                    <a:gd name="T6" fmla="*/ 182 w 316"/>
                    <a:gd name="T7" fmla="*/ 59 h 176"/>
                    <a:gd name="T8" fmla="*/ 213 w 316"/>
                    <a:gd name="T9" fmla="*/ 77 h 176"/>
                    <a:gd name="T10" fmla="*/ 244 w 316"/>
                    <a:gd name="T11" fmla="*/ 95 h 176"/>
                    <a:gd name="T12" fmla="*/ 109 w 316"/>
                    <a:gd name="T13" fmla="*/ 12 h 176"/>
                    <a:gd name="T14" fmla="*/ 140 w 316"/>
                    <a:gd name="T15" fmla="*/ 30 h 176"/>
                    <a:gd name="T16" fmla="*/ 171 w 316"/>
                    <a:gd name="T17" fmla="*/ 48 h 176"/>
                    <a:gd name="T18" fmla="*/ 203 w 316"/>
                    <a:gd name="T19" fmla="*/ 66 h 176"/>
                    <a:gd name="T20" fmla="*/ 234 w 316"/>
                    <a:gd name="T21" fmla="*/ 84 h 176"/>
                    <a:gd name="T22" fmla="*/ 265 w 316"/>
                    <a:gd name="T23" fmla="*/ 102 h 176"/>
                    <a:gd name="T24" fmla="*/ 276 w 316"/>
                    <a:gd name="T25" fmla="*/ 113 h 176"/>
                    <a:gd name="T26" fmla="*/ 296 w 316"/>
                    <a:gd name="T27" fmla="*/ 120 h 176"/>
                    <a:gd name="T28" fmla="*/ 58 w 316"/>
                    <a:gd name="T29" fmla="*/ 21 h 176"/>
                    <a:gd name="T30" fmla="*/ 90 w 316"/>
                    <a:gd name="T31" fmla="*/ 40 h 176"/>
                    <a:gd name="T32" fmla="*/ 121 w 316"/>
                    <a:gd name="T33" fmla="*/ 58 h 176"/>
                    <a:gd name="T34" fmla="*/ 152 w 316"/>
                    <a:gd name="T35" fmla="*/ 76 h 176"/>
                    <a:gd name="T36" fmla="*/ 184 w 316"/>
                    <a:gd name="T37" fmla="*/ 94 h 176"/>
                    <a:gd name="T38" fmla="*/ 215 w 316"/>
                    <a:gd name="T39" fmla="*/ 112 h 176"/>
                    <a:gd name="T40" fmla="*/ 79 w 316"/>
                    <a:gd name="T41" fmla="*/ 29 h 176"/>
                    <a:gd name="T42" fmla="*/ 111 w 316"/>
                    <a:gd name="T43" fmla="*/ 47 h 176"/>
                    <a:gd name="T44" fmla="*/ 142 w 316"/>
                    <a:gd name="T45" fmla="*/ 65 h 176"/>
                    <a:gd name="T46" fmla="*/ 173 w 316"/>
                    <a:gd name="T47" fmla="*/ 83 h 176"/>
                    <a:gd name="T48" fmla="*/ 205 w 316"/>
                    <a:gd name="T49" fmla="*/ 101 h 176"/>
                    <a:gd name="T50" fmla="*/ 236 w 316"/>
                    <a:gd name="T51" fmla="*/ 119 h 176"/>
                    <a:gd name="T52" fmla="*/ 246 w 316"/>
                    <a:gd name="T53" fmla="*/ 130 h 176"/>
                    <a:gd name="T54" fmla="*/ 267 w 316"/>
                    <a:gd name="T55" fmla="*/ 137 h 176"/>
                    <a:gd name="T56" fmla="*/ 29 w 316"/>
                    <a:gd name="T57" fmla="*/ 39 h 176"/>
                    <a:gd name="T58" fmla="*/ 60 w 316"/>
                    <a:gd name="T59" fmla="*/ 56 h 176"/>
                    <a:gd name="T60" fmla="*/ 92 w 316"/>
                    <a:gd name="T61" fmla="*/ 74 h 176"/>
                    <a:gd name="T62" fmla="*/ 123 w 316"/>
                    <a:gd name="T63" fmla="*/ 93 h 176"/>
                    <a:gd name="T64" fmla="*/ 154 w 316"/>
                    <a:gd name="T65" fmla="*/ 111 h 176"/>
                    <a:gd name="T66" fmla="*/ 186 w 316"/>
                    <a:gd name="T67" fmla="*/ 129 h 176"/>
                    <a:gd name="T68" fmla="*/ 50 w 316"/>
                    <a:gd name="T69" fmla="*/ 46 h 176"/>
                    <a:gd name="T70" fmla="*/ 81 w 316"/>
                    <a:gd name="T71" fmla="*/ 64 h 176"/>
                    <a:gd name="T72" fmla="*/ 113 w 316"/>
                    <a:gd name="T73" fmla="*/ 82 h 176"/>
                    <a:gd name="T74" fmla="*/ 144 w 316"/>
                    <a:gd name="T75" fmla="*/ 100 h 176"/>
                    <a:gd name="T76" fmla="*/ 175 w 316"/>
                    <a:gd name="T77" fmla="*/ 118 h 176"/>
                    <a:gd name="T78" fmla="*/ 207 w 316"/>
                    <a:gd name="T79" fmla="*/ 136 h 176"/>
                    <a:gd name="T80" fmla="*/ 217 w 316"/>
                    <a:gd name="T81" fmla="*/ 147 h 176"/>
                    <a:gd name="T82" fmla="*/ 238 w 316"/>
                    <a:gd name="T83" fmla="*/ 154 h 176"/>
                    <a:gd name="T84" fmla="*/ 0 w 316"/>
                    <a:gd name="T85" fmla="*/ 55 h 176"/>
                    <a:gd name="T86" fmla="*/ 31 w 316"/>
                    <a:gd name="T87" fmla="*/ 74 h 176"/>
                    <a:gd name="T88" fmla="*/ 62 w 316"/>
                    <a:gd name="T89" fmla="*/ 92 h 176"/>
                    <a:gd name="T90" fmla="*/ 156 w 316"/>
                    <a:gd name="T91" fmla="*/ 146 h 176"/>
                    <a:gd name="T92" fmla="*/ 21 w 316"/>
                    <a:gd name="T93" fmla="*/ 63 h 176"/>
                    <a:gd name="T94" fmla="*/ 52 w 316"/>
                    <a:gd name="T95" fmla="*/ 81 h 176"/>
                    <a:gd name="T96" fmla="*/ 146 w 316"/>
                    <a:gd name="T97" fmla="*/ 135 h 176"/>
                    <a:gd name="T98" fmla="*/ 177 w 316"/>
                    <a:gd name="T99" fmla="*/ 153 h 176"/>
                    <a:gd name="T100" fmla="*/ 188 w 316"/>
                    <a:gd name="T101" fmla="*/ 164 h 176"/>
                    <a:gd name="T102" fmla="*/ 208 w 316"/>
                    <a:gd name="T103" fmla="*/ 171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16" h="176">
                      <a:moveTo>
                        <a:pt x="88" y="5"/>
                      </a:moveTo>
                      <a:lnTo>
                        <a:pt x="109" y="17"/>
                      </a:lnTo>
                      <a:lnTo>
                        <a:pt x="109" y="12"/>
                      </a:lnTo>
                      <a:lnTo>
                        <a:pt x="88" y="0"/>
                      </a:lnTo>
                      <a:lnTo>
                        <a:pt x="88" y="5"/>
                      </a:lnTo>
                      <a:close/>
                      <a:moveTo>
                        <a:pt x="119" y="23"/>
                      </a:moveTo>
                      <a:lnTo>
                        <a:pt x="140" y="34"/>
                      </a:lnTo>
                      <a:lnTo>
                        <a:pt x="140" y="30"/>
                      </a:lnTo>
                      <a:lnTo>
                        <a:pt x="119" y="18"/>
                      </a:lnTo>
                      <a:lnTo>
                        <a:pt x="119" y="23"/>
                      </a:lnTo>
                      <a:close/>
                      <a:moveTo>
                        <a:pt x="151" y="40"/>
                      </a:moveTo>
                      <a:lnTo>
                        <a:pt x="171" y="53"/>
                      </a:lnTo>
                      <a:lnTo>
                        <a:pt x="171" y="48"/>
                      </a:lnTo>
                      <a:lnTo>
                        <a:pt x="151" y="36"/>
                      </a:lnTo>
                      <a:lnTo>
                        <a:pt x="151" y="40"/>
                      </a:lnTo>
                      <a:close/>
                      <a:moveTo>
                        <a:pt x="182" y="59"/>
                      </a:moveTo>
                      <a:lnTo>
                        <a:pt x="203" y="71"/>
                      </a:lnTo>
                      <a:lnTo>
                        <a:pt x="203" y="66"/>
                      </a:lnTo>
                      <a:lnTo>
                        <a:pt x="182" y="54"/>
                      </a:lnTo>
                      <a:lnTo>
                        <a:pt x="182" y="59"/>
                      </a:lnTo>
                      <a:close/>
                      <a:moveTo>
                        <a:pt x="213" y="77"/>
                      </a:moveTo>
                      <a:lnTo>
                        <a:pt x="234" y="89"/>
                      </a:lnTo>
                      <a:lnTo>
                        <a:pt x="234" y="84"/>
                      </a:lnTo>
                      <a:lnTo>
                        <a:pt x="213" y="72"/>
                      </a:lnTo>
                      <a:lnTo>
                        <a:pt x="213" y="77"/>
                      </a:lnTo>
                      <a:close/>
                      <a:moveTo>
                        <a:pt x="244" y="95"/>
                      </a:moveTo>
                      <a:lnTo>
                        <a:pt x="265" y="107"/>
                      </a:lnTo>
                      <a:lnTo>
                        <a:pt x="265" y="102"/>
                      </a:lnTo>
                      <a:lnTo>
                        <a:pt x="244" y="90"/>
                      </a:lnTo>
                      <a:lnTo>
                        <a:pt x="244" y="95"/>
                      </a:lnTo>
                      <a:close/>
                      <a:moveTo>
                        <a:pt x="109" y="12"/>
                      </a:moveTo>
                      <a:lnTo>
                        <a:pt x="109" y="17"/>
                      </a:lnTo>
                      <a:lnTo>
                        <a:pt x="129" y="5"/>
                      </a:lnTo>
                      <a:lnTo>
                        <a:pt x="129" y="0"/>
                      </a:lnTo>
                      <a:lnTo>
                        <a:pt x="109" y="12"/>
                      </a:lnTo>
                      <a:close/>
                      <a:moveTo>
                        <a:pt x="140" y="30"/>
                      </a:moveTo>
                      <a:lnTo>
                        <a:pt x="140" y="34"/>
                      </a:lnTo>
                      <a:lnTo>
                        <a:pt x="160" y="23"/>
                      </a:lnTo>
                      <a:lnTo>
                        <a:pt x="160" y="19"/>
                      </a:lnTo>
                      <a:lnTo>
                        <a:pt x="140" y="30"/>
                      </a:lnTo>
                      <a:close/>
                      <a:moveTo>
                        <a:pt x="171" y="48"/>
                      </a:moveTo>
                      <a:lnTo>
                        <a:pt x="171" y="53"/>
                      </a:lnTo>
                      <a:lnTo>
                        <a:pt x="191" y="41"/>
                      </a:lnTo>
                      <a:lnTo>
                        <a:pt x="191" y="37"/>
                      </a:lnTo>
                      <a:lnTo>
                        <a:pt x="171" y="48"/>
                      </a:lnTo>
                      <a:close/>
                      <a:moveTo>
                        <a:pt x="203" y="66"/>
                      </a:moveTo>
                      <a:lnTo>
                        <a:pt x="203" y="71"/>
                      </a:lnTo>
                      <a:lnTo>
                        <a:pt x="222" y="59"/>
                      </a:lnTo>
                      <a:lnTo>
                        <a:pt x="222" y="55"/>
                      </a:lnTo>
                      <a:lnTo>
                        <a:pt x="203" y="66"/>
                      </a:lnTo>
                      <a:close/>
                      <a:moveTo>
                        <a:pt x="234" y="84"/>
                      </a:moveTo>
                      <a:lnTo>
                        <a:pt x="234" y="89"/>
                      </a:lnTo>
                      <a:lnTo>
                        <a:pt x="254" y="77"/>
                      </a:lnTo>
                      <a:lnTo>
                        <a:pt x="254" y="73"/>
                      </a:lnTo>
                      <a:lnTo>
                        <a:pt x="234" y="84"/>
                      </a:lnTo>
                      <a:close/>
                      <a:moveTo>
                        <a:pt x="265" y="102"/>
                      </a:moveTo>
                      <a:lnTo>
                        <a:pt x="265" y="107"/>
                      </a:lnTo>
                      <a:lnTo>
                        <a:pt x="285" y="96"/>
                      </a:lnTo>
                      <a:lnTo>
                        <a:pt x="285" y="91"/>
                      </a:lnTo>
                      <a:lnTo>
                        <a:pt x="265" y="102"/>
                      </a:lnTo>
                      <a:close/>
                      <a:moveTo>
                        <a:pt x="276" y="113"/>
                      </a:moveTo>
                      <a:lnTo>
                        <a:pt x="296" y="125"/>
                      </a:lnTo>
                      <a:lnTo>
                        <a:pt x="296" y="120"/>
                      </a:lnTo>
                      <a:lnTo>
                        <a:pt x="276" y="108"/>
                      </a:lnTo>
                      <a:lnTo>
                        <a:pt x="276" y="113"/>
                      </a:lnTo>
                      <a:close/>
                      <a:moveTo>
                        <a:pt x="296" y="120"/>
                      </a:moveTo>
                      <a:lnTo>
                        <a:pt x="296" y="125"/>
                      </a:lnTo>
                      <a:lnTo>
                        <a:pt x="316" y="114"/>
                      </a:lnTo>
                      <a:lnTo>
                        <a:pt x="316" y="109"/>
                      </a:lnTo>
                      <a:lnTo>
                        <a:pt x="296" y="120"/>
                      </a:lnTo>
                      <a:close/>
                      <a:moveTo>
                        <a:pt x="58" y="21"/>
                      </a:moveTo>
                      <a:lnTo>
                        <a:pt x="79" y="33"/>
                      </a:lnTo>
                      <a:lnTo>
                        <a:pt x="79" y="29"/>
                      </a:lnTo>
                      <a:lnTo>
                        <a:pt x="58" y="17"/>
                      </a:lnTo>
                      <a:lnTo>
                        <a:pt x="58" y="21"/>
                      </a:lnTo>
                      <a:close/>
                      <a:moveTo>
                        <a:pt x="90" y="40"/>
                      </a:moveTo>
                      <a:lnTo>
                        <a:pt x="111" y="52"/>
                      </a:lnTo>
                      <a:lnTo>
                        <a:pt x="111" y="47"/>
                      </a:lnTo>
                      <a:lnTo>
                        <a:pt x="90" y="35"/>
                      </a:lnTo>
                      <a:lnTo>
                        <a:pt x="90" y="40"/>
                      </a:lnTo>
                      <a:close/>
                      <a:moveTo>
                        <a:pt x="121" y="58"/>
                      </a:moveTo>
                      <a:lnTo>
                        <a:pt x="142" y="70"/>
                      </a:lnTo>
                      <a:lnTo>
                        <a:pt x="142" y="65"/>
                      </a:lnTo>
                      <a:lnTo>
                        <a:pt x="121" y="53"/>
                      </a:lnTo>
                      <a:lnTo>
                        <a:pt x="121" y="58"/>
                      </a:lnTo>
                      <a:close/>
                      <a:moveTo>
                        <a:pt x="152" y="76"/>
                      </a:moveTo>
                      <a:lnTo>
                        <a:pt x="173" y="88"/>
                      </a:lnTo>
                      <a:lnTo>
                        <a:pt x="173" y="83"/>
                      </a:lnTo>
                      <a:lnTo>
                        <a:pt x="152" y="71"/>
                      </a:lnTo>
                      <a:lnTo>
                        <a:pt x="152" y="76"/>
                      </a:lnTo>
                      <a:close/>
                      <a:moveTo>
                        <a:pt x="184" y="94"/>
                      </a:moveTo>
                      <a:lnTo>
                        <a:pt x="205" y="106"/>
                      </a:lnTo>
                      <a:lnTo>
                        <a:pt x="205" y="101"/>
                      </a:lnTo>
                      <a:lnTo>
                        <a:pt x="184" y="89"/>
                      </a:lnTo>
                      <a:lnTo>
                        <a:pt x="184" y="94"/>
                      </a:lnTo>
                      <a:close/>
                      <a:moveTo>
                        <a:pt x="215" y="112"/>
                      </a:moveTo>
                      <a:lnTo>
                        <a:pt x="236" y="124"/>
                      </a:lnTo>
                      <a:lnTo>
                        <a:pt x="236" y="119"/>
                      </a:lnTo>
                      <a:lnTo>
                        <a:pt x="215" y="107"/>
                      </a:lnTo>
                      <a:lnTo>
                        <a:pt x="215" y="112"/>
                      </a:lnTo>
                      <a:close/>
                      <a:moveTo>
                        <a:pt x="79" y="29"/>
                      </a:moveTo>
                      <a:lnTo>
                        <a:pt x="79" y="33"/>
                      </a:lnTo>
                      <a:lnTo>
                        <a:pt x="99" y="22"/>
                      </a:lnTo>
                      <a:lnTo>
                        <a:pt x="99" y="18"/>
                      </a:lnTo>
                      <a:lnTo>
                        <a:pt x="79" y="29"/>
                      </a:lnTo>
                      <a:close/>
                      <a:moveTo>
                        <a:pt x="111" y="47"/>
                      </a:moveTo>
                      <a:lnTo>
                        <a:pt x="111" y="52"/>
                      </a:lnTo>
                      <a:lnTo>
                        <a:pt x="130" y="40"/>
                      </a:lnTo>
                      <a:lnTo>
                        <a:pt x="130" y="36"/>
                      </a:lnTo>
                      <a:lnTo>
                        <a:pt x="111" y="47"/>
                      </a:lnTo>
                      <a:close/>
                      <a:moveTo>
                        <a:pt x="142" y="65"/>
                      </a:moveTo>
                      <a:lnTo>
                        <a:pt x="142" y="70"/>
                      </a:lnTo>
                      <a:lnTo>
                        <a:pt x="161" y="58"/>
                      </a:lnTo>
                      <a:lnTo>
                        <a:pt x="161" y="54"/>
                      </a:lnTo>
                      <a:lnTo>
                        <a:pt x="142" y="65"/>
                      </a:lnTo>
                      <a:close/>
                      <a:moveTo>
                        <a:pt x="173" y="83"/>
                      </a:moveTo>
                      <a:lnTo>
                        <a:pt x="173" y="88"/>
                      </a:lnTo>
                      <a:lnTo>
                        <a:pt x="193" y="76"/>
                      </a:lnTo>
                      <a:lnTo>
                        <a:pt x="193" y="72"/>
                      </a:lnTo>
                      <a:lnTo>
                        <a:pt x="173" y="83"/>
                      </a:lnTo>
                      <a:close/>
                      <a:moveTo>
                        <a:pt x="205" y="101"/>
                      </a:moveTo>
                      <a:lnTo>
                        <a:pt x="205" y="106"/>
                      </a:lnTo>
                      <a:lnTo>
                        <a:pt x="224" y="95"/>
                      </a:lnTo>
                      <a:lnTo>
                        <a:pt x="224" y="90"/>
                      </a:lnTo>
                      <a:lnTo>
                        <a:pt x="205" y="101"/>
                      </a:lnTo>
                      <a:close/>
                      <a:moveTo>
                        <a:pt x="236" y="119"/>
                      </a:moveTo>
                      <a:lnTo>
                        <a:pt x="236" y="124"/>
                      </a:lnTo>
                      <a:lnTo>
                        <a:pt x="255" y="112"/>
                      </a:lnTo>
                      <a:lnTo>
                        <a:pt x="255" y="108"/>
                      </a:lnTo>
                      <a:lnTo>
                        <a:pt x="236" y="119"/>
                      </a:lnTo>
                      <a:close/>
                      <a:moveTo>
                        <a:pt x="246" y="130"/>
                      </a:moveTo>
                      <a:lnTo>
                        <a:pt x="267" y="142"/>
                      </a:lnTo>
                      <a:lnTo>
                        <a:pt x="267" y="137"/>
                      </a:lnTo>
                      <a:lnTo>
                        <a:pt x="246" y="125"/>
                      </a:lnTo>
                      <a:lnTo>
                        <a:pt x="246" y="130"/>
                      </a:lnTo>
                      <a:close/>
                      <a:moveTo>
                        <a:pt x="267" y="137"/>
                      </a:moveTo>
                      <a:lnTo>
                        <a:pt x="267" y="142"/>
                      </a:lnTo>
                      <a:lnTo>
                        <a:pt x="287" y="130"/>
                      </a:lnTo>
                      <a:lnTo>
                        <a:pt x="287" y="126"/>
                      </a:lnTo>
                      <a:lnTo>
                        <a:pt x="267" y="137"/>
                      </a:lnTo>
                      <a:close/>
                      <a:moveTo>
                        <a:pt x="29" y="39"/>
                      </a:moveTo>
                      <a:lnTo>
                        <a:pt x="50" y="51"/>
                      </a:lnTo>
                      <a:lnTo>
                        <a:pt x="50" y="46"/>
                      </a:lnTo>
                      <a:lnTo>
                        <a:pt x="29" y="34"/>
                      </a:lnTo>
                      <a:lnTo>
                        <a:pt x="29" y="39"/>
                      </a:lnTo>
                      <a:close/>
                      <a:moveTo>
                        <a:pt x="60" y="56"/>
                      </a:moveTo>
                      <a:lnTo>
                        <a:pt x="81" y="68"/>
                      </a:lnTo>
                      <a:lnTo>
                        <a:pt x="81" y="64"/>
                      </a:lnTo>
                      <a:lnTo>
                        <a:pt x="60" y="52"/>
                      </a:lnTo>
                      <a:lnTo>
                        <a:pt x="60" y="56"/>
                      </a:lnTo>
                      <a:close/>
                      <a:moveTo>
                        <a:pt x="92" y="74"/>
                      </a:moveTo>
                      <a:lnTo>
                        <a:pt x="113" y="87"/>
                      </a:lnTo>
                      <a:lnTo>
                        <a:pt x="113" y="82"/>
                      </a:lnTo>
                      <a:lnTo>
                        <a:pt x="92" y="70"/>
                      </a:lnTo>
                      <a:lnTo>
                        <a:pt x="92" y="74"/>
                      </a:lnTo>
                      <a:close/>
                      <a:moveTo>
                        <a:pt x="123" y="93"/>
                      </a:moveTo>
                      <a:lnTo>
                        <a:pt x="144" y="105"/>
                      </a:lnTo>
                      <a:lnTo>
                        <a:pt x="144" y="100"/>
                      </a:lnTo>
                      <a:lnTo>
                        <a:pt x="123" y="88"/>
                      </a:lnTo>
                      <a:lnTo>
                        <a:pt x="123" y="93"/>
                      </a:lnTo>
                      <a:close/>
                      <a:moveTo>
                        <a:pt x="154" y="111"/>
                      </a:moveTo>
                      <a:lnTo>
                        <a:pt x="175" y="123"/>
                      </a:lnTo>
                      <a:lnTo>
                        <a:pt x="175" y="118"/>
                      </a:lnTo>
                      <a:lnTo>
                        <a:pt x="154" y="106"/>
                      </a:lnTo>
                      <a:lnTo>
                        <a:pt x="154" y="111"/>
                      </a:lnTo>
                      <a:close/>
                      <a:moveTo>
                        <a:pt x="186" y="129"/>
                      </a:moveTo>
                      <a:lnTo>
                        <a:pt x="207" y="141"/>
                      </a:lnTo>
                      <a:lnTo>
                        <a:pt x="207" y="136"/>
                      </a:lnTo>
                      <a:lnTo>
                        <a:pt x="186" y="124"/>
                      </a:lnTo>
                      <a:lnTo>
                        <a:pt x="186" y="129"/>
                      </a:lnTo>
                      <a:close/>
                      <a:moveTo>
                        <a:pt x="50" y="46"/>
                      </a:moveTo>
                      <a:lnTo>
                        <a:pt x="50" y="51"/>
                      </a:lnTo>
                      <a:lnTo>
                        <a:pt x="70" y="39"/>
                      </a:lnTo>
                      <a:lnTo>
                        <a:pt x="70" y="34"/>
                      </a:lnTo>
                      <a:lnTo>
                        <a:pt x="50" y="46"/>
                      </a:lnTo>
                      <a:close/>
                      <a:moveTo>
                        <a:pt x="81" y="64"/>
                      </a:moveTo>
                      <a:lnTo>
                        <a:pt x="81" y="68"/>
                      </a:lnTo>
                      <a:lnTo>
                        <a:pt x="101" y="57"/>
                      </a:lnTo>
                      <a:lnTo>
                        <a:pt x="101" y="53"/>
                      </a:lnTo>
                      <a:lnTo>
                        <a:pt x="81" y="64"/>
                      </a:lnTo>
                      <a:close/>
                      <a:moveTo>
                        <a:pt x="113" y="82"/>
                      </a:moveTo>
                      <a:lnTo>
                        <a:pt x="113" y="87"/>
                      </a:lnTo>
                      <a:lnTo>
                        <a:pt x="132" y="75"/>
                      </a:lnTo>
                      <a:lnTo>
                        <a:pt x="132" y="71"/>
                      </a:lnTo>
                      <a:lnTo>
                        <a:pt x="113" y="82"/>
                      </a:lnTo>
                      <a:close/>
                      <a:moveTo>
                        <a:pt x="144" y="100"/>
                      </a:moveTo>
                      <a:lnTo>
                        <a:pt x="144" y="105"/>
                      </a:lnTo>
                      <a:lnTo>
                        <a:pt x="163" y="93"/>
                      </a:lnTo>
                      <a:lnTo>
                        <a:pt x="163" y="89"/>
                      </a:lnTo>
                      <a:lnTo>
                        <a:pt x="144" y="100"/>
                      </a:lnTo>
                      <a:close/>
                      <a:moveTo>
                        <a:pt x="175" y="118"/>
                      </a:moveTo>
                      <a:lnTo>
                        <a:pt x="175" y="123"/>
                      </a:lnTo>
                      <a:lnTo>
                        <a:pt x="195" y="111"/>
                      </a:lnTo>
                      <a:lnTo>
                        <a:pt x="195" y="107"/>
                      </a:lnTo>
                      <a:lnTo>
                        <a:pt x="175" y="118"/>
                      </a:lnTo>
                      <a:close/>
                      <a:moveTo>
                        <a:pt x="207" y="136"/>
                      </a:moveTo>
                      <a:lnTo>
                        <a:pt x="207" y="141"/>
                      </a:lnTo>
                      <a:lnTo>
                        <a:pt x="226" y="130"/>
                      </a:lnTo>
                      <a:lnTo>
                        <a:pt x="226" y="125"/>
                      </a:lnTo>
                      <a:lnTo>
                        <a:pt x="207" y="136"/>
                      </a:lnTo>
                      <a:close/>
                      <a:moveTo>
                        <a:pt x="217" y="147"/>
                      </a:moveTo>
                      <a:lnTo>
                        <a:pt x="238" y="159"/>
                      </a:lnTo>
                      <a:lnTo>
                        <a:pt x="238" y="154"/>
                      </a:lnTo>
                      <a:lnTo>
                        <a:pt x="217" y="142"/>
                      </a:lnTo>
                      <a:lnTo>
                        <a:pt x="217" y="147"/>
                      </a:lnTo>
                      <a:close/>
                      <a:moveTo>
                        <a:pt x="238" y="154"/>
                      </a:moveTo>
                      <a:lnTo>
                        <a:pt x="238" y="159"/>
                      </a:lnTo>
                      <a:lnTo>
                        <a:pt x="257" y="148"/>
                      </a:lnTo>
                      <a:lnTo>
                        <a:pt x="257" y="143"/>
                      </a:lnTo>
                      <a:lnTo>
                        <a:pt x="238" y="154"/>
                      </a:lnTo>
                      <a:close/>
                      <a:moveTo>
                        <a:pt x="0" y="55"/>
                      </a:moveTo>
                      <a:lnTo>
                        <a:pt x="21" y="67"/>
                      </a:lnTo>
                      <a:lnTo>
                        <a:pt x="21" y="63"/>
                      </a:lnTo>
                      <a:lnTo>
                        <a:pt x="0" y="51"/>
                      </a:lnTo>
                      <a:lnTo>
                        <a:pt x="0" y="55"/>
                      </a:lnTo>
                      <a:close/>
                      <a:moveTo>
                        <a:pt x="31" y="74"/>
                      </a:moveTo>
                      <a:lnTo>
                        <a:pt x="52" y="86"/>
                      </a:lnTo>
                      <a:lnTo>
                        <a:pt x="52" y="81"/>
                      </a:lnTo>
                      <a:lnTo>
                        <a:pt x="31" y="69"/>
                      </a:lnTo>
                      <a:lnTo>
                        <a:pt x="31" y="74"/>
                      </a:lnTo>
                      <a:close/>
                      <a:moveTo>
                        <a:pt x="62" y="92"/>
                      </a:moveTo>
                      <a:lnTo>
                        <a:pt x="146" y="140"/>
                      </a:lnTo>
                      <a:lnTo>
                        <a:pt x="146" y="135"/>
                      </a:lnTo>
                      <a:lnTo>
                        <a:pt x="62" y="87"/>
                      </a:lnTo>
                      <a:lnTo>
                        <a:pt x="62" y="92"/>
                      </a:lnTo>
                      <a:close/>
                      <a:moveTo>
                        <a:pt x="156" y="146"/>
                      </a:moveTo>
                      <a:lnTo>
                        <a:pt x="177" y="158"/>
                      </a:lnTo>
                      <a:lnTo>
                        <a:pt x="177" y="153"/>
                      </a:lnTo>
                      <a:lnTo>
                        <a:pt x="156" y="141"/>
                      </a:lnTo>
                      <a:lnTo>
                        <a:pt x="156" y="146"/>
                      </a:lnTo>
                      <a:close/>
                      <a:moveTo>
                        <a:pt x="21" y="63"/>
                      </a:moveTo>
                      <a:lnTo>
                        <a:pt x="21" y="67"/>
                      </a:lnTo>
                      <a:lnTo>
                        <a:pt x="40" y="56"/>
                      </a:lnTo>
                      <a:lnTo>
                        <a:pt x="40" y="52"/>
                      </a:lnTo>
                      <a:lnTo>
                        <a:pt x="21" y="63"/>
                      </a:lnTo>
                      <a:close/>
                      <a:moveTo>
                        <a:pt x="52" y="81"/>
                      </a:moveTo>
                      <a:lnTo>
                        <a:pt x="52" y="86"/>
                      </a:lnTo>
                      <a:lnTo>
                        <a:pt x="71" y="74"/>
                      </a:lnTo>
                      <a:lnTo>
                        <a:pt x="71" y="70"/>
                      </a:lnTo>
                      <a:lnTo>
                        <a:pt x="52" y="81"/>
                      </a:lnTo>
                      <a:close/>
                      <a:moveTo>
                        <a:pt x="146" y="135"/>
                      </a:moveTo>
                      <a:lnTo>
                        <a:pt x="146" y="140"/>
                      </a:lnTo>
                      <a:lnTo>
                        <a:pt x="165" y="129"/>
                      </a:lnTo>
                      <a:lnTo>
                        <a:pt x="165" y="124"/>
                      </a:lnTo>
                      <a:lnTo>
                        <a:pt x="146" y="135"/>
                      </a:lnTo>
                      <a:close/>
                      <a:moveTo>
                        <a:pt x="177" y="153"/>
                      </a:moveTo>
                      <a:lnTo>
                        <a:pt x="177" y="158"/>
                      </a:lnTo>
                      <a:lnTo>
                        <a:pt x="196" y="146"/>
                      </a:lnTo>
                      <a:lnTo>
                        <a:pt x="196" y="142"/>
                      </a:lnTo>
                      <a:lnTo>
                        <a:pt x="177" y="153"/>
                      </a:lnTo>
                      <a:close/>
                      <a:moveTo>
                        <a:pt x="188" y="164"/>
                      </a:moveTo>
                      <a:lnTo>
                        <a:pt x="208" y="176"/>
                      </a:lnTo>
                      <a:lnTo>
                        <a:pt x="208" y="171"/>
                      </a:lnTo>
                      <a:lnTo>
                        <a:pt x="188" y="159"/>
                      </a:lnTo>
                      <a:lnTo>
                        <a:pt x="188" y="164"/>
                      </a:lnTo>
                      <a:close/>
                      <a:moveTo>
                        <a:pt x="208" y="171"/>
                      </a:moveTo>
                      <a:lnTo>
                        <a:pt x="208" y="176"/>
                      </a:lnTo>
                      <a:lnTo>
                        <a:pt x="228" y="164"/>
                      </a:lnTo>
                      <a:lnTo>
                        <a:pt x="228" y="160"/>
                      </a:lnTo>
                      <a:lnTo>
                        <a:pt x="208" y="171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6" name="AutoShape 52"/>
                <p:cNvSpPr>
                  <a:spLocks noChangeArrowheads="1"/>
                </p:cNvSpPr>
                <p:nvPr/>
              </p:nvSpPr>
              <p:spPr bwMode="auto">
                <a:xfrm rot="-26209655">
                  <a:off x="3341" y="3195"/>
                  <a:ext cx="228" cy="222"/>
                </a:xfrm>
                <a:prstGeom prst="parallelogram">
                  <a:avLst>
                    <a:gd name="adj" fmla="val 33811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 sz="1200"/>
                </a:p>
              </p:txBody>
            </p:sp>
          </p:grpSp>
        </p:grpSp>
        <p:grpSp>
          <p:nvGrpSpPr>
            <p:cNvPr id="77" name="Agrupar 76"/>
            <p:cNvGrpSpPr/>
            <p:nvPr/>
          </p:nvGrpSpPr>
          <p:grpSpPr>
            <a:xfrm>
              <a:off x="6396654" y="541462"/>
              <a:ext cx="753569" cy="720064"/>
              <a:chOff x="3511003" y="1002043"/>
              <a:chExt cx="753569" cy="720064"/>
            </a:xfrm>
          </p:grpSpPr>
          <p:sp>
            <p:nvSpPr>
              <p:cNvPr id="78" name="Elipse 77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79" name="Conector recto de flecha 78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cto de flecha 79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Agrupar 92"/>
            <p:cNvGrpSpPr>
              <a:grpSpLocks noChangeAspect="1"/>
            </p:cNvGrpSpPr>
            <p:nvPr/>
          </p:nvGrpSpPr>
          <p:grpSpPr>
            <a:xfrm>
              <a:off x="4493121" y="1592461"/>
              <a:ext cx="565127" cy="540000"/>
              <a:chOff x="3511003" y="1002043"/>
              <a:chExt cx="753569" cy="720064"/>
            </a:xfrm>
          </p:grpSpPr>
          <p:sp>
            <p:nvSpPr>
              <p:cNvPr id="94" name="Elipse 93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95" name="Conector recto de flecha 94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ector recto de flecha 95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Conector recto 101"/>
            <p:cNvCxnSpPr>
              <a:stCxn id="3" idx="5"/>
            </p:cNvCxnSpPr>
            <p:nvPr/>
          </p:nvCxnSpPr>
          <p:spPr>
            <a:xfrm>
              <a:off x="3314059" y="1090277"/>
              <a:ext cx="406854" cy="5021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/>
            <p:cNvCxnSpPr>
              <a:stCxn id="78" idx="3"/>
            </p:cNvCxnSpPr>
            <p:nvPr/>
          </p:nvCxnSpPr>
          <p:spPr>
            <a:xfrm flipH="1">
              <a:off x="5892529" y="1156075"/>
              <a:ext cx="614482" cy="4363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cto 110"/>
            <p:cNvCxnSpPr>
              <a:endCxn id="23" idx="1"/>
            </p:cNvCxnSpPr>
            <p:nvPr/>
          </p:nvCxnSpPr>
          <p:spPr>
            <a:xfrm>
              <a:off x="6351318" y="2496540"/>
              <a:ext cx="1039169" cy="58764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/>
            <p:cNvCxnSpPr>
              <a:stCxn id="66" idx="0"/>
              <a:endCxn id="23" idx="3"/>
            </p:cNvCxnSpPr>
            <p:nvPr/>
          </p:nvCxnSpPr>
          <p:spPr>
            <a:xfrm flipV="1">
              <a:off x="6784007" y="3590813"/>
              <a:ext cx="555753" cy="7607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Elipse 120"/>
            <p:cNvSpPr/>
            <p:nvPr/>
          </p:nvSpPr>
          <p:spPr>
            <a:xfrm>
              <a:off x="5868912" y="2860156"/>
              <a:ext cx="3497787" cy="2792331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122" name="CuadroTexto 121"/>
            <p:cNvSpPr txBox="1"/>
            <p:nvPr/>
          </p:nvSpPr>
          <p:spPr>
            <a:xfrm>
              <a:off x="6396640" y="2165605"/>
              <a:ext cx="1183821" cy="683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/>
                <a:t>Enlace del Centro</a:t>
              </a:r>
              <a:endParaRPr lang="es-ES" sz="1200" dirty="0"/>
            </a:p>
          </p:txBody>
        </p:sp>
        <p:sp>
          <p:nvSpPr>
            <p:cNvPr id="125" name="CuadroTexto 124"/>
            <p:cNvSpPr txBox="1"/>
            <p:nvPr/>
          </p:nvSpPr>
          <p:spPr>
            <a:xfrm>
              <a:off x="3096096" y="3590814"/>
              <a:ext cx="1817503" cy="6838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Router EGIDA</a:t>
              </a:r>
            </a:p>
            <a:p>
              <a:pPr algn="ctr"/>
              <a:r>
                <a:rPr lang="es-ES" sz="1200" dirty="0"/>
                <a:t>EGIDA</a:t>
              </a:r>
              <a:endParaRPr lang="es-ES" sz="1200" dirty="0"/>
            </a:p>
          </p:txBody>
        </p:sp>
        <p:sp>
          <p:nvSpPr>
            <p:cNvPr id="126" name="CuadroTexto 125"/>
            <p:cNvSpPr txBox="1"/>
            <p:nvPr/>
          </p:nvSpPr>
          <p:spPr>
            <a:xfrm>
              <a:off x="2005387" y="1129725"/>
              <a:ext cx="1183821" cy="683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Proveedor externo 1</a:t>
              </a:r>
              <a:endParaRPr lang="es-ES" sz="1200" dirty="0"/>
            </a:p>
          </p:txBody>
        </p:sp>
        <p:sp>
          <p:nvSpPr>
            <p:cNvPr id="127" name="CuadroTexto 126"/>
            <p:cNvSpPr txBox="1"/>
            <p:nvPr/>
          </p:nvSpPr>
          <p:spPr>
            <a:xfrm>
              <a:off x="6780097" y="1193392"/>
              <a:ext cx="1183821" cy="683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Proveedor externo 2</a:t>
              </a:r>
              <a:endParaRPr lang="es-ES" sz="1200" dirty="0"/>
            </a:p>
          </p:txBody>
        </p:sp>
        <p:grpSp>
          <p:nvGrpSpPr>
            <p:cNvPr id="128" name="Agrupar 127"/>
            <p:cNvGrpSpPr>
              <a:grpSpLocks noChangeAspect="1"/>
            </p:cNvGrpSpPr>
            <p:nvPr/>
          </p:nvGrpSpPr>
          <p:grpSpPr>
            <a:xfrm>
              <a:off x="3508388" y="2132461"/>
              <a:ext cx="565127" cy="540000"/>
              <a:chOff x="3511003" y="1002043"/>
              <a:chExt cx="753569" cy="720064"/>
            </a:xfrm>
          </p:grpSpPr>
          <p:sp>
            <p:nvSpPr>
              <p:cNvPr id="129" name="Elipse 128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130" name="Conector recto de flecha 129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ector recto de flecha 130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Agrupar 131"/>
            <p:cNvGrpSpPr>
              <a:grpSpLocks noChangeAspect="1"/>
            </p:cNvGrpSpPr>
            <p:nvPr/>
          </p:nvGrpSpPr>
          <p:grpSpPr>
            <a:xfrm>
              <a:off x="5464671" y="2296021"/>
              <a:ext cx="565127" cy="540000"/>
              <a:chOff x="3511003" y="1002043"/>
              <a:chExt cx="753569" cy="720064"/>
            </a:xfrm>
          </p:grpSpPr>
          <p:sp>
            <p:nvSpPr>
              <p:cNvPr id="133" name="Elipse 13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134" name="Conector recto de flecha 133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ector recto de flecha 134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CuadroTexto 135"/>
            <p:cNvSpPr txBox="1"/>
            <p:nvPr/>
          </p:nvSpPr>
          <p:spPr>
            <a:xfrm>
              <a:off x="4178630" y="2242051"/>
              <a:ext cx="1282652" cy="683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Troncal de RedIRIS</a:t>
              </a:r>
              <a:endParaRPr lang="es-ES" sz="1200" dirty="0"/>
            </a:p>
          </p:txBody>
        </p:sp>
        <p:sp>
          <p:nvSpPr>
            <p:cNvPr id="139" name="CuadroTexto 138"/>
            <p:cNvSpPr txBox="1"/>
            <p:nvPr/>
          </p:nvSpPr>
          <p:spPr>
            <a:xfrm>
              <a:off x="6097854" y="3443609"/>
              <a:ext cx="879647" cy="957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Red del Centro</a:t>
              </a:r>
              <a:endParaRPr lang="es-ES" sz="1200" dirty="0"/>
            </a:p>
          </p:txBody>
        </p:sp>
        <p:sp>
          <p:nvSpPr>
            <p:cNvPr id="97" name="Nube 1"/>
            <p:cNvSpPr/>
            <p:nvPr/>
          </p:nvSpPr>
          <p:spPr>
            <a:xfrm>
              <a:off x="3281849" y="1322150"/>
              <a:ext cx="3000320" cy="2280637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45435" y="4930124"/>
              <a:ext cx="1783521" cy="410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Red de </a:t>
              </a:r>
              <a:r>
                <a:rPr lang="en-GB" sz="1200" dirty="0" err="1"/>
                <a:t>Limpieza</a:t>
              </a:r>
              <a:endParaRPr lang="en-GB" sz="1200" dirty="0"/>
            </a:p>
          </p:txBody>
        </p:sp>
        <p:sp>
          <p:nvSpPr>
            <p:cNvPr id="2" name="Nube 1"/>
            <p:cNvSpPr/>
            <p:nvPr/>
          </p:nvSpPr>
          <p:spPr>
            <a:xfrm>
              <a:off x="2176268" y="4380779"/>
              <a:ext cx="2456471" cy="1885289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4014050" y="3602787"/>
              <a:ext cx="138163" cy="8183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Agrupar 80"/>
            <p:cNvGrpSpPr/>
            <p:nvPr/>
          </p:nvGrpSpPr>
          <p:grpSpPr>
            <a:xfrm>
              <a:off x="3628064" y="2974171"/>
              <a:ext cx="753569" cy="720064"/>
              <a:chOff x="3511003" y="1002043"/>
              <a:chExt cx="753569" cy="720064"/>
            </a:xfrm>
          </p:grpSpPr>
          <p:sp>
            <p:nvSpPr>
              <p:cNvPr id="82" name="Elipse 81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83" name="Conector recto de flecha 82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ector recto de flecha 83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Elipse 2"/>
            <p:cNvSpPr/>
            <p:nvPr/>
          </p:nvSpPr>
          <p:spPr>
            <a:xfrm>
              <a:off x="4296378" y="5114789"/>
              <a:ext cx="918539" cy="910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29317" y="6058036"/>
              <a:ext cx="1759945" cy="410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/>
                <a:t>Equipo</a:t>
              </a:r>
              <a:r>
                <a:rPr lang="en-GB" sz="1200" dirty="0"/>
                <a:t> </a:t>
              </a:r>
              <a:r>
                <a:rPr lang="en-GB" sz="1200" dirty="0" err="1"/>
                <a:t>Limpieza</a:t>
              </a:r>
              <a:endParaRPr lang="en-GB" sz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4424910" y="2983791"/>
              <a:ext cx="2779455" cy="2128536"/>
            </a:xfrm>
            <a:custGeom>
              <a:avLst/>
              <a:gdLst>
                <a:gd name="connsiteX0" fmla="*/ 230218 w 2779455"/>
                <a:gd name="connsiteY0" fmla="*/ 2128536 h 2128536"/>
                <a:gd name="connsiteX1" fmla="*/ 8546 w 2779455"/>
                <a:gd name="connsiteY1" fmla="*/ 1214136 h 2128536"/>
                <a:gd name="connsiteX2" fmla="*/ 493455 w 2779455"/>
                <a:gd name="connsiteY2" fmla="*/ 618391 h 2128536"/>
                <a:gd name="connsiteX3" fmla="*/ 1297018 w 2779455"/>
                <a:gd name="connsiteY3" fmla="*/ 8791 h 2128536"/>
                <a:gd name="connsiteX4" fmla="*/ 2779455 w 2779455"/>
                <a:gd name="connsiteY4" fmla="*/ 258173 h 2128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455" h="2128536">
                  <a:moveTo>
                    <a:pt x="230218" y="2128536"/>
                  </a:moveTo>
                  <a:cubicBezTo>
                    <a:pt x="97445" y="1797181"/>
                    <a:pt x="-35327" y="1465827"/>
                    <a:pt x="8546" y="1214136"/>
                  </a:cubicBezTo>
                  <a:cubicBezTo>
                    <a:pt x="52419" y="962445"/>
                    <a:pt x="278710" y="819282"/>
                    <a:pt x="493455" y="618391"/>
                  </a:cubicBezTo>
                  <a:cubicBezTo>
                    <a:pt x="708200" y="417500"/>
                    <a:pt x="916018" y="68827"/>
                    <a:pt x="1297018" y="8791"/>
                  </a:cubicBezTo>
                  <a:cubicBezTo>
                    <a:pt x="1678018" y="-51245"/>
                    <a:pt x="2541619" y="214300"/>
                    <a:pt x="2779455" y="258173"/>
                  </a:cubicBezTo>
                </a:path>
              </a:pathLst>
            </a:custGeom>
            <a:noFill/>
            <a:ln w="41275"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477491" y="969820"/>
              <a:ext cx="546001" cy="2004351"/>
            </a:xfrm>
            <a:custGeom>
              <a:avLst/>
              <a:gdLst>
                <a:gd name="connsiteX0" fmla="*/ 0 w 3390894"/>
                <a:gd name="connsiteY0" fmla="*/ 0 h 3172691"/>
                <a:gd name="connsiteX1" fmla="*/ 678873 w 3390894"/>
                <a:gd name="connsiteY1" fmla="*/ 1011382 h 3172691"/>
                <a:gd name="connsiteX2" fmla="*/ 1246909 w 3390894"/>
                <a:gd name="connsiteY2" fmla="*/ 1413164 h 3172691"/>
                <a:gd name="connsiteX3" fmla="*/ 3269673 w 3390894"/>
                <a:gd name="connsiteY3" fmla="*/ 2410691 h 3172691"/>
                <a:gd name="connsiteX4" fmla="*/ 3172691 w 3390894"/>
                <a:gd name="connsiteY4" fmla="*/ 3172691 h 3172691"/>
                <a:gd name="connsiteX0" fmla="*/ 0 w 3301594"/>
                <a:gd name="connsiteY0" fmla="*/ 0 h 4045528"/>
                <a:gd name="connsiteX1" fmla="*/ 678873 w 3301594"/>
                <a:gd name="connsiteY1" fmla="*/ 1011382 h 4045528"/>
                <a:gd name="connsiteX2" fmla="*/ 1246909 w 3301594"/>
                <a:gd name="connsiteY2" fmla="*/ 1413164 h 4045528"/>
                <a:gd name="connsiteX3" fmla="*/ 3269673 w 3301594"/>
                <a:gd name="connsiteY3" fmla="*/ 2410691 h 4045528"/>
                <a:gd name="connsiteX4" fmla="*/ 1385454 w 3301594"/>
                <a:gd name="connsiteY4" fmla="*/ 4045528 h 4045528"/>
                <a:gd name="connsiteX0" fmla="*/ 0 w 1416229"/>
                <a:gd name="connsiteY0" fmla="*/ 0 h 4045528"/>
                <a:gd name="connsiteX1" fmla="*/ 678873 w 1416229"/>
                <a:gd name="connsiteY1" fmla="*/ 1011382 h 4045528"/>
                <a:gd name="connsiteX2" fmla="*/ 1246909 w 1416229"/>
                <a:gd name="connsiteY2" fmla="*/ 1413164 h 4045528"/>
                <a:gd name="connsiteX3" fmla="*/ 1205345 w 1416229"/>
                <a:gd name="connsiteY3" fmla="*/ 2244437 h 4045528"/>
                <a:gd name="connsiteX4" fmla="*/ 1385454 w 1416229"/>
                <a:gd name="connsiteY4" fmla="*/ 4045528 h 4045528"/>
                <a:gd name="connsiteX0" fmla="*/ 0 w 1416229"/>
                <a:gd name="connsiteY0" fmla="*/ 0 h 4045528"/>
                <a:gd name="connsiteX1" fmla="*/ 678873 w 1416229"/>
                <a:gd name="connsiteY1" fmla="*/ 1011382 h 4045528"/>
                <a:gd name="connsiteX2" fmla="*/ 1205345 w 1416229"/>
                <a:gd name="connsiteY2" fmla="*/ 2244437 h 4045528"/>
                <a:gd name="connsiteX3" fmla="*/ 1385454 w 1416229"/>
                <a:gd name="connsiteY3" fmla="*/ 4045528 h 404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6229" h="4045528">
                  <a:moveTo>
                    <a:pt x="0" y="0"/>
                  </a:moveTo>
                  <a:cubicBezTo>
                    <a:pt x="235527" y="387927"/>
                    <a:pt x="477982" y="637309"/>
                    <a:pt x="678873" y="1011382"/>
                  </a:cubicBezTo>
                  <a:cubicBezTo>
                    <a:pt x="879764" y="1385455"/>
                    <a:pt x="1087582" y="1738746"/>
                    <a:pt x="1205345" y="2244437"/>
                  </a:cubicBezTo>
                  <a:cubicBezTo>
                    <a:pt x="1526309" y="2537692"/>
                    <a:pt x="1385454" y="4045528"/>
                    <a:pt x="1385454" y="4045528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103418" y="1371600"/>
              <a:ext cx="1191491" cy="3934691"/>
            </a:xfrm>
            <a:custGeom>
              <a:avLst/>
              <a:gdLst>
                <a:gd name="connsiteX0" fmla="*/ 0 w 5818909"/>
                <a:gd name="connsiteY0" fmla="*/ 0 h 2468259"/>
                <a:gd name="connsiteX1" fmla="*/ 858982 w 5818909"/>
                <a:gd name="connsiteY1" fmla="*/ 831273 h 2468259"/>
                <a:gd name="connsiteX2" fmla="*/ 2978727 w 5818909"/>
                <a:gd name="connsiteY2" fmla="*/ 1939636 h 2468259"/>
                <a:gd name="connsiteX3" fmla="*/ 4378036 w 5818909"/>
                <a:gd name="connsiteY3" fmla="*/ 2452255 h 2468259"/>
                <a:gd name="connsiteX4" fmla="*/ 5818909 w 5818909"/>
                <a:gd name="connsiteY4" fmla="*/ 2341418 h 2468259"/>
                <a:gd name="connsiteX0" fmla="*/ 0 w 5818909"/>
                <a:gd name="connsiteY0" fmla="*/ 0 h 2341418"/>
                <a:gd name="connsiteX1" fmla="*/ 858982 w 5818909"/>
                <a:gd name="connsiteY1" fmla="*/ 831273 h 2341418"/>
                <a:gd name="connsiteX2" fmla="*/ 2978727 w 5818909"/>
                <a:gd name="connsiteY2" fmla="*/ 1939636 h 2341418"/>
                <a:gd name="connsiteX3" fmla="*/ 5818909 w 5818909"/>
                <a:gd name="connsiteY3" fmla="*/ 2341418 h 2341418"/>
                <a:gd name="connsiteX0" fmla="*/ 0 w 2978727"/>
                <a:gd name="connsiteY0" fmla="*/ 0 h 1939636"/>
                <a:gd name="connsiteX1" fmla="*/ 858982 w 2978727"/>
                <a:gd name="connsiteY1" fmla="*/ 831273 h 1939636"/>
                <a:gd name="connsiteX2" fmla="*/ 2978727 w 2978727"/>
                <a:gd name="connsiteY2" fmla="*/ 1939636 h 1939636"/>
                <a:gd name="connsiteX0" fmla="*/ 0 w 2549236"/>
                <a:gd name="connsiteY0" fmla="*/ 0 h 1745673"/>
                <a:gd name="connsiteX1" fmla="*/ 858982 w 2549236"/>
                <a:gd name="connsiteY1" fmla="*/ 831273 h 1745673"/>
                <a:gd name="connsiteX2" fmla="*/ 2549236 w 2549236"/>
                <a:gd name="connsiteY2" fmla="*/ 1745673 h 1745673"/>
                <a:gd name="connsiteX0" fmla="*/ 0 w 2479963"/>
                <a:gd name="connsiteY0" fmla="*/ 0 h 1413164"/>
                <a:gd name="connsiteX1" fmla="*/ 858982 w 2479963"/>
                <a:gd name="connsiteY1" fmla="*/ 831273 h 1413164"/>
                <a:gd name="connsiteX2" fmla="*/ 2479963 w 2479963"/>
                <a:gd name="connsiteY2" fmla="*/ 1413164 h 1413164"/>
                <a:gd name="connsiteX0" fmla="*/ 0 w 1191491"/>
                <a:gd name="connsiteY0" fmla="*/ 0 h 3934691"/>
                <a:gd name="connsiteX1" fmla="*/ 858982 w 1191491"/>
                <a:gd name="connsiteY1" fmla="*/ 831273 h 3934691"/>
                <a:gd name="connsiteX2" fmla="*/ 1191491 w 1191491"/>
                <a:gd name="connsiteY2" fmla="*/ 3934691 h 393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1491" h="3934691">
                  <a:moveTo>
                    <a:pt x="0" y="0"/>
                  </a:moveTo>
                  <a:cubicBezTo>
                    <a:pt x="181264" y="254000"/>
                    <a:pt x="445655" y="595746"/>
                    <a:pt x="858982" y="831273"/>
                  </a:cubicBezTo>
                  <a:cubicBezTo>
                    <a:pt x="1272309" y="1066800"/>
                    <a:pt x="364837" y="3683000"/>
                    <a:pt x="1191491" y="3934691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117274" y="1371601"/>
              <a:ext cx="5818909" cy="2468259"/>
            </a:xfrm>
            <a:custGeom>
              <a:avLst/>
              <a:gdLst>
                <a:gd name="connsiteX0" fmla="*/ 0 w 5818909"/>
                <a:gd name="connsiteY0" fmla="*/ 0 h 2468259"/>
                <a:gd name="connsiteX1" fmla="*/ 858982 w 5818909"/>
                <a:gd name="connsiteY1" fmla="*/ 831273 h 2468259"/>
                <a:gd name="connsiteX2" fmla="*/ 2978727 w 5818909"/>
                <a:gd name="connsiteY2" fmla="*/ 1939636 h 2468259"/>
                <a:gd name="connsiteX3" fmla="*/ 4378036 w 5818909"/>
                <a:gd name="connsiteY3" fmla="*/ 2452255 h 2468259"/>
                <a:gd name="connsiteX4" fmla="*/ 5818909 w 5818909"/>
                <a:gd name="connsiteY4" fmla="*/ 2341418 h 246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8909" h="2468259">
                  <a:moveTo>
                    <a:pt x="0" y="0"/>
                  </a:moveTo>
                  <a:cubicBezTo>
                    <a:pt x="181264" y="254000"/>
                    <a:pt x="362528" y="508000"/>
                    <a:pt x="858982" y="831273"/>
                  </a:cubicBezTo>
                  <a:cubicBezTo>
                    <a:pt x="1355436" y="1154546"/>
                    <a:pt x="2392218" y="1669472"/>
                    <a:pt x="2978727" y="1939636"/>
                  </a:cubicBezTo>
                  <a:cubicBezTo>
                    <a:pt x="3565236" y="2209800"/>
                    <a:pt x="3904672" y="2385291"/>
                    <a:pt x="4378036" y="2452255"/>
                  </a:cubicBezTo>
                  <a:cubicBezTo>
                    <a:pt x="4851400" y="2519219"/>
                    <a:pt x="5571836" y="2355273"/>
                    <a:pt x="5818909" y="2341418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203516" y="803565"/>
              <a:ext cx="2017175" cy="2278229"/>
            </a:xfrm>
            <a:custGeom>
              <a:avLst/>
              <a:gdLst>
                <a:gd name="connsiteX0" fmla="*/ 1073822 w 1982318"/>
                <a:gd name="connsiteY0" fmla="*/ 0 h 3546763"/>
                <a:gd name="connsiteX1" fmla="*/ 200986 w 1982318"/>
                <a:gd name="connsiteY1" fmla="*/ 526472 h 3546763"/>
                <a:gd name="connsiteX2" fmla="*/ 34731 w 1982318"/>
                <a:gd name="connsiteY2" fmla="*/ 1219200 h 3546763"/>
                <a:gd name="connsiteX3" fmla="*/ 713604 w 1982318"/>
                <a:gd name="connsiteY3" fmla="*/ 1898072 h 3546763"/>
                <a:gd name="connsiteX4" fmla="*/ 1946658 w 1982318"/>
                <a:gd name="connsiteY4" fmla="*/ 2493818 h 3546763"/>
                <a:gd name="connsiteX5" fmla="*/ 1641858 w 1982318"/>
                <a:gd name="connsiteY5" fmla="*/ 3338945 h 3546763"/>
                <a:gd name="connsiteX6" fmla="*/ 1558731 w 1982318"/>
                <a:gd name="connsiteY6" fmla="*/ 3505200 h 3546763"/>
                <a:gd name="connsiteX7" fmla="*/ 1586440 w 1982318"/>
                <a:gd name="connsiteY7" fmla="*/ 3546763 h 3546763"/>
                <a:gd name="connsiteX8" fmla="*/ 1586440 w 1982318"/>
                <a:gd name="connsiteY8" fmla="*/ 3546763 h 3546763"/>
                <a:gd name="connsiteX0" fmla="*/ 1073822 w 1972922"/>
                <a:gd name="connsiteY0" fmla="*/ 0 h 3546763"/>
                <a:gd name="connsiteX1" fmla="*/ 200986 w 1972922"/>
                <a:gd name="connsiteY1" fmla="*/ 526472 h 3546763"/>
                <a:gd name="connsiteX2" fmla="*/ 34731 w 1972922"/>
                <a:gd name="connsiteY2" fmla="*/ 1219200 h 3546763"/>
                <a:gd name="connsiteX3" fmla="*/ 713604 w 1972922"/>
                <a:gd name="connsiteY3" fmla="*/ 1898072 h 3546763"/>
                <a:gd name="connsiteX4" fmla="*/ 1946658 w 1972922"/>
                <a:gd name="connsiteY4" fmla="*/ 2493818 h 3546763"/>
                <a:gd name="connsiteX5" fmla="*/ 1558731 w 1972922"/>
                <a:gd name="connsiteY5" fmla="*/ 3505200 h 3546763"/>
                <a:gd name="connsiteX6" fmla="*/ 1586440 w 1972922"/>
                <a:gd name="connsiteY6" fmla="*/ 3546763 h 3546763"/>
                <a:gd name="connsiteX7" fmla="*/ 1586440 w 1972922"/>
                <a:gd name="connsiteY7" fmla="*/ 3546763 h 3546763"/>
                <a:gd name="connsiteX0" fmla="*/ 1073822 w 1972922"/>
                <a:gd name="connsiteY0" fmla="*/ 0 h 3602181"/>
                <a:gd name="connsiteX1" fmla="*/ 200986 w 1972922"/>
                <a:gd name="connsiteY1" fmla="*/ 526472 h 3602181"/>
                <a:gd name="connsiteX2" fmla="*/ 34731 w 1972922"/>
                <a:gd name="connsiteY2" fmla="*/ 1219200 h 3602181"/>
                <a:gd name="connsiteX3" fmla="*/ 713604 w 1972922"/>
                <a:gd name="connsiteY3" fmla="*/ 1898072 h 3602181"/>
                <a:gd name="connsiteX4" fmla="*/ 1946658 w 1972922"/>
                <a:gd name="connsiteY4" fmla="*/ 2493818 h 3602181"/>
                <a:gd name="connsiteX5" fmla="*/ 1558731 w 1972922"/>
                <a:gd name="connsiteY5" fmla="*/ 3505200 h 3602181"/>
                <a:gd name="connsiteX6" fmla="*/ 1586440 w 1972922"/>
                <a:gd name="connsiteY6" fmla="*/ 3546763 h 3602181"/>
                <a:gd name="connsiteX7" fmla="*/ 1558730 w 1972922"/>
                <a:gd name="connsiteY7" fmla="*/ 3602181 h 3602181"/>
                <a:gd name="connsiteX0" fmla="*/ 1073822 w 1972922"/>
                <a:gd name="connsiteY0" fmla="*/ 0 h 3546763"/>
                <a:gd name="connsiteX1" fmla="*/ 200986 w 1972922"/>
                <a:gd name="connsiteY1" fmla="*/ 526472 h 3546763"/>
                <a:gd name="connsiteX2" fmla="*/ 34731 w 1972922"/>
                <a:gd name="connsiteY2" fmla="*/ 1219200 h 3546763"/>
                <a:gd name="connsiteX3" fmla="*/ 713604 w 1972922"/>
                <a:gd name="connsiteY3" fmla="*/ 1898072 h 3546763"/>
                <a:gd name="connsiteX4" fmla="*/ 1946658 w 1972922"/>
                <a:gd name="connsiteY4" fmla="*/ 2493818 h 3546763"/>
                <a:gd name="connsiteX5" fmla="*/ 1558731 w 1972922"/>
                <a:gd name="connsiteY5" fmla="*/ 3505200 h 3546763"/>
                <a:gd name="connsiteX6" fmla="*/ 1586440 w 1972922"/>
                <a:gd name="connsiteY6" fmla="*/ 3546763 h 3546763"/>
                <a:gd name="connsiteX0" fmla="*/ 1073822 w 1972922"/>
                <a:gd name="connsiteY0" fmla="*/ 0 h 3505200"/>
                <a:gd name="connsiteX1" fmla="*/ 200986 w 1972922"/>
                <a:gd name="connsiteY1" fmla="*/ 526472 h 3505200"/>
                <a:gd name="connsiteX2" fmla="*/ 34731 w 1972922"/>
                <a:gd name="connsiteY2" fmla="*/ 1219200 h 3505200"/>
                <a:gd name="connsiteX3" fmla="*/ 713604 w 1972922"/>
                <a:gd name="connsiteY3" fmla="*/ 1898072 h 3505200"/>
                <a:gd name="connsiteX4" fmla="*/ 1946658 w 1972922"/>
                <a:gd name="connsiteY4" fmla="*/ 2493818 h 3505200"/>
                <a:gd name="connsiteX5" fmla="*/ 1558731 w 1972922"/>
                <a:gd name="connsiteY5" fmla="*/ 3505200 h 3505200"/>
                <a:gd name="connsiteX0" fmla="*/ 1440873 w 2333589"/>
                <a:gd name="connsiteY0" fmla="*/ 0 h 4281054"/>
                <a:gd name="connsiteX1" fmla="*/ 568037 w 2333589"/>
                <a:gd name="connsiteY1" fmla="*/ 526472 h 4281054"/>
                <a:gd name="connsiteX2" fmla="*/ 401782 w 2333589"/>
                <a:gd name="connsiteY2" fmla="*/ 1219200 h 4281054"/>
                <a:gd name="connsiteX3" fmla="*/ 1080655 w 2333589"/>
                <a:gd name="connsiteY3" fmla="*/ 1898072 h 4281054"/>
                <a:gd name="connsiteX4" fmla="*/ 2313709 w 2333589"/>
                <a:gd name="connsiteY4" fmla="*/ 2493818 h 4281054"/>
                <a:gd name="connsiteX5" fmla="*/ 0 w 2333589"/>
                <a:gd name="connsiteY5" fmla="*/ 4281054 h 4281054"/>
                <a:gd name="connsiteX0" fmla="*/ 1531856 w 1531856"/>
                <a:gd name="connsiteY0" fmla="*/ 0 h 4281054"/>
                <a:gd name="connsiteX1" fmla="*/ 659020 w 1531856"/>
                <a:gd name="connsiteY1" fmla="*/ 526472 h 4281054"/>
                <a:gd name="connsiteX2" fmla="*/ 492765 w 1531856"/>
                <a:gd name="connsiteY2" fmla="*/ 1219200 h 4281054"/>
                <a:gd name="connsiteX3" fmla="*/ 1171638 w 1531856"/>
                <a:gd name="connsiteY3" fmla="*/ 1898072 h 4281054"/>
                <a:gd name="connsiteX4" fmla="*/ 63274 w 1531856"/>
                <a:gd name="connsiteY4" fmla="*/ 2563091 h 4281054"/>
                <a:gd name="connsiteX5" fmla="*/ 90983 w 1531856"/>
                <a:gd name="connsiteY5" fmla="*/ 4281054 h 4281054"/>
                <a:gd name="connsiteX0" fmla="*/ 1475561 w 1475561"/>
                <a:gd name="connsiteY0" fmla="*/ 0 h 4281054"/>
                <a:gd name="connsiteX1" fmla="*/ 602725 w 1475561"/>
                <a:gd name="connsiteY1" fmla="*/ 526472 h 4281054"/>
                <a:gd name="connsiteX2" fmla="*/ 436470 w 1475561"/>
                <a:gd name="connsiteY2" fmla="*/ 1219200 h 4281054"/>
                <a:gd name="connsiteX3" fmla="*/ 256361 w 1475561"/>
                <a:gd name="connsiteY3" fmla="*/ 1773381 h 4281054"/>
                <a:gd name="connsiteX4" fmla="*/ 6979 w 1475561"/>
                <a:gd name="connsiteY4" fmla="*/ 2563091 h 4281054"/>
                <a:gd name="connsiteX5" fmla="*/ 34688 w 1475561"/>
                <a:gd name="connsiteY5" fmla="*/ 4281054 h 428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5561" h="4281054">
                  <a:moveTo>
                    <a:pt x="1475561" y="0"/>
                  </a:moveTo>
                  <a:cubicBezTo>
                    <a:pt x="1125734" y="161636"/>
                    <a:pt x="775907" y="323272"/>
                    <a:pt x="602725" y="526472"/>
                  </a:cubicBezTo>
                  <a:cubicBezTo>
                    <a:pt x="429543" y="729672"/>
                    <a:pt x="494197" y="1011382"/>
                    <a:pt x="436470" y="1219200"/>
                  </a:cubicBezTo>
                  <a:cubicBezTo>
                    <a:pt x="378743" y="1427018"/>
                    <a:pt x="327943" y="1549399"/>
                    <a:pt x="256361" y="1773381"/>
                  </a:cubicBezTo>
                  <a:cubicBezTo>
                    <a:pt x="184779" y="1997363"/>
                    <a:pt x="43924" y="2145146"/>
                    <a:pt x="6979" y="2563091"/>
                  </a:cubicBezTo>
                  <a:cubicBezTo>
                    <a:pt x="-29966" y="2981036"/>
                    <a:pt x="94724" y="4105563"/>
                    <a:pt x="34688" y="4281054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4718014" y="3219018"/>
              <a:ext cx="2268190" cy="1851746"/>
            </a:xfrm>
            <a:custGeom>
              <a:avLst/>
              <a:gdLst>
                <a:gd name="connsiteX0" fmla="*/ 408168 w 2268190"/>
                <a:gd name="connsiteY0" fmla="*/ 1851746 h 1851746"/>
                <a:gd name="connsiteX1" fmla="*/ 20241 w 2268190"/>
                <a:gd name="connsiteY1" fmla="*/ 965055 h 1851746"/>
                <a:gd name="connsiteX2" fmla="*/ 962350 w 2268190"/>
                <a:gd name="connsiteY2" fmla="*/ 78364 h 1851746"/>
                <a:gd name="connsiteX3" fmla="*/ 2209259 w 2268190"/>
                <a:gd name="connsiteY3" fmla="*/ 147637 h 1851746"/>
                <a:gd name="connsiteX4" fmla="*/ 2070713 w 2268190"/>
                <a:gd name="connsiteY4" fmla="*/ 992764 h 185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190" h="1851746">
                  <a:moveTo>
                    <a:pt x="408168" y="1851746"/>
                  </a:moveTo>
                  <a:cubicBezTo>
                    <a:pt x="168022" y="1556182"/>
                    <a:pt x="-72123" y="1260619"/>
                    <a:pt x="20241" y="965055"/>
                  </a:cubicBezTo>
                  <a:cubicBezTo>
                    <a:pt x="112605" y="669491"/>
                    <a:pt x="597514" y="214600"/>
                    <a:pt x="962350" y="78364"/>
                  </a:cubicBezTo>
                  <a:cubicBezTo>
                    <a:pt x="1327186" y="-57872"/>
                    <a:pt x="2024532" y="-4763"/>
                    <a:pt x="2209259" y="147637"/>
                  </a:cubicBezTo>
                  <a:cubicBezTo>
                    <a:pt x="2393986" y="300037"/>
                    <a:pt x="2086877" y="835746"/>
                    <a:pt x="2070713" y="992764"/>
                  </a:cubicBezTo>
                </a:path>
              </a:pathLst>
            </a:custGeom>
            <a:noFill/>
            <a:ln w="25400">
              <a:tailEnd type="arrow" w="lg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8041004" y="5760594"/>
              <a:ext cx="2164905" cy="957427"/>
              <a:chOff x="595052" y="5348202"/>
              <a:chExt cx="2164905" cy="957427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595052" y="5348202"/>
                <a:ext cx="2164905" cy="957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err="1"/>
                  <a:t>Trafico</a:t>
                </a:r>
                <a:r>
                  <a:rPr lang="en-GB" sz="1200" dirty="0"/>
                  <a:t> DDOS</a:t>
                </a:r>
              </a:p>
              <a:p>
                <a:r>
                  <a:rPr lang="en-GB" sz="1200" dirty="0" err="1"/>
                  <a:t>Trafico</a:t>
                </a:r>
                <a:r>
                  <a:rPr lang="en-GB" sz="1200" dirty="0"/>
                  <a:t> </a:t>
                </a:r>
                <a:r>
                  <a:rPr lang="en-GB" sz="1200" dirty="0" err="1"/>
                  <a:t>Lícito</a:t>
                </a:r>
                <a:r>
                  <a:rPr lang="en-GB" sz="1200" dirty="0"/>
                  <a:t> </a:t>
                </a:r>
                <a:endParaRPr lang="en-GB" sz="1200" dirty="0"/>
              </a:p>
              <a:p>
                <a:r>
                  <a:rPr lang="en-GB" sz="1200" dirty="0" err="1"/>
                  <a:t>Tunel</a:t>
                </a:r>
                <a:r>
                  <a:rPr lang="en-GB" sz="1200" dirty="0"/>
                  <a:t> GRE</a:t>
                </a:r>
                <a:endParaRPr lang="en-GB" sz="1200" dirty="0"/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2196913" y="5533449"/>
                <a:ext cx="467809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2236671" y="5839204"/>
                <a:ext cx="38768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Straight Connector 108"/>
            <p:cNvCxnSpPr/>
            <p:nvPr/>
          </p:nvCxnSpPr>
          <p:spPr>
            <a:xfrm>
              <a:off x="9682622" y="6487123"/>
              <a:ext cx="387680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Uso</a:t>
            </a:r>
            <a:r>
              <a:rPr lang="en-GB" dirty="0" smtClean="0"/>
              <a:t> actual: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7 </a:t>
            </a:r>
            <a:r>
              <a:rPr lang="en-GB" dirty="0" err="1" smtClean="0"/>
              <a:t>tuneles</a:t>
            </a:r>
            <a:r>
              <a:rPr lang="en-GB" dirty="0" smtClean="0"/>
              <a:t> GRE de </a:t>
            </a:r>
            <a:r>
              <a:rPr lang="en-GB" dirty="0" err="1" smtClean="0"/>
              <a:t>Limpieza</a:t>
            </a:r>
            <a:r>
              <a:rPr lang="en-GB" dirty="0" smtClean="0"/>
              <a:t> </a:t>
            </a:r>
            <a:r>
              <a:rPr lang="en-GB" dirty="0" err="1" smtClean="0"/>
              <a:t>ya</a:t>
            </a:r>
            <a:r>
              <a:rPr lang="en-GB" dirty="0" smtClean="0"/>
              <a:t> </a:t>
            </a:r>
            <a:r>
              <a:rPr lang="en-GB" dirty="0" err="1" smtClean="0"/>
              <a:t>establecidos</a:t>
            </a:r>
            <a:r>
              <a:rPr lang="en-GB" dirty="0" smtClean="0"/>
              <a:t> con </a:t>
            </a:r>
            <a:r>
              <a:rPr lang="en-GB" dirty="0" err="1" smtClean="0"/>
              <a:t>diversas</a:t>
            </a:r>
            <a:r>
              <a:rPr lang="en-GB" dirty="0" smtClean="0"/>
              <a:t> </a:t>
            </a:r>
            <a:r>
              <a:rPr lang="en-GB" dirty="0" err="1" smtClean="0"/>
              <a:t>instituciones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3 de </a:t>
            </a:r>
            <a:r>
              <a:rPr lang="en-GB" dirty="0" err="1" smtClean="0"/>
              <a:t>ellos</a:t>
            </a:r>
            <a:r>
              <a:rPr lang="en-GB" dirty="0" smtClean="0"/>
              <a:t> </a:t>
            </a:r>
            <a:r>
              <a:rPr lang="en-GB" dirty="0" err="1" smtClean="0"/>
              <a:t>Redes</a:t>
            </a:r>
            <a:r>
              <a:rPr lang="en-GB" dirty="0" smtClean="0"/>
              <a:t> </a:t>
            </a:r>
            <a:r>
              <a:rPr lang="en-GB" dirty="0" err="1" smtClean="0"/>
              <a:t>autónómicas</a:t>
            </a:r>
            <a:r>
              <a:rPr lang="en-GB" dirty="0" smtClean="0"/>
              <a:t>.</a:t>
            </a:r>
          </a:p>
          <a:p>
            <a:pPr marL="400050"/>
            <a:endParaRPr lang="en-GB" dirty="0"/>
          </a:p>
          <a:p>
            <a:pPr marL="400050"/>
            <a:r>
              <a:rPr lang="en-GB" dirty="0" smtClean="0"/>
              <a:t>16 </a:t>
            </a:r>
            <a:r>
              <a:rPr lang="en-GB" dirty="0" err="1" smtClean="0"/>
              <a:t>instituciones</a:t>
            </a:r>
            <a:r>
              <a:rPr lang="en-GB" dirty="0" smtClean="0"/>
              <a:t> </a:t>
            </a:r>
            <a:r>
              <a:rPr lang="en-GB" dirty="0" err="1" smtClean="0"/>
              <a:t>configurads</a:t>
            </a:r>
            <a:r>
              <a:rPr lang="en-GB" dirty="0" smtClean="0"/>
              <a:t> con el </a:t>
            </a:r>
            <a:r>
              <a:rPr lang="en-GB" dirty="0" err="1" smtClean="0"/>
              <a:t>objeto</a:t>
            </a:r>
            <a:r>
              <a:rPr lang="en-GB" dirty="0" smtClean="0"/>
              <a:t> de </a:t>
            </a:r>
            <a:r>
              <a:rPr lang="en-GB" dirty="0" err="1" smtClean="0"/>
              <a:t>mitigación</a:t>
            </a:r>
            <a:r>
              <a:rPr lang="en-GB" dirty="0" smtClean="0"/>
              <a:t> </a:t>
            </a:r>
            <a:r>
              <a:rPr lang="en-GB" dirty="0" err="1" smtClean="0"/>
              <a:t>apropiado</a:t>
            </a:r>
            <a:r>
              <a:rPr lang="en-GB" dirty="0" smtClean="0"/>
              <a:t>.</a:t>
            </a:r>
          </a:p>
          <a:p>
            <a:pPr marL="400050"/>
            <a:endParaRPr lang="en-GB" dirty="0"/>
          </a:p>
          <a:p>
            <a:pPr marL="400050"/>
            <a:r>
              <a:rPr lang="en-GB" dirty="0" err="1" smtClean="0"/>
              <a:t>Todavía</a:t>
            </a:r>
            <a:r>
              <a:rPr lang="en-GB" dirty="0" smtClean="0"/>
              <a:t> no ha </a:t>
            </a:r>
            <a:r>
              <a:rPr lang="en-GB" dirty="0" err="1" smtClean="0"/>
              <a:t>habido</a:t>
            </a:r>
            <a:r>
              <a:rPr lang="en-GB" dirty="0" smtClean="0"/>
              <a:t> un DDOS </a:t>
            </a:r>
            <a:r>
              <a:rPr lang="en-GB" dirty="0" err="1" smtClean="0"/>
              <a:t>prolongado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9872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05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46243" y="2040007"/>
            <a:ext cx="5221216" cy="3714793"/>
            <a:chOff x="2039345" y="311197"/>
            <a:chExt cx="7917267" cy="6218870"/>
          </a:xfrm>
        </p:grpSpPr>
        <p:sp>
          <p:nvSpPr>
            <p:cNvPr id="5" name="Elipse 4"/>
            <p:cNvSpPr/>
            <p:nvPr/>
          </p:nvSpPr>
          <p:spPr>
            <a:xfrm>
              <a:off x="5879261" y="1297981"/>
              <a:ext cx="1589996" cy="10886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 derecha 6"/>
            <p:cNvSpPr/>
            <p:nvPr/>
          </p:nvSpPr>
          <p:spPr>
            <a:xfrm>
              <a:off x="8473695" y="5275915"/>
              <a:ext cx="1482917" cy="1254152"/>
            </a:xfrm>
            <a:prstGeom prst="rightArrow">
              <a:avLst>
                <a:gd name="adj1" fmla="val 57793"/>
                <a:gd name="adj2" fmla="val 51802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4" name="Agrupar 13"/>
            <p:cNvGrpSpPr/>
            <p:nvPr/>
          </p:nvGrpSpPr>
          <p:grpSpPr>
            <a:xfrm>
              <a:off x="5778048" y="2944425"/>
              <a:ext cx="1797577" cy="720456"/>
              <a:chOff x="3673211" y="2581544"/>
              <a:chExt cx="1797577" cy="720456"/>
            </a:xfrm>
          </p:grpSpPr>
          <p:sp>
            <p:nvSpPr>
              <p:cNvPr id="8" name="Rectángulo 7"/>
              <p:cNvSpPr/>
              <p:nvPr/>
            </p:nvSpPr>
            <p:spPr>
              <a:xfrm>
                <a:off x="3673211" y="2581544"/>
                <a:ext cx="1797577" cy="7204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3805311" y="2665739"/>
                <a:ext cx="1535046" cy="541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ES" sz="1050" dirty="0"/>
                  <a:t>Envío de instrucciones</a:t>
                </a:r>
                <a:endParaRPr lang="es-ES" sz="1050" dirty="0"/>
              </a:p>
            </p:txBody>
          </p:sp>
        </p:grpSp>
        <p:sp>
          <p:nvSpPr>
            <p:cNvPr id="13" name="CuadroTexto 12"/>
            <p:cNvSpPr txBox="1"/>
            <p:nvPr/>
          </p:nvSpPr>
          <p:spPr>
            <a:xfrm>
              <a:off x="5963863" y="1555497"/>
              <a:ext cx="1438235" cy="7342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" sz="1050" dirty="0"/>
                <a:t>¿Los datos son correctos</a:t>
              </a:r>
              <a:r>
                <a:rPr lang="es-ES" dirty="0"/>
                <a:t>?</a:t>
              </a:r>
              <a:endParaRPr lang="es-ES" dirty="0"/>
            </a:p>
          </p:txBody>
        </p:sp>
        <p:grpSp>
          <p:nvGrpSpPr>
            <p:cNvPr id="15" name="Agrupar 14"/>
            <p:cNvGrpSpPr/>
            <p:nvPr/>
          </p:nvGrpSpPr>
          <p:grpSpPr>
            <a:xfrm>
              <a:off x="3980471" y="4297974"/>
              <a:ext cx="1797577" cy="720456"/>
              <a:chOff x="3673211" y="2581544"/>
              <a:chExt cx="1797577" cy="720456"/>
            </a:xfrm>
          </p:grpSpPr>
          <p:sp>
            <p:nvSpPr>
              <p:cNvPr id="16" name="Rectángulo 15"/>
              <p:cNvSpPr/>
              <p:nvPr/>
            </p:nvSpPr>
            <p:spPr>
              <a:xfrm>
                <a:off x="3673211" y="2581544"/>
                <a:ext cx="1797577" cy="7204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" name="CuadroTexto 16"/>
              <p:cNvSpPr txBox="1"/>
              <p:nvPr/>
            </p:nvSpPr>
            <p:spPr>
              <a:xfrm>
                <a:off x="3805311" y="2777395"/>
                <a:ext cx="1535046" cy="2705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ES" sz="1050" dirty="0"/>
                  <a:t>Instalar equipo</a:t>
                </a:r>
                <a:endParaRPr lang="es-ES" sz="1050" dirty="0"/>
              </a:p>
            </p:txBody>
          </p:sp>
        </p:grpSp>
        <p:grpSp>
          <p:nvGrpSpPr>
            <p:cNvPr id="18" name="Agrupar 17"/>
            <p:cNvGrpSpPr/>
            <p:nvPr/>
          </p:nvGrpSpPr>
          <p:grpSpPr>
            <a:xfrm>
              <a:off x="5789977" y="5541706"/>
              <a:ext cx="1797577" cy="720456"/>
              <a:chOff x="3673211" y="2581544"/>
              <a:chExt cx="1797577" cy="720456"/>
            </a:xfrm>
          </p:grpSpPr>
          <p:sp>
            <p:nvSpPr>
              <p:cNvPr id="19" name="Rectángulo 18"/>
              <p:cNvSpPr/>
              <p:nvPr/>
            </p:nvSpPr>
            <p:spPr>
              <a:xfrm>
                <a:off x="3673211" y="2581544"/>
                <a:ext cx="1797577" cy="7204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CuadroTexto 19"/>
              <p:cNvSpPr txBox="1"/>
              <p:nvPr/>
            </p:nvSpPr>
            <p:spPr>
              <a:xfrm>
                <a:off x="3805311" y="2679695"/>
                <a:ext cx="1535046" cy="541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ES" sz="1050" dirty="0"/>
                  <a:t>Sesión establecida</a:t>
                </a:r>
                <a:endParaRPr lang="es-ES" sz="1050" dirty="0"/>
              </a:p>
            </p:txBody>
          </p:sp>
        </p:grpSp>
        <p:grpSp>
          <p:nvGrpSpPr>
            <p:cNvPr id="21" name="Agrupar 20"/>
            <p:cNvGrpSpPr/>
            <p:nvPr/>
          </p:nvGrpSpPr>
          <p:grpSpPr>
            <a:xfrm>
              <a:off x="7455455" y="4298427"/>
              <a:ext cx="1797577" cy="720456"/>
              <a:chOff x="3673211" y="2581544"/>
              <a:chExt cx="1797577" cy="720456"/>
            </a:xfrm>
          </p:grpSpPr>
          <p:sp>
            <p:nvSpPr>
              <p:cNvPr id="22" name="Rectángulo 21"/>
              <p:cNvSpPr/>
              <p:nvPr/>
            </p:nvSpPr>
            <p:spPr>
              <a:xfrm>
                <a:off x="3673211" y="2581544"/>
                <a:ext cx="1797577" cy="7204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CuadroTexto 22"/>
              <p:cNvSpPr txBox="1"/>
              <p:nvPr/>
            </p:nvSpPr>
            <p:spPr>
              <a:xfrm>
                <a:off x="3805311" y="2679695"/>
                <a:ext cx="1535046" cy="541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ES" sz="1050" dirty="0"/>
                  <a:t>Configurar sesión</a:t>
                </a:r>
                <a:endParaRPr lang="es-ES" sz="1050" dirty="0"/>
              </a:p>
            </p:txBody>
          </p:sp>
        </p:grpSp>
        <p:cxnSp>
          <p:nvCxnSpPr>
            <p:cNvPr id="25" name="Conector angular 24"/>
            <p:cNvCxnSpPr>
              <a:stCxn id="8" idx="2"/>
              <a:endCxn id="16" idx="0"/>
            </p:cNvCxnSpPr>
            <p:nvPr/>
          </p:nvCxnSpPr>
          <p:spPr>
            <a:xfrm rot="5400000">
              <a:off x="5461503" y="3082640"/>
              <a:ext cx="633093" cy="1797577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angular 26"/>
            <p:cNvCxnSpPr>
              <a:stCxn id="8" idx="2"/>
              <a:endCxn id="22" idx="0"/>
            </p:cNvCxnSpPr>
            <p:nvPr/>
          </p:nvCxnSpPr>
          <p:spPr>
            <a:xfrm rot="16200000" flipH="1">
              <a:off x="7198766" y="3142951"/>
              <a:ext cx="633546" cy="167740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angular 29"/>
            <p:cNvCxnSpPr>
              <a:stCxn id="16" idx="2"/>
              <a:endCxn id="19" idx="0"/>
            </p:cNvCxnSpPr>
            <p:nvPr/>
          </p:nvCxnSpPr>
          <p:spPr>
            <a:xfrm rot="16200000" flipH="1">
              <a:off x="5522374" y="4375315"/>
              <a:ext cx="523276" cy="180950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angular 32"/>
            <p:cNvCxnSpPr>
              <a:stCxn id="22" idx="2"/>
              <a:endCxn id="19" idx="0"/>
            </p:cNvCxnSpPr>
            <p:nvPr/>
          </p:nvCxnSpPr>
          <p:spPr>
            <a:xfrm rot="5400000">
              <a:off x="7260094" y="4447555"/>
              <a:ext cx="522823" cy="166547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angular 35"/>
            <p:cNvCxnSpPr>
              <a:stCxn id="19" idx="3"/>
              <a:endCxn id="7" idx="1"/>
            </p:cNvCxnSpPr>
            <p:nvPr/>
          </p:nvCxnSpPr>
          <p:spPr>
            <a:xfrm>
              <a:off x="7587554" y="5901935"/>
              <a:ext cx="886141" cy="105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uadroTexto 40"/>
            <p:cNvSpPr txBox="1"/>
            <p:nvPr/>
          </p:nvSpPr>
          <p:spPr>
            <a:xfrm>
              <a:off x="8508707" y="5624936"/>
              <a:ext cx="1133049" cy="5410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" sz="1050" dirty="0"/>
                <a:t>Servicio operativo</a:t>
              </a:r>
              <a:endParaRPr lang="es-ES" sz="1050" dirty="0"/>
            </a:p>
          </p:txBody>
        </p:sp>
        <p:sp>
          <p:nvSpPr>
            <p:cNvPr id="48" name="Flecha derecha 47"/>
            <p:cNvSpPr/>
            <p:nvPr/>
          </p:nvSpPr>
          <p:spPr>
            <a:xfrm>
              <a:off x="2039345" y="311197"/>
              <a:ext cx="1482917" cy="1254152"/>
            </a:xfrm>
            <a:prstGeom prst="rightArrow">
              <a:avLst>
                <a:gd name="adj1" fmla="val 57793"/>
                <a:gd name="adj2" fmla="val 51802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2074356" y="660216"/>
              <a:ext cx="1133049" cy="5410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" sz="1050" dirty="0"/>
                <a:t>Alta del servicio</a:t>
              </a:r>
              <a:endParaRPr lang="es-ES" sz="1050" dirty="0"/>
            </a:p>
          </p:txBody>
        </p:sp>
        <p:grpSp>
          <p:nvGrpSpPr>
            <p:cNvPr id="50" name="Agrupar 49"/>
            <p:cNvGrpSpPr/>
            <p:nvPr/>
          </p:nvGrpSpPr>
          <p:grpSpPr>
            <a:xfrm>
              <a:off x="3725561" y="565346"/>
              <a:ext cx="1300466" cy="745930"/>
              <a:chOff x="3673212" y="2572055"/>
              <a:chExt cx="1300466" cy="743192"/>
            </a:xfrm>
          </p:grpSpPr>
          <p:sp>
            <p:nvSpPr>
              <p:cNvPr id="51" name="Rectángulo 50"/>
              <p:cNvSpPr/>
              <p:nvPr/>
            </p:nvSpPr>
            <p:spPr>
              <a:xfrm>
                <a:off x="3673212" y="2572055"/>
                <a:ext cx="1300466" cy="7431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2" name="CuadroTexto 51"/>
              <p:cNvSpPr txBox="1"/>
              <p:nvPr/>
            </p:nvSpPr>
            <p:spPr>
              <a:xfrm>
                <a:off x="3706887" y="2665740"/>
                <a:ext cx="1235039" cy="6160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ES" sz="1200" dirty="0"/>
                  <a:t>Formulario de solicitud</a:t>
                </a:r>
                <a:endParaRPr lang="es-ES" sz="1200" dirty="0"/>
              </a:p>
            </p:txBody>
          </p:sp>
        </p:grpSp>
        <p:cxnSp>
          <p:nvCxnSpPr>
            <p:cNvPr id="53" name="Conector angular 52"/>
            <p:cNvCxnSpPr>
              <a:stCxn id="51" idx="3"/>
              <a:endCxn id="5" idx="0"/>
            </p:cNvCxnSpPr>
            <p:nvPr/>
          </p:nvCxnSpPr>
          <p:spPr>
            <a:xfrm>
              <a:off x="5026027" y="938312"/>
              <a:ext cx="1648232" cy="359669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angular 56"/>
            <p:cNvCxnSpPr>
              <a:stCxn id="48" idx="3"/>
              <a:endCxn id="51" idx="1"/>
            </p:cNvCxnSpPr>
            <p:nvPr/>
          </p:nvCxnSpPr>
          <p:spPr>
            <a:xfrm>
              <a:off x="3522261" y="938273"/>
              <a:ext cx="203300" cy="3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angular 64"/>
            <p:cNvCxnSpPr>
              <a:stCxn id="5" idx="4"/>
              <a:endCxn id="8" idx="0"/>
            </p:cNvCxnSpPr>
            <p:nvPr/>
          </p:nvCxnSpPr>
          <p:spPr>
            <a:xfrm rot="16200000" flipH="1">
              <a:off x="6396638" y="2664228"/>
              <a:ext cx="557818" cy="257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angular 67"/>
            <p:cNvCxnSpPr>
              <a:stCxn id="5" idx="3"/>
              <a:endCxn id="51" idx="2"/>
            </p:cNvCxnSpPr>
            <p:nvPr/>
          </p:nvCxnSpPr>
          <p:spPr>
            <a:xfrm rot="5400000" flipH="1">
              <a:off x="4786001" y="901072"/>
              <a:ext cx="915905" cy="1736317"/>
            </a:xfrm>
            <a:prstGeom prst="bentConnector3">
              <a:avLst>
                <a:gd name="adj1" fmla="val -42365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uadroTexto 70"/>
            <p:cNvSpPr txBox="1"/>
            <p:nvPr/>
          </p:nvSpPr>
          <p:spPr>
            <a:xfrm>
              <a:off x="6678368" y="2386607"/>
              <a:ext cx="501219" cy="463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>
                  <a:solidFill>
                    <a:schemeClr val="accent6"/>
                  </a:solidFill>
                </a:rPr>
                <a:t>SI</a:t>
              </a:r>
              <a:endParaRPr lang="es-ES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72" name="CuadroTexto 71"/>
            <p:cNvSpPr txBox="1"/>
            <p:nvPr/>
          </p:nvSpPr>
          <p:spPr>
            <a:xfrm>
              <a:off x="5625605" y="2227183"/>
              <a:ext cx="630046" cy="463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>
                  <a:solidFill>
                    <a:srgbClr val="FF0000"/>
                  </a:solidFill>
                </a:rPr>
                <a:t>NO</a:t>
              </a:r>
              <a:endParaRPr lang="es-ES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¿</a:t>
            </a:r>
            <a:r>
              <a:rPr lang="en-GB" dirty="0" err="1" smtClean="0"/>
              <a:t>cómo</a:t>
            </a:r>
            <a:r>
              <a:rPr lang="en-GB" dirty="0" smtClean="0"/>
              <a:t> se </a:t>
            </a:r>
            <a:r>
              <a:rPr lang="en-GB" dirty="0" err="1" smtClean="0"/>
              <a:t>pide</a:t>
            </a:r>
            <a:r>
              <a:rPr lang="en-GB" dirty="0" smtClean="0"/>
              <a:t>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1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be 1"/>
          <p:cNvSpPr/>
          <p:nvPr/>
        </p:nvSpPr>
        <p:spPr>
          <a:xfrm>
            <a:off x="2398948" y="1847404"/>
            <a:ext cx="2250240" cy="1710478"/>
          </a:xfrm>
          <a:prstGeom prst="cloud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1" name="Agrupar 20"/>
          <p:cNvGrpSpPr/>
          <p:nvPr/>
        </p:nvGrpSpPr>
        <p:grpSpPr>
          <a:xfrm>
            <a:off x="2003137" y="1213997"/>
            <a:ext cx="565177" cy="540048"/>
            <a:chOff x="3511003" y="1002043"/>
            <a:chExt cx="753569" cy="720064"/>
          </a:xfrm>
        </p:grpSpPr>
        <p:sp>
          <p:nvSpPr>
            <p:cNvPr id="3" name="Elipse 2"/>
            <p:cNvSpPr/>
            <p:nvPr/>
          </p:nvSpPr>
          <p:spPr>
            <a:xfrm>
              <a:off x="3511003" y="1002043"/>
              <a:ext cx="753569" cy="720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" name="Conector recto de flecha 4"/>
            <p:cNvCxnSpPr/>
            <p:nvPr/>
          </p:nvCxnSpPr>
          <p:spPr>
            <a:xfrm flipH="1">
              <a:off x="3673891" y="1148175"/>
              <a:ext cx="431997" cy="4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de flecha 7"/>
            <p:cNvCxnSpPr/>
            <p:nvPr/>
          </p:nvCxnSpPr>
          <p:spPr>
            <a:xfrm flipH="1" flipV="1">
              <a:off x="3673890" y="1148175"/>
              <a:ext cx="431998" cy="4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Agrupar 21"/>
          <p:cNvGrpSpPr/>
          <p:nvPr/>
        </p:nvGrpSpPr>
        <p:grpSpPr>
          <a:xfrm rot="343060">
            <a:off x="5440080" y="3110258"/>
            <a:ext cx="565177" cy="540048"/>
            <a:chOff x="3511003" y="1002043"/>
            <a:chExt cx="753569" cy="720064"/>
          </a:xfrm>
        </p:grpSpPr>
        <p:sp>
          <p:nvSpPr>
            <p:cNvPr id="23" name="Elipse 22"/>
            <p:cNvSpPr/>
            <p:nvPr/>
          </p:nvSpPr>
          <p:spPr>
            <a:xfrm>
              <a:off x="3511003" y="1002043"/>
              <a:ext cx="753569" cy="720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4" name="Conector recto de flecha 23"/>
            <p:cNvCxnSpPr/>
            <p:nvPr/>
          </p:nvCxnSpPr>
          <p:spPr>
            <a:xfrm flipH="1">
              <a:off x="3673891" y="1148175"/>
              <a:ext cx="431997" cy="4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de flecha 24"/>
            <p:cNvCxnSpPr/>
            <p:nvPr/>
          </p:nvCxnSpPr>
          <p:spPr>
            <a:xfrm flipH="1" flipV="1">
              <a:off x="3673890" y="1148175"/>
              <a:ext cx="431998" cy="4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Agrupar 25"/>
          <p:cNvGrpSpPr/>
          <p:nvPr/>
        </p:nvGrpSpPr>
        <p:grpSpPr>
          <a:xfrm rot="20719853">
            <a:off x="6003470" y="4047538"/>
            <a:ext cx="565177" cy="540048"/>
            <a:chOff x="3511003" y="1002043"/>
            <a:chExt cx="753569" cy="720064"/>
          </a:xfrm>
        </p:grpSpPr>
        <p:sp>
          <p:nvSpPr>
            <p:cNvPr id="27" name="Elipse 26"/>
            <p:cNvSpPr/>
            <p:nvPr/>
          </p:nvSpPr>
          <p:spPr>
            <a:xfrm>
              <a:off x="3511003" y="1002043"/>
              <a:ext cx="753569" cy="720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8" name="Conector recto de flecha 27"/>
            <p:cNvCxnSpPr/>
            <p:nvPr/>
          </p:nvCxnSpPr>
          <p:spPr>
            <a:xfrm flipH="1">
              <a:off x="3673891" y="1148175"/>
              <a:ext cx="431997" cy="4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de flecha 28"/>
            <p:cNvCxnSpPr/>
            <p:nvPr/>
          </p:nvCxnSpPr>
          <p:spPr>
            <a:xfrm flipH="1" flipV="1">
              <a:off x="3673890" y="1148175"/>
              <a:ext cx="431998" cy="4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4739747" y="4120942"/>
            <a:ext cx="554831" cy="817960"/>
            <a:chOff x="2647" y="2976"/>
            <a:chExt cx="466" cy="687"/>
          </a:xfrm>
        </p:grpSpPr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2662" y="3430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s-ES" dirty="0">
                <a:solidFill>
                  <a:srgbClr val="333399"/>
                </a:solidFill>
                <a:latin typeface="Verdana" charset="0"/>
              </a:endParaRPr>
            </a:p>
          </p:txBody>
        </p:sp>
        <p:grpSp>
          <p:nvGrpSpPr>
            <p:cNvPr id="32" name="Group 8"/>
            <p:cNvGrpSpPr>
              <a:grpSpLocks/>
            </p:cNvGrpSpPr>
            <p:nvPr/>
          </p:nvGrpSpPr>
          <p:grpSpPr bwMode="auto">
            <a:xfrm>
              <a:off x="2647" y="2976"/>
              <a:ext cx="466" cy="448"/>
              <a:chOff x="3159" y="3140"/>
              <a:chExt cx="466" cy="448"/>
            </a:xfrm>
          </p:grpSpPr>
          <p:sp>
            <p:nvSpPr>
              <p:cNvPr id="33" name="Rectangle 9"/>
              <p:cNvSpPr>
                <a:spLocks noChangeArrowheads="1"/>
              </p:cNvSpPr>
              <p:nvPr/>
            </p:nvSpPr>
            <p:spPr bwMode="auto">
              <a:xfrm>
                <a:off x="3356" y="3235"/>
                <a:ext cx="269" cy="6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" name="Rectangle 10"/>
              <p:cNvSpPr>
                <a:spLocks noChangeArrowheads="1"/>
              </p:cNvSpPr>
              <p:nvPr/>
            </p:nvSpPr>
            <p:spPr bwMode="auto">
              <a:xfrm>
                <a:off x="3356" y="3241"/>
                <a:ext cx="269" cy="6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" name="Rectangle 11"/>
              <p:cNvSpPr>
                <a:spLocks noChangeArrowheads="1"/>
              </p:cNvSpPr>
              <p:nvPr/>
            </p:nvSpPr>
            <p:spPr bwMode="auto">
              <a:xfrm>
                <a:off x="3356" y="3247"/>
                <a:ext cx="269" cy="6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" name="Rectangle 12"/>
              <p:cNvSpPr>
                <a:spLocks noChangeArrowheads="1"/>
              </p:cNvSpPr>
              <p:nvPr/>
            </p:nvSpPr>
            <p:spPr bwMode="auto">
              <a:xfrm>
                <a:off x="3356" y="3253"/>
                <a:ext cx="269" cy="6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" name="Rectangle 13"/>
              <p:cNvSpPr>
                <a:spLocks noChangeArrowheads="1"/>
              </p:cNvSpPr>
              <p:nvPr/>
            </p:nvSpPr>
            <p:spPr bwMode="auto">
              <a:xfrm>
                <a:off x="3356" y="3259"/>
                <a:ext cx="269" cy="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" name="Rectangle 14"/>
              <p:cNvSpPr>
                <a:spLocks noChangeArrowheads="1"/>
              </p:cNvSpPr>
              <p:nvPr/>
            </p:nvSpPr>
            <p:spPr bwMode="auto">
              <a:xfrm>
                <a:off x="3356" y="3265"/>
                <a:ext cx="269" cy="6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" name="Rectangle 15"/>
              <p:cNvSpPr>
                <a:spLocks noChangeArrowheads="1"/>
              </p:cNvSpPr>
              <p:nvPr/>
            </p:nvSpPr>
            <p:spPr bwMode="auto">
              <a:xfrm>
                <a:off x="3356" y="3271"/>
                <a:ext cx="269" cy="6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" name="Rectangle 16"/>
              <p:cNvSpPr>
                <a:spLocks noChangeArrowheads="1"/>
              </p:cNvSpPr>
              <p:nvPr/>
            </p:nvSpPr>
            <p:spPr bwMode="auto">
              <a:xfrm>
                <a:off x="3356" y="3277"/>
                <a:ext cx="269" cy="6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" name="Rectangle 17"/>
              <p:cNvSpPr>
                <a:spLocks noChangeArrowheads="1"/>
              </p:cNvSpPr>
              <p:nvPr/>
            </p:nvSpPr>
            <p:spPr bwMode="auto">
              <a:xfrm>
                <a:off x="3356" y="3283"/>
                <a:ext cx="269" cy="6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" name="Freeform 18"/>
              <p:cNvSpPr>
                <a:spLocks/>
              </p:cNvSpPr>
              <p:nvPr/>
            </p:nvSpPr>
            <p:spPr bwMode="auto">
              <a:xfrm>
                <a:off x="3366" y="3149"/>
                <a:ext cx="251" cy="134"/>
              </a:xfrm>
              <a:custGeom>
                <a:avLst/>
                <a:gdLst>
                  <a:gd name="T0" fmla="*/ 0 w 675"/>
                  <a:gd name="T1" fmla="*/ 2 h 358"/>
                  <a:gd name="T2" fmla="*/ 55 w 675"/>
                  <a:gd name="T3" fmla="*/ 0 h 358"/>
                  <a:gd name="T4" fmla="*/ 486 w 675"/>
                  <a:gd name="T5" fmla="*/ 229 h 358"/>
                  <a:gd name="T6" fmla="*/ 675 w 675"/>
                  <a:gd name="T7" fmla="*/ 358 h 358"/>
                  <a:gd name="T8" fmla="*/ 621 w 675"/>
                  <a:gd name="T9" fmla="*/ 358 h 358"/>
                  <a:gd name="T10" fmla="*/ 0 w 675"/>
                  <a:gd name="T11" fmla="*/ 2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5" h="358">
                    <a:moveTo>
                      <a:pt x="0" y="2"/>
                    </a:moveTo>
                    <a:lnTo>
                      <a:pt x="55" y="0"/>
                    </a:lnTo>
                    <a:lnTo>
                      <a:pt x="486" y="229"/>
                    </a:lnTo>
                    <a:lnTo>
                      <a:pt x="675" y="358"/>
                    </a:lnTo>
                    <a:lnTo>
                      <a:pt x="621" y="358"/>
                    </a:lnTo>
                    <a:cubicBezTo>
                      <a:pt x="413" y="242"/>
                      <a:pt x="205" y="123"/>
                      <a:pt x="0" y="2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" name="Rectangle 19"/>
              <p:cNvSpPr>
                <a:spLocks noChangeArrowheads="1"/>
              </p:cNvSpPr>
              <p:nvPr/>
            </p:nvSpPr>
            <p:spPr bwMode="auto">
              <a:xfrm>
                <a:off x="3159" y="3325"/>
                <a:ext cx="394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" name="Rectangle 20"/>
              <p:cNvSpPr>
                <a:spLocks noChangeArrowheads="1"/>
              </p:cNvSpPr>
              <p:nvPr/>
            </p:nvSpPr>
            <p:spPr bwMode="auto">
              <a:xfrm>
                <a:off x="3159" y="3409"/>
                <a:ext cx="394" cy="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>
                <a:off x="3159" y="3414"/>
                <a:ext cx="394" cy="6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" name="Rectangle 22"/>
              <p:cNvSpPr>
                <a:spLocks noChangeArrowheads="1"/>
              </p:cNvSpPr>
              <p:nvPr/>
            </p:nvSpPr>
            <p:spPr bwMode="auto">
              <a:xfrm>
                <a:off x="3159" y="3420"/>
                <a:ext cx="394" cy="6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" name="Rectangle 23"/>
              <p:cNvSpPr>
                <a:spLocks noChangeArrowheads="1"/>
              </p:cNvSpPr>
              <p:nvPr/>
            </p:nvSpPr>
            <p:spPr bwMode="auto">
              <a:xfrm>
                <a:off x="3159" y="3426"/>
                <a:ext cx="394" cy="6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" name="Rectangle 24"/>
              <p:cNvSpPr>
                <a:spLocks noChangeArrowheads="1"/>
              </p:cNvSpPr>
              <p:nvPr/>
            </p:nvSpPr>
            <p:spPr bwMode="auto">
              <a:xfrm>
                <a:off x="3159" y="3432"/>
                <a:ext cx="394" cy="12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" name="Rectangle 25"/>
              <p:cNvSpPr>
                <a:spLocks noChangeArrowheads="1"/>
              </p:cNvSpPr>
              <p:nvPr/>
            </p:nvSpPr>
            <p:spPr bwMode="auto">
              <a:xfrm>
                <a:off x="3159" y="3444"/>
                <a:ext cx="394" cy="6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" name="Rectangle 26"/>
              <p:cNvSpPr>
                <a:spLocks noChangeArrowheads="1"/>
              </p:cNvSpPr>
              <p:nvPr/>
            </p:nvSpPr>
            <p:spPr bwMode="auto">
              <a:xfrm>
                <a:off x="3159" y="3450"/>
                <a:ext cx="394" cy="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" name="Rectangle 27"/>
              <p:cNvSpPr>
                <a:spLocks noChangeArrowheads="1"/>
              </p:cNvSpPr>
              <p:nvPr/>
            </p:nvSpPr>
            <p:spPr bwMode="auto">
              <a:xfrm>
                <a:off x="3159" y="3456"/>
                <a:ext cx="394" cy="6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" name="Rectangle 28"/>
              <p:cNvSpPr>
                <a:spLocks noChangeArrowheads="1"/>
              </p:cNvSpPr>
              <p:nvPr/>
            </p:nvSpPr>
            <p:spPr bwMode="auto">
              <a:xfrm>
                <a:off x="3159" y="3462"/>
                <a:ext cx="394" cy="6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" name="Rectangle 29"/>
              <p:cNvSpPr>
                <a:spLocks noChangeArrowheads="1"/>
              </p:cNvSpPr>
              <p:nvPr/>
            </p:nvSpPr>
            <p:spPr bwMode="auto">
              <a:xfrm>
                <a:off x="3159" y="3468"/>
                <a:ext cx="394" cy="12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" name="Rectangle 30"/>
              <p:cNvSpPr>
                <a:spLocks noChangeArrowheads="1"/>
              </p:cNvSpPr>
              <p:nvPr/>
            </p:nvSpPr>
            <p:spPr bwMode="auto">
              <a:xfrm>
                <a:off x="3159" y="3480"/>
                <a:ext cx="394" cy="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" name="Rectangle 31"/>
              <p:cNvSpPr>
                <a:spLocks noChangeArrowheads="1"/>
              </p:cNvSpPr>
              <p:nvPr/>
            </p:nvSpPr>
            <p:spPr bwMode="auto">
              <a:xfrm>
                <a:off x="3159" y="3486"/>
                <a:ext cx="394" cy="6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6" name="Rectangle 32"/>
              <p:cNvSpPr>
                <a:spLocks noChangeArrowheads="1"/>
              </p:cNvSpPr>
              <p:nvPr/>
            </p:nvSpPr>
            <p:spPr bwMode="auto">
              <a:xfrm>
                <a:off x="3159" y="3492"/>
                <a:ext cx="394" cy="6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7" name="Rectangle 33"/>
              <p:cNvSpPr>
                <a:spLocks noChangeArrowheads="1"/>
              </p:cNvSpPr>
              <p:nvPr/>
            </p:nvSpPr>
            <p:spPr bwMode="auto">
              <a:xfrm>
                <a:off x="3159" y="3498"/>
                <a:ext cx="394" cy="6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8" name="Rectangle 34"/>
              <p:cNvSpPr>
                <a:spLocks noChangeArrowheads="1"/>
              </p:cNvSpPr>
              <p:nvPr/>
            </p:nvSpPr>
            <p:spPr bwMode="auto">
              <a:xfrm>
                <a:off x="3159" y="3504"/>
                <a:ext cx="394" cy="12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9" name="Rectangle 35"/>
              <p:cNvSpPr>
                <a:spLocks noChangeArrowheads="1"/>
              </p:cNvSpPr>
              <p:nvPr/>
            </p:nvSpPr>
            <p:spPr bwMode="auto">
              <a:xfrm>
                <a:off x="3159" y="3516"/>
                <a:ext cx="394" cy="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0" name="Rectangle 36"/>
              <p:cNvSpPr>
                <a:spLocks noChangeArrowheads="1"/>
              </p:cNvSpPr>
              <p:nvPr/>
            </p:nvSpPr>
            <p:spPr bwMode="auto">
              <a:xfrm>
                <a:off x="3159" y="3522"/>
                <a:ext cx="394" cy="6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" name="Rectangle 37"/>
              <p:cNvSpPr>
                <a:spLocks noChangeArrowheads="1"/>
              </p:cNvSpPr>
              <p:nvPr/>
            </p:nvSpPr>
            <p:spPr bwMode="auto">
              <a:xfrm>
                <a:off x="3159" y="3528"/>
                <a:ext cx="394" cy="6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" name="Rectangle 38"/>
              <p:cNvSpPr>
                <a:spLocks noChangeArrowheads="1"/>
              </p:cNvSpPr>
              <p:nvPr/>
            </p:nvSpPr>
            <p:spPr bwMode="auto">
              <a:xfrm>
                <a:off x="3159" y="3534"/>
                <a:ext cx="394" cy="6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" name="Rectangle 39"/>
              <p:cNvSpPr>
                <a:spLocks noChangeArrowheads="1"/>
              </p:cNvSpPr>
              <p:nvPr/>
            </p:nvSpPr>
            <p:spPr bwMode="auto">
              <a:xfrm>
                <a:off x="3159" y="3540"/>
                <a:ext cx="394" cy="12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4" name="Rectangle 40"/>
              <p:cNvSpPr>
                <a:spLocks noChangeArrowheads="1"/>
              </p:cNvSpPr>
              <p:nvPr/>
            </p:nvSpPr>
            <p:spPr bwMode="auto">
              <a:xfrm>
                <a:off x="3159" y="3552"/>
                <a:ext cx="394" cy="6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" name="Freeform 41"/>
              <p:cNvSpPr>
                <a:spLocks/>
              </p:cNvSpPr>
              <p:nvPr/>
            </p:nvSpPr>
            <p:spPr bwMode="auto">
              <a:xfrm>
                <a:off x="3166" y="3334"/>
                <a:ext cx="376" cy="217"/>
              </a:xfrm>
              <a:custGeom>
                <a:avLst/>
                <a:gdLst>
                  <a:gd name="T0" fmla="*/ 0 w 1009"/>
                  <a:gd name="T1" fmla="*/ 224 h 581"/>
                  <a:gd name="T2" fmla="*/ 389 w 1009"/>
                  <a:gd name="T3" fmla="*/ 0 h 581"/>
                  <a:gd name="T4" fmla="*/ 1009 w 1009"/>
                  <a:gd name="T5" fmla="*/ 357 h 581"/>
                  <a:gd name="T6" fmla="*/ 623 w 1009"/>
                  <a:gd name="T7" fmla="*/ 581 h 581"/>
                  <a:gd name="T8" fmla="*/ 0 w 1009"/>
                  <a:gd name="T9" fmla="*/ 224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9" h="581">
                    <a:moveTo>
                      <a:pt x="0" y="224"/>
                    </a:moveTo>
                    <a:lnTo>
                      <a:pt x="389" y="0"/>
                    </a:lnTo>
                    <a:lnTo>
                      <a:pt x="1009" y="357"/>
                    </a:lnTo>
                    <a:lnTo>
                      <a:pt x="623" y="581"/>
                    </a:lnTo>
                    <a:cubicBezTo>
                      <a:pt x="393" y="508"/>
                      <a:pt x="181" y="386"/>
                      <a:pt x="0" y="224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pic>
            <p:nvPicPr>
              <p:cNvPr id="66" name="Picture 4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3140"/>
                <a:ext cx="299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Freeform 43"/>
              <p:cNvSpPr>
                <a:spLocks/>
              </p:cNvSpPr>
              <p:nvPr/>
            </p:nvSpPr>
            <p:spPr bwMode="auto">
              <a:xfrm>
                <a:off x="3311" y="3149"/>
                <a:ext cx="286" cy="318"/>
              </a:xfrm>
              <a:custGeom>
                <a:avLst/>
                <a:gdLst>
                  <a:gd name="T0" fmla="*/ 620 w 767"/>
                  <a:gd name="T1" fmla="*/ 853 h 853"/>
                  <a:gd name="T2" fmla="*/ 1 w 767"/>
                  <a:gd name="T3" fmla="*/ 496 h 853"/>
                  <a:gd name="T4" fmla="*/ 0 w 767"/>
                  <a:gd name="T5" fmla="*/ 496 h 853"/>
                  <a:gd name="T6" fmla="*/ 147 w 767"/>
                  <a:gd name="T7" fmla="*/ 0 h 853"/>
                  <a:gd name="T8" fmla="*/ 767 w 767"/>
                  <a:gd name="T9" fmla="*/ 358 h 853"/>
                  <a:gd name="T10" fmla="*/ 620 w 767"/>
                  <a:gd name="T11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7" h="853">
                    <a:moveTo>
                      <a:pt x="620" y="853"/>
                    </a:moveTo>
                    <a:cubicBezTo>
                      <a:pt x="414" y="733"/>
                      <a:pt x="208" y="614"/>
                      <a:pt x="1" y="496"/>
                    </a:cubicBezTo>
                    <a:lnTo>
                      <a:pt x="0" y="496"/>
                    </a:lnTo>
                    <a:lnTo>
                      <a:pt x="147" y="0"/>
                    </a:lnTo>
                    <a:lnTo>
                      <a:pt x="767" y="358"/>
                    </a:lnTo>
                    <a:lnTo>
                      <a:pt x="620" y="853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pic>
            <p:nvPicPr>
              <p:cNvPr id="68" name="Picture 4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9" y="3409"/>
                <a:ext cx="245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Freeform 45"/>
              <p:cNvSpPr>
                <a:spLocks/>
              </p:cNvSpPr>
              <p:nvPr/>
            </p:nvSpPr>
            <p:spPr bwMode="auto">
              <a:xfrm>
                <a:off x="3166" y="3418"/>
                <a:ext cx="232" cy="167"/>
              </a:xfrm>
              <a:custGeom>
                <a:avLst/>
                <a:gdLst>
                  <a:gd name="T0" fmla="*/ 0 w 623"/>
                  <a:gd name="T1" fmla="*/ 85 h 448"/>
                  <a:gd name="T2" fmla="*/ 623 w 623"/>
                  <a:gd name="T3" fmla="*/ 448 h 448"/>
                  <a:gd name="T4" fmla="*/ 623 w 623"/>
                  <a:gd name="T5" fmla="*/ 448 h 448"/>
                  <a:gd name="T6" fmla="*/ 623 w 623"/>
                  <a:gd name="T7" fmla="*/ 357 h 448"/>
                  <a:gd name="T8" fmla="*/ 0 w 623"/>
                  <a:gd name="T9" fmla="*/ 0 h 448"/>
                  <a:gd name="T10" fmla="*/ 0 w 623"/>
                  <a:gd name="T11" fmla="*/ 0 h 448"/>
                  <a:gd name="T12" fmla="*/ 0 w 623"/>
                  <a:gd name="T13" fmla="*/ 85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448">
                    <a:moveTo>
                      <a:pt x="0" y="85"/>
                    </a:moveTo>
                    <a:cubicBezTo>
                      <a:pt x="174" y="258"/>
                      <a:pt x="388" y="382"/>
                      <a:pt x="623" y="448"/>
                    </a:cubicBezTo>
                    <a:lnTo>
                      <a:pt x="623" y="448"/>
                    </a:lnTo>
                    <a:lnTo>
                      <a:pt x="623" y="357"/>
                    </a:lnTo>
                    <a:cubicBezTo>
                      <a:pt x="389" y="293"/>
                      <a:pt x="175" y="171"/>
                      <a:pt x="0" y="0"/>
                    </a:cubicBezTo>
                    <a:lnTo>
                      <a:pt x="0" y="0"/>
                    </a:lnTo>
                    <a:lnTo>
                      <a:pt x="0" y="85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0" name="Freeform 46"/>
              <p:cNvSpPr>
                <a:spLocks/>
              </p:cNvSpPr>
              <p:nvPr/>
            </p:nvSpPr>
            <p:spPr bwMode="auto">
              <a:xfrm>
                <a:off x="3166" y="3149"/>
                <a:ext cx="451" cy="436"/>
              </a:xfrm>
              <a:custGeom>
                <a:avLst/>
                <a:gdLst>
                  <a:gd name="T0" fmla="*/ 623 w 1210"/>
                  <a:gd name="T1" fmla="*/ 1168 h 1168"/>
                  <a:gd name="T2" fmla="*/ 1040 w 1210"/>
                  <a:gd name="T3" fmla="*/ 926 h 1168"/>
                  <a:gd name="T4" fmla="*/ 1210 w 1210"/>
                  <a:gd name="T5" fmla="*/ 358 h 1168"/>
                  <a:gd name="T6" fmla="*/ 590 w 1210"/>
                  <a:gd name="T7" fmla="*/ 0 h 1168"/>
                  <a:gd name="T8" fmla="*/ 536 w 1210"/>
                  <a:gd name="T9" fmla="*/ 0 h 1168"/>
                  <a:gd name="T10" fmla="*/ 389 w 1210"/>
                  <a:gd name="T11" fmla="*/ 496 h 1168"/>
                  <a:gd name="T12" fmla="*/ 0 w 1210"/>
                  <a:gd name="T13" fmla="*/ 720 h 1168"/>
                  <a:gd name="T14" fmla="*/ 0 w 1210"/>
                  <a:gd name="T15" fmla="*/ 805 h 1168"/>
                  <a:gd name="T16" fmla="*/ 623 w 1210"/>
                  <a:gd name="T17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0" h="1168">
                    <a:moveTo>
                      <a:pt x="623" y="1168"/>
                    </a:moveTo>
                    <a:lnTo>
                      <a:pt x="1040" y="926"/>
                    </a:lnTo>
                    <a:lnTo>
                      <a:pt x="1210" y="358"/>
                    </a:lnTo>
                    <a:lnTo>
                      <a:pt x="590" y="0"/>
                    </a:lnTo>
                    <a:lnTo>
                      <a:pt x="536" y="0"/>
                    </a:lnTo>
                    <a:lnTo>
                      <a:pt x="389" y="496"/>
                    </a:lnTo>
                    <a:lnTo>
                      <a:pt x="0" y="720"/>
                    </a:lnTo>
                    <a:lnTo>
                      <a:pt x="0" y="805"/>
                    </a:lnTo>
                    <a:cubicBezTo>
                      <a:pt x="175" y="977"/>
                      <a:pt x="389" y="1101"/>
                      <a:pt x="623" y="1168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" name="Freeform 47"/>
              <p:cNvSpPr>
                <a:spLocks/>
              </p:cNvSpPr>
              <p:nvPr/>
            </p:nvSpPr>
            <p:spPr bwMode="auto">
              <a:xfrm>
                <a:off x="3328" y="3171"/>
                <a:ext cx="206" cy="277"/>
              </a:xfrm>
              <a:custGeom>
                <a:avLst/>
                <a:gdLst>
                  <a:gd name="T0" fmla="*/ 48 w 206"/>
                  <a:gd name="T1" fmla="*/ 0 h 277"/>
                  <a:gd name="T2" fmla="*/ 0 w 206"/>
                  <a:gd name="T3" fmla="*/ 160 h 277"/>
                  <a:gd name="T4" fmla="*/ 206 w 206"/>
                  <a:gd name="T5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" h="277">
                    <a:moveTo>
                      <a:pt x="48" y="0"/>
                    </a:moveTo>
                    <a:lnTo>
                      <a:pt x="0" y="160"/>
                    </a:lnTo>
                    <a:lnTo>
                      <a:pt x="206" y="277"/>
                    </a:ln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" name="Freeform 48"/>
              <p:cNvSpPr>
                <a:spLocks/>
              </p:cNvSpPr>
              <p:nvPr/>
            </p:nvSpPr>
            <p:spPr bwMode="auto">
              <a:xfrm>
                <a:off x="3412" y="3499"/>
                <a:ext cx="99" cy="78"/>
              </a:xfrm>
              <a:custGeom>
                <a:avLst/>
                <a:gdLst>
                  <a:gd name="T0" fmla="*/ 99 w 99"/>
                  <a:gd name="T1" fmla="*/ 0 h 78"/>
                  <a:gd name="T2" fmla="*/ 0 w 99"/>
                  <a:gd name="T3" fmla="*/ 58 h 78"/>
                  <a:gd name="T4" fmla="*/ 0 w 99"/>
                  <a:gd name="T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" h="78">
                    <a:moveTo>
                      <a:pt x="99" y="0"/>
                    </a:moveTo>
                    <a:lnTo>
                      <a:pt x="0" y="58"/>
                    </a:lnTo>
                    <a:lnTo>
                      <a:pt x="0" y="78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" name="Freeform 49"/>
              <p:cNvSpPr>
                <a:spLocks/>
              </p:cNvSpPr>
              <p:nvPr/>
            </p:nvSpPr>
            <p:spPr bwMode="auto">
              <a:xfrm>
                <a:off x="3335" y="3171"/>
                <a:ext cx="245" cy="277"/>
              </a:xfrm>
              <a:custGeom>
                <a:avLst/>
                <a:gdLst>
                  <a:gd name="T0" fmla="*/ 0 w 658"/>
                  <a:gd name="T1" fmla="*/ 424 h 744"/>
                  <a:gd name="T2" fmla="*/ 124 w 658"/>
                  <a:gd name="T3" fmla="*/ 8 h 744"/>
                  <a:gd name="T4" fmla="*/ 112 w 658"/>
                  <a:gd name="T5" fmla="*/ 0 h 744"/>
                  <a:gd name="T6" fmla="*/ 658 w 658"/>
                  <a:gd name="T7" fmla="*/ 316 h 744"/>
                  <a:gd name="T8" fmla="*/ 658 w 658"/>
                  <a:gd name="T9" fmla="*/ 316 h 744"/>
                  <a:gd name="T10" fmla="*/ 533 w 658"/>
                  <a:gd name="T11" fmla="*/ 744 h 744"/>
                  <a:gd name="T12" fmla="*/ 535 w 658"/>
                  <a:gd name="T13" fmla="*/ 732 h 744"/>
                  <a:gd name="T14" fmla="*/ 0 w 658"/>
                  <a:gd name="T15" fmla="*/ 42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8" h="744">
                    <a:moveTo>
                      <a:pt x="0" y="424"/>
                    </a:moveTo>
                    <a:lnTo>
                      <a:pt x="124" y="8"/>
                    </a:lnTo>
                    <a:lnTo>
                      <a:pt x="112" y="0"/>
                    </a:lnTo>
                    <a:cubicBezTo>
                      <a:pt x="295" y="103"/>
                      <a:pt x="477" y="208"/>
                      <a:pt x="658" y="316"/>
                    </a:cubicBezTo>
                    <a:lnTo>
                      <a:pt x="658" y="316"/>
                    </a:lnTo>
                    <a:lnTo>
                      <a:pt x="533" y="744"/>
                    </a:lnTo>
                    <a:lnTo>
                      <a:pt x="535" y="732"/>
                    </a:lnTo>
                    <a:cubicBezTo>
                      <a:pt x="355" y="632"/>
                      <a:pt x="177" y="529"/>
                      <a:pt x="0" y="424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" name="Freeform 50"/>
              <p:cNvSpPr>
                <a:spLocks noEditPoints="1"/>
              </p:cNvSpPr>
              <p:nvPr/>
            </p:nvSpPr>
            <p:spPr bwMode="auto">
              <a:xfrm>
                <a:off x="3199" y="3350"/>
                <a:ext cx="316" cy="182"/>
              </a:xfrm>
              <a:custGeom>
                <a:avLst/>
                <a:gdLst>
                  <a:gd name="T0" fmla="*/ 40 w 316"/>
                  <a:gd name="T1" fmla="*/ 63 h 182"/>
                  <a:gd name="T2" fmla="*/ 29 w 316"/>
                  <a:gd name="T3" fmla="*/ 45 h 182"/>
                  <a:gd name="T4" fmla="*/ 49 w 316"/>
                  <a:gd name="T5" fmla="*/ 34 h 182"/>
                  <a:gd name="T6" fmla="*/ 79 w 316"/>
                  <a:gd name="T7" fmla="*/ 40 h 182"/>
                  <a:gd name="T8" fmla="*/ 58 w 316"/>
                  <a:gd name="T9" fmla="*/ 28 h 182"/>
                  <a:gd name="T10" fmla="*/ 129 w 316"/>
                  <a:gd name="T11" fmla="*/ 11 h 182"/>
                  <a:gd name="T12" fmla="*/ 119 w 316"/>
                  <a:gd name="T13" fmla="*/ 29 h 182"/>
                  <a:gd name="T14" fmla="*/ 139 w 316"/>
                  <a:gd name="T15" fmla="*/ 18 h 182"/>
                  <a:gd name="T16" fmla="*/ 171 w 316"/>
                  <a:gd name="T17" fmla="*/ 59 h 182"/>
                  <a:gd name="T18" fmla="*/ 151 w 316"/>
                  <a:gd name="T19" fmla="*/ 47 h 182"/>
                  <a:gd name="T20" fmla="*/ 222 w 316"/>
                  <a:gd name="T21" fmla="*/ 66 h 182"/>
                  <a:gd name="T22" fmla="*/ 244 w 316"/>
                  <a:gd name="T23" fmla="*/ 101 h 182"/>
                  <a:gd name="T24" fmla="*/ 264 w 316"/>
                  <a:gd name="T25" fmla="*/ 90 h 182"/>
                  <a:gd name="T26" fmla="*/ 296 w 316"/>
                  <a:gd name="T27" fmla="*/ 131 h 182"/>
                  <a:gd name="T28" fmla="*/ 276 w 316"/>
                  <a:gd name="T29" fmla="*/ 119 h 182"/>
                  <a:gd name="T30" fmla="*/ 287 w 316"/>
                  <a:gd name="T31" fmla="*/ 137 h 182"/>
                  <a:gd name="T32" fmla="*/ 215 w 316"/>
                  <a:gd name="T33" fmla="*/ 118 h 182"/>
                  <a:gd name="T34" fmla="*/ 235 w 316"/>
                  <a:gd name="T35" fmla="*/ 107 h 182"/>
                  <a:gd name="T36" fmla="*/ 234 w 316"/>
                  <a:gd name="T37" fmla="*/ 95 h 182"/>
                  <a:gd name="T38" fmla="*/ 213 w 316"/>
                  <a:gd name="T39" fmla="*/ 83 h 182"/>
                  <a:gd name="T40" fmla="*/ 224 w 316"/>
                  <a:gd name="T41" fmla="*/ 101 h 182"/>
                  <a:gd name="T42" fmla="*/ 152 w 316"/>
                  <a:gd name="T43" fmla="*/ 82 h 182"/>
                  <a:gd name="T44" fmla="*/ 172 w 316"/>
                  <a:gd name="T45" fmla="*/ 71 h 182"/>
                  <a:gd name="T46" fmla="*/ 142 w 316"/>
                  <a:gd name="T47" fmla="*/ 76 h 182"/>
                  <a:gd name="T48" fmla="*/ 121 w 316"/>
                  <a:gd name="T49" fmla="*/ 64 h 182"/>
                  <a:gd name="T50" fmla="*/ 130 w 316"/>
                  <a:gd name="T51" fmla="*/ 47 h 182"/>
                  <a:gd name="T52" fmla="*/ 60 w 316"/>
                  <a:gd name="T53" fmla="*/ 63 h 182"/>
                  <a:gd name="T54" fmla="*/ 80 w 316"/>
                  <a:gd name="T55" fmla="*/ 52 h 182"/>
                  <a:gd name="T56" fmla="*/ 113 w 316"/>
                  <a:gd name="T57" fmla="*/ 93 h 182"/>
                  <a:gd name="T58" fmla="*/ 92 w 316"/>
                  <a:gd name="T59" fmla="*/ 81 h 182"/>
                  <a:gd name="T60" fmla="*/ 163 w 316"/>
                  <a:gd name="T61" fmla="*/ 100 h 182"/>
                  <a:gd name="T62" fmla="*/ 154 w 316"/>
                  <a:gd name="T63" fmla="*/ 117 h 182"/>
                  <a:gd name="T64" fmla="*/ 174 w 316"/>
                  <a:gd name="T65" fmla="*/ 106 h 182"/>
                  <a:gd name="T66" fmla="*/ 207 w 316"/>
                  <a:gd name="T67" fmla="*/ 147 h 182"/>
                  <a:gd name="T68" fmla="*/ 186 w 316"/>
                  <a:gd name="T69" fmla="*/ 135 h 182"/>
                  <a:gd name="T70" fmla="*/ 257 w 316"/>
                  <a:gd name="T71" fmla="*/ 154 h 182"/>
                  <a:gd name="T72" fmla="*/ 188 w 316"/>
                  <a:gd name="T73" fmla="*/ 170 h 182"/>
                  <a:gd name="T74" fmla="*/ 207 w 316"/>
                  <a:gd name="T75" fmla="*/ 159 h 182"/>
                  <a:gd name="T76" fmla="*/ 177 w 316"/>
                  <a:gd name="T77" fmla="*/ 164 h 182"/>
                  <a:gd name="T78" fmla="*/ 156 w 316"/>
                  <a:gd name="T79" fmla="*/ 152 h 182"/>
                  <a:gd name="T80" fmla="*/ 165 w 316"/>
                  <a:gd name="T81" fmla="*/ 135 h 182"/>
                  <a:gd name="T82" fmla="*/ 31 w 316"/>
                  <a:gd name="T83" fmla="*/ 80 h 182"/>
                  <a:gd name="T84" fmla="*/ 51 w 316"/>
                  <a:gd name="T85" fmla="*/ 6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6" h="182">
                    <a:moveTo>
                      <a:pt x="0" y="62"/>
                    </a:moveTo>
                    <a:lnTo>
                      <a:pt x="21" y="74"/>
                    </a:lnTo>
                    <a:lnTo>
                      <a:pt x="40" y="63"/>
                    </a:lnTo>
                    <a:lnTo>
                      <a:pt x="19" y="51"/>
                    </a:lnTo>
                    <a:lnTo>
                      <a:pt x="0" y="62"/>
                    </a:lnTo>
                    <a:close/>
                    <a:moveTo>
                      <a:pt x="29" y="45"/>
                    </a:moveTo>
                    <a:lnTo>
                      <a:pt x="50" y="57"/>
                    </a:lnTo>
                    <a:lnTo>
                      <a:pt x="70" y="45"/>
                    </a:lnTo>
                    <a:lnTo>
                      <a:pt x="49" y="34"/>
                    </a:lnTo>
                    <a:lnTo>
                      <a:pt x="29" y="45"/>
                    </a:lnTo>
                    <a:close/>
                    <a:moveTo>
                      <a:pt x="58" y="28"/>
                    </a:moveTo>
                    <a:lnTo>
                      <a:pt x="79" y="40"/>
                    </a:lnTo>
                    <a:lnTo>
                      <a:pt x="99" y="29"/>
                    </a:lnTo>
                    <a:lnTo>
                      <a:pt x="78" y="17"/>
                    </a:lnTo>
                    <a:lnTo>
                      <a:pt x="58" y="28"/>
                    </a:lnTo>
                    <a:close/>
                    <a:moveTo>
                      <a:pt x="88" y="11"/>
                    </a:moveTo>
                    <a:lnTo>
                      <a:pt x="109" y="23"/>
                    </a:lnTo>
                    <a:lnTo>
                      <a:pt x="129" y="11"/>
                    </a:lnTo>
                    <a:lnTo>
                      <a:pt x="108" y="0"/>
                    </a:lnTo>
                    <a:lnTo>
                      <a:pt x="88" y="11"/>
                    </a:lnTo>
                    <a:close/>
                    <a:moveTo>
                      <a:pt x="119" y="29"/>
                    </a:moveTo>
                    <a:lnTo>
                      <a:pt x="140" y="41"/>
                    </a:lnTo>
                    <a:lnTo>
                      <a:pt x="160" y="30"/>
                    </a:lnTo>
                    <a:lnTo>
                      <a:pt x="139" y="18"/>
                    </a:lnTo>
                    <a:lnTo>
                      <a:pt x="119" y="29"/>
                    </a:lnTo>
                    <a:close/>
                    <a:moveTo>
                      <a:pt x="151" y="47"/>
                    </a:moveTo>
                    <a:lnTo>
                      <a:pt x="171" y="59"/>
                    </a:lnTo>
                    <a:lnTo>
                      <a:pt x="191" y="48"/>
                    </a:lnTo>
                    <a:lnTo>
                      <a:pt x="170" y="36"/>
                    </a:lnTo>
                    <a:lnTo>
                      <a:pt x="151" y="47"/>
                    </a:lnTo>
                    <a:close/>
                    <a:moveTo>
                      <a:pt x="182" y="65"/>
                    </a:moveTo>
                    <a:lnTo>
                      <a:pt x="203" y="77"/>
                    </a:lnTo>
                    <a:lnTo>
                      <a:pt x="222" y="66"/>
                    </a:lnTo>
                    <a:lnTo>
                      <a:pt x="201" y="54"/>
                    </a:lnTo>
                    <a:lnTo>
                      <a:pt x="182" y="65"/>
                    </a:lnTo>
                    <a:close/>
                    <a:moveTo>
                      <a:pt x="244" y="101"/>
                    </a:moveTo>
                    <a:lnTo>
                      <a:pt x="265" y="113"/>
                    </a:lnTo>
                    <a:lnTo>
                      <a:pt x="285" y="102"/>
                    </a:lnTo>
                    <a:lnTo>
                      <a:pt x="264" y="90"/>
                    </a:lnTo>
                    <a:lnTo>
                      <a:pt x="244" y="101"/>
                    </a:lnTo>
                    <a:close/>
                    <a:moveTo>
                      <a:pt x="276" y="119"/>
                    </a:moveTo>
                    <a:lnTo>
                      <a:pt x="296" y="131"/>
                    </a:lnTo>
                    <a:lnTo>
                      <a:pt x="316" y="120"/>
                    </a:lnTo>
                    <a:lnTo>
                      <a:pt x="295" y="108"/>
                    </a:lnTo>
                    <a:lnTo>
                      <a:pt x="276" y="119"/>
                    </a:lnTo>
                    <a:close/>
                    <a:moveTo>
                      <a:pt x="246" y="136"/>
                    </a:moveTo>
                    <a:lnTo>
                      <a:pt x="267" y="148"/>
                    </a:lnTo>
                    <a:lnTo>
                      <a:pt x="287" y="137"/>
                    </a:lnTo>
                    <a:lnTo>
                      <a:pt x="266" y="125"/>
                    </a:lnTo>
                    <a:lnTo>
                      <a:pt x="246" y="136"/>
                    </a:lnTo>
                    <a:close/>
                    <a:moveTo>
                      <a:pt x="215" y="118"/>
                    </a:moveTo>
                    <a:lnTo>
                      <a:pt x="236" y="130"/>
                    </a:lnTo>
                    <a:lnTo>
                      <a:pt x="255" y="119"/>
                    </a:lnTo>
                    <a:lnTo>
                      <a:pt x="235" y="107"/>
                    </a:lnTo>
                    <a:lnTo>
                      <a:pt x="215" y="118"/>
                    </a:lnTo>
                    <a:close/>
                    <a:moveTo>
                      <a:pt x="213" y="83"/>
                    </a:moveTo>
                    <a:lnTo>
                      <a:pt x="234" y="95"/>
                    </a:lnTo>
                    <a:lnTo>
                      <a:pt x="254" y="84"/>
                    </a:lnTo>
                    <a:lnTo>
                      <a:pt x="233" y="72"/>
                    </a:lnTo>
                    <a:lnTo>
                      <a:pt x="213" y="83"/>
                    </a:lnTo>
                    <a:close/>
                    <a:moveTo>
                      <a:pt x="184" y="100"/>
                    </a:moveTo>
                    <a:lnTo>
                      <a:pt x="205" y="112"/>
                    </a:lnTo>
                    <a:lnTo>
                      <a:pt x="224" y="101"/>
                    </a:lnTo>
                    <a:lnTo>
                      <a:pt x="203" y="89"/>
                    </a:lnTo>
                    <a:lnTo>
                      <a:pt x="184" y="100"/>
                    </a:lnTo>
                    <a:close/>
                    <a:moveTo>
                      <a:pt x="152" y="82"/>
                    </a:moveTo>
                    <a:lnTo>
                      <a:pt x="173" y="94"/>
                    </a:lnTo>
                    <a:lnTo>
                      <a:pt x="193" y="83"/>
                    </a:lnTo>
                    <a:lnTo>
                      <a:pt x="172" y="71"/>
                    </a:lnTo>
                    <a:lnTo>
                      <a:pt x="152" y="82"/>
                    </a:lnTo>
                    <a:close/>
                    <a:moveTo>
                      <a:pt x="121" y="64"/>
                    </a:moveTo>
                    <a:lnTo>
                      <a:pt x="142" y="76"/>
                    </a:lnTo>
                    <a:lnTo>
                      <a:pt x="161" y="65"/>
                    </a:lnTo>
                    <a:lnTo>
                      <a:pt x="141" y="53"/>
                    </a:lnTo>
                    <a:lnTo>
                      <a:pt x="121" y="64"/>
                    </a:lnTo>
                    <a:close/>
                    <a:moveTo>
                      <a:pt x="90" y="46"/>
                    </a:moveTo>
                    <a:lnTo>
                      <a:pt x="111" y="58"/>
                    </a:lnTo>
                    <a:lnTo>
                      <a:pt x="130" y="47"/>
                    </a:lnTo>
                    <a:lnTo>
                      <a:pt x="110" y="35"/>
                    </a:lnTo>
                    <a:lnTo>
                      <a:pt x="90" y="46"/>
                    </a:lnTo>
                    <a:close/>
                    <a:moveTo>
                      <a:pt x="60" y="63"/>
                    </a:moveTo>
                    <a:lnTo>
                      <a:pt x="81" y="75"/>
                    </a:lnTo>
                    <a:lnTo>
                      <a:pt x="101" y="64"/>
                    </a:lnTo>
                    <a:lnTo>
                      <a:pt x="80" y="52"/>
                    </a:lnTo>
                    <a:lnTo>
                      <a:pt x="60" y="63"/>
                    </a:lnTo>
                    <a:close/>
                    <a:moveTo>
                      <a:pt x="92" y="81"/>
                    </a:moveTo>
                    <a:lnTo>
                      <a:pt x="113" y="93"/>
                    </a:lnTo>
                    <a:lnTo>
                      <a:pt x="132" y="82"/>
                    </a:lnTo>
                    <a:lnTo>
                      <a:pt x="111" y="70"/>
                    </a:lnTo>
                    <a:lnTo>
                      <a:pt x="92" y="81"/>
                    </a:lnTo>
                    <a:close/>
                    <a:moveTo>
                      <a:pt x="123" y="99"/>
                    </a:moveTo>
                    <a:lnTo>
                      <a:pt x="144" y="111"/>
                    </a:lnTo>
                    <a:lnTo>
                      <a:pt x="163" y="100"/>
                    </a:lnTo>
                    <a:lnTo>
                      <a:pt x="143" y="88"/>
                    </a:lnTo>
                    <a:lnTo>
                      <a:pt x="123" y="99"/>
                    </a:lnTo>
                    <a:close/>
                    <a:moveTo>
                      <a:pt x="154" y="117"/>
                    </a:moveTo>
                    <a:lnTo>
                      <a:pt x="175" y="129"/>
                    </a:lnTo>
                    <a:lnTo>
                      <a:pt x="195" y="118"/>
                    </a:lnTo>
                    <a:lnTo>
                      <a:pt x="174" y="106"/>
                    </a:lnTo>
                    <a:lnTo>
                      <a:pt x="154" y="117"/>
                    </a:lnTo>
                    <a:close/>
                    <a:moveTo>
                      <a:pt x="186" y="135"/>
                    </a:moveTo>
                    <a:lnTo>
                      <a:pt x="207" y="147"/>
                    </a:lnTo>
                    <a:lnTo>
                      <a:pt x="226" y="136"/>
                    </a:lnTo>
                    <a:lnTo>
                      <a:pt x="205" y="124"/>
                    </a:lnTo>
                    <a:lnTo>
                      <a:pt x="186" y="135"/>
                    </a:lnTo>
                    <a:close/>
                    <a:moveTo>
                      <a:pt x="217" y="153"/>
                    </a:moveTo>
                    <a:lnTo>
                      <a:pt x="238" y="165"/>
                    </a:lnTo>
                    <a:lnTo>
                      <a:pt x="257" y="154"/>
                    </a:lnTo>
                    <a:lnTo>
                      <a:pt x="236" y="142"/>
                    </a:lnTo>
                    <a:lnTo>
                      <a:pt x="217" y="153"/>
                    </a:lnTo>
                    <a:close/>
                    <a:moveTo>
                      <a:pt x="188" y="170"/>
                    </a:moveTo>
                    <a:lnTo>
                      <a:pt x="208" y="182"/>
                    </a:lnTo>
                    <a:lnTo>
                      <a:pt x="228" y="171"/>
                    </a:lnTo>
                    <a:lnTo>
                      <a:pt x="207" y="159"/>
                    </a:lnTo>
                    <a:lnTo>
                      <a:pt x="188" y="170"/>
                    </a:lnTo>
                    <a:close/>
                    <a:moveTo>
                      <a:pt x="156" y="152"/>
                    </a:moveTo>
                    <a:lnTo>
                      <a:pt x="177" y="164"/>
                    </a:lnTo>
                    <a:lnTo>
                      <a:pt x="196" y="153"/>
                    </a:lnTo>
                    <a:lnTo>
                      <a:pt x="176" y="141"/>
                    </a:lnTo>
                    <a:lnTo>
                      <a:pt x="156" y="152"/>
                    </a:lnTo>
                    <a:close/>
                    <a:moveTo>
                      <a:pt x="62" y="98"/>
                    </a:moveTo>
                    <a:lnTo>
                      <a:pt x="146" y="146"/>
                    </a:lnTo>
                    <a:lnTo>
                      <a:pt x="165" y="135"/>
                    </a:lnTo>
                    <a:lnTo>
                      <a:pt x="82" y="87"/>
                    </a:lnTo>
                    <a:lnTo>
                      <a:pt x="62" y="98"/>
                    </a:lnTo>
                    <a:close/>
                    <a:moveTo>
                      <a:pt x="31" y="80"/>
                    </a:moveTo>
                    <a:lnTo>
                      <a:pt x="52" y="92"/>
                    </a:lnTo>
                    <a:lnTo>
                      <a:pt x="71" y="81"/>
                    </a:lnTo>
                    <a:lnTo>
                      <a:pt x="51" y="69"/>
                    </a:lnTo>
                    <a:lnTo>
                      <a:pt x="31" y="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" name="Freeform 51"/>
              <p:cNvSpPr>
                <a:spLocks noEditPoints="1"/>
              </p:cNvSpPr>
              <p:nvPr/>
            </p:nvSpPr>
            <p:spPr bwMode="auto">
              <a:xfrm>
                <a:off x="3199" y="3361"/>
                <a:ext cx="316" cy="176"/>
              </a:xfrm>
              <a:custGeom>
                <a:avLst/>
                <a:gdLst>
                  <a:gd name="T0" fmla="*/ 88 w 316"/>
                  <a:gd name="T1" fmla="*/ 5 h 176"/>
                  <a:gd name="T2" fmla="*/ 119 w 316"/>
                  <a:gd name="T3" fmla="*/ 23 h 176"/>
                  <a:gd name="T4" fmla="*/ 151 w 316"/>
                  <a:gd name="T5" fmla="*/ 40 h 176"/>
                  <a:gd name="T6" fmla="*/ 182 w 316"/>
                  <a:gd name="T7" fmla="*/ 59 h 176"/>
                  <a:gd name="T8" fmla="*/ 213 w 316"/>
                  <a:gd name="T9" fmla="*/ 77 h 176"/>
                  <a:gd name="T10" fmla="*/ 244 w 316"/>
                  <a:gd name="T11" fmla="*/ 95 h 176"/>
                  <a:gd name="T12" fmla="*/ 109 w 316"/>
                  <a:gd name="T13" fmla="*/ 12 h 176"/>
                  <a:gd name="T14" fmla="*/ 140 w 316"/>
                  <a:gd name="T15" fmla="*/ 30 h 176"/>
                  <a:gd name="T16" fmla="*/ 171 w 316"/>
                  <a:gd name="T17" fmla="*/ 48 h 176"/>
                  <a:gd name="T18" fmla="*/ 203 w 316"/>
                  <a:gd name="T19" fmla="*/ 66 h 176"/>
                  <a:gd name="T20" fmla="*/ 234 w 316"/>
                  <a:gd name="T21" fmla="*/ 84 h 176"/>
                  <a:gd name="T22" fmla="*/ 265 w 316"/>
                  <a:gd name="T23" fmla="*/ 102 h 176"/>
                  <a:gd name="T24" fmla="*/ 276 w 316"/>
                  <a:gd name="T25" fmla="*/ 113 h 176"/>
                  <a:gd name="T26" fmla="*/ 296 w 316"/>
                  <a:gd name="T27" fmla="*/ 120 h 176"/>
                  <a:gd name="T28" fmla="*/ 58 w 316"/>
                  <a:gd name="T29" fmla="*/ 21 h 176"/>
                  <a:gd name="T30" fmla="*/ 90 w 316"/>
                  <a:gd name="T31" fmla="*/ 40 h 176"/>
                  <a:gd name="T32" fmla="*/ 121 w 316"/>
                  <a:gd name="T33" fmla="*/ 58 h 176"/>
                  <a:gd name="T34" fmla="*/ 152 w 316"/>
                  <a:gd name="T35" fmla="*/ 76 h 176"/>
                  <a:gd name="T36" fmla="*/ 184 w 316"/>
                  <a:gd name="T37" fmla="*/ 94 h 176"/>
                  <a:gd name="T38" fmla="*/ 215 w 316"/>
                  <a:gd name="T39" fmla="*/ 112 h 176"/>
                  <a:gd name="T40" fmla="*/ 79 w 316"/>
                  <a:gd name="T41" fmla="*/ 29 h 176"/>
                  <a:gd name="T42" fmla="*/ 111 w 316"/>
                  <a:gd name="T43" fmla="*/ 47 h 176"/>
                  <a:gd name="T44" fmla="*/ 142 w 316"/>
                  <a:gd name="T45" fmla="*/ 65 h 176"/>
                  <a:gd name="T46" fmla="*/ 173 w 316"/>
                  <a:gd name="T47" fmla="*/ 83 h 176"/>
                  <a:gd name="T48" fmla="*/ 205 w 316"/>
                  <a:gd name="T49" fmla="*/ 101 h 176"/>
                  <a:gd name="T50" fmla="*/ 236 w 316"/>
                  <a:gd name="T51" fmla="*/ 119 h 176"/>
                  <a:gd name="T52" fmla="*/ 246 w 316"/>
                  <a:gd name="T53" fmla="*/ 130 h 176"/>
                  <a:gd name="T54" fmla="*/ 267 w 316"/>
                  <a:gd name="T55" fmla="*/ 137 h 176"/>
                  <a:gd name="T56" fmla="*/ 29 w 316"/>
                  <a:gd name="T57" fmla="*/ 39 h 176"/>
                  <a:gd name="T58" fmla="*/ 60 w 316"/>
                  <a:gd name="T59" fmla="*/ 56 h 176"/>
                  <a:gd name="T60" fmla="*/ 92 w 316"/>
                  <a:gd name="T61" fmla="*/ 74 h 176"/>
                  <a:gd name="T62" fmla="*/ 123 w 316"/>
                  <a:gd name="T63" fmla="*/ 93 h 176"/>
                  <a:gd name="T64" fmla="*/ 154 w 316"/>
                  <a:gd name="T65" fmla="*/ 111 h 176"/>
                  <a:gd name="T66" fmla="*/ 186 w 316"/>
                  <a:gd name="T67" fmla="*/ 129 h 176"/>
                  <a:gd name="T68" fmla="*/ 50 w 316"/>
                  <a:gd name="T69" fmla="*/ 46 h 176"/>
                  <a:gd name="T70" fmla="*/ 81 w 316"/>
                  <a:gd name="T71" fmla="*/ 64 h 176"/>
                  <a:gd name="T72" fmla="*/ 113 w 316"/>
                  <a:gd name="T73" fmla="*/ 82 h 176"/>
                  <a:gd name="T74" fmla="*/ 144 w 316"/>
                  <a:gd name="T75" fmla="*/ 100 h 176"/>
                  <a:gd name="T76" fmla="*/ 175 w 316"/>
                  <a:gd name="T77" fmla="*/ 118 h 176"/>
                  <a:gd name="T78" fmla="*/ 207 w 316"/>
                  <a:gd name="T79" fmla="*/ 136 h 176"/>
                  <a:gd name="T80" fmla="*/ 217 w 316"/>
                  <a:gd name="T81" fmla="*/ 147 h 176"/>
                  <a:gd name="T82" fmla="*/ 238 w 316"/>
                  <a:gd name="T83" fmla="*/ 154 h 176"/>
                  <a:gd name="T84" fmla="*/ 0 w 316"/>
                  <a:gd name="T85" fmla="*/ 55 h 176"/>
                  <a:gd name="T86" fmla="*/ 31 w 316"/>
                  <a:gd name="T87" fmla="*/ 74 h 176"/>
                  <a:gd name="T88" fmla="*/ 62 w 316"/>
                  <a:gd name="T89" fmla="*/ 92 h 176"/>
                  <a:gd name="T90" fmla="*/ 156 w 316"/>
                  <a:gd name="T91" fmla="*/ 146 h 176"/>
                  <a:gd name="T92" fmla="*/ 21 w 316"/>
                  <a:gd name="T93" fmla="*/ 63 h 176"/>
                  <a:gd name="T94" fmla="*/ 52 w 316"/>
                  <a:gd name="T95" fmla="*/ 81 h 176"/>
                  <a:gd name="T96" fmla="*/ 146 w 316"/>
                  <a:gd name="T97" fmla="*/ 135 h 176"/>
                  <a:gd name="T98" fmla="*/ 177 w 316"/>
                  <a:gd name="T99" fmla="*/ 153 h 176"/>
                  <a:gd name="T100" fmla="*/ 188 w 316"/>
                  <a:gd name="T101" fmla="*/ 164 h 176"/>
                  <a:gd name="T102" fmla="*/ 208 w 316"/>
                  <a:gd name="T103" fmla="*/ 171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16" h="176">
                    <a:moveTo>
                      <a:pt x="88" y="5"/>
                    </a:moveTo>
                    <a:lnTo>
                      <a:pt x="109" y="17"/>
                    </a:lnTo>
                    <a:lnTo>
                      <a:pt x="109" y="12"/>
                    </a:lnTo>
                    <a:lnTo>
                      <a:pt x="88" y="0"/>
                    </a:lnTo>
                    <a:lnTo>
                      <a:pt x="88" y="5"/>
                    </a:lnTo>
                    <a:close/>
                    <a:moveTo>
                      <a:pt x="119" y="23"/>
                    </a:moveTo>
                    <a:lnTo>
                      <a:pt x="140" y="34"/>
                    </a:lnTo>
                    <a:lnTo>
                      <a:pt x="140" y="30"/>
                    </a:lnTo>
                    <a:lnTo>
                      <a:pt x="119" y="18"/>
                    </a:lnTo>
                    <a:lnTo>
                      <a:pt x="119" y="23"/>
                    </a:lnTo>
                    <a:close/>
                    <a:moveTo>
                      <a:pt x="151" y="40"/>
                    </a:moveTo>
                    <a:lnTo>
                      <a:pt x="171" y="53"/>
                    </a:lnTo>
                    <a:lnTo>
                      <a:pt x="171" y="48"/>
                    </a:lnTo>
                    <a:lnTo>
                      <a:pt x="151" y="36"/>
                    </a:lnTo>
                    <a:lnTo>
                      <a:pt x="151" y="40"/>
                    </a:lnTo>
                    <a:close/>
                    <a:moveTo>
                      <a:pt x="182" y="59"/>
                    </a:moveTo>
                    <a:lnTo>
                      <a:pt x="203" y="71"/>
                    </a:lnTo>
                    <a:lnTo>
                      <a:pt x="203" y="66"/>
                    </a:lnTo>
                    <a:lnTo>
                      <a:pt x="182" y="54"/>
                    </a:lnTo>
                    <a:lnTo>
                      <a:pt x="182" y="59"/>
                    </a:lnTo>
                    <a:close/>
                    <a:moveTo>
                      <a:pt x="213" y="77"/>
                    </a:moveTo>
                    <a:lnTo>
                      <a:pt x="234" y="89"/>
                    </a:lnTo>
                    <a:lnTo>
                      <a:pt x="234" y="84"/>
                    </a:lnTo>
                    <a:lnTo>
                      <a:pt x="213" y="72"/>
                    </a:lnTo>
                    <a:lnTo>
                      <a:pt x="213" y="77"/>
                    </a:lnTo>
                    <a:close/>
                    <a:moveTo>
                      <a:pt x="244" y="95"/>
                    </a:moveTo>
                    <a:lnTo>
                      <a:pt x="265" y="107"/>
                    </a:lnTo>
                    <a:lnTo>
                      <a:pt x="265" y="102"/>
                    </a:lnTo>
                    <a:lnTo>
                      <a:pt x="244" y="90"/>
                    </a:lnTo>
                    <a:lnTo>
                      <a:pt x="244" y="95"/>
                    </a:lnTo>
                    <a:close/>
                    <a:moveTo>
                      <a:pt x="109" y="12"/>
                    </a:moveTo>
                    <a:lnTo>
                      <a:pt x="109" y="17"/>
                    </a:lnTo>
                    <a:lnTo>
                      <a:pt x="129" y="5"/>
                    </a:lnTo>
                    <a:lnTo>
                      <a:pt x="129" y="0"/>
                    </a:lnTo>
                    <a:lnTo>
                      <a:pt x="109" y="12"/>
                    </a:lnTo>
                    <a:close/>
                    <a:moveTo>
                      <a:pt x="140" y="30"/>
                    </a:moveTo>
                    <a:lnTo>
                      <a:pt x="140" y="34"/>
                    </a:lnTo>
                    <a:lnTo>
                      <a:pt x="160" y="23"/>
                    </a:lnTo>
                    <a:lnTo>
                      <a:pt x="160" y="19"/>
                    </a:lnTo>
                    <a:lnTo>
                      <a:pt x="140" y="30"/>
                    </a:lnTo>
                    <a:close/>
                    <a:moveTo>
                      <a:pt x="171" y="48"/>
                    </a:moveTo>
                    <a:lnTo>
                      <a:pt x="171" y="53"/>
                    </a:lnTo>
                    <a:lnTo>
                      <a:pt x="191" y="41"/>
                    </a:lnTo>
                    <a:lnTo>
                      <a:pt x="191" y="37"/>
                    </a:lnTo>
                    <a:lnTo>
                      <a:pt x="171" y="48"/>
                    </a:lnTo>
                    <a:close/>
                    <a:moveTo>
                      <a:pt x="203" y="66"/>
                    </a:moveTo>
                    <a:lnTo>
                      <a:pt x="203" y="71"/>
                    </a:lnTo>
                    <a:lnTo>
                      <a:pt x="222" y="59"/>
                    </a:lnTo>
                    <a:lnTo>
                      <a:pt x="222" y="55"/>
                    </a:lnTo>
                    <a:lnTo>
                      <a:pt x="203" y="66"/>
                    </a:lnTo>
                    <a:close/>
                    <a:moveTo>
                      <a:pt x="234" y="84"/>
                    </a:moveTo>
                    <a:lnTo>
                      <a:pt x="234" y="89"/>
                    </a:lnTo>
                    <a:lnTo>
                      <a:pt x="254" y="77"/>
                    </a:lnTo>
                    <a:lnTo>
                      <a:pt x="254" y="73"/>
                    </a:lnTo>
                    <a:lnTo>
                      <a:pt x="234" y="84"/>
                    </a:lnTo>
                    <a:close/>
                    <a:moveTo>
                      <a:pt x="265" y="102"/>
                    </a:moveTo>
                    <a:lnTo>
                      <a:pt x="265" y="107"/>
                    </a:lnTo>
                    <a:lnTo>
                      <a:pt x="285" y="96"/>
                    </a:lnTo>
                    <a:lnTo>
                      <a:pt x="285" y="91"/>
                    </a:lnTo>
                    <a:lnTo>
                      <a:pt x="265" y="102"/>
                    </a:lnTo>
                    <a:close/>
                    <a:moveTo>
                      <a:pt x="276" y="113"/>
                    </a:moveTo>
                    <a:lnTo>
                      <a:pt x="296" y="125"/>
                    </a:lnTo>
                    <a:lnTo>
                      <a:pt x="296" y="120"/>
                    </a:lnTo>
                    <a:lnTo>
                      <a:pt x="276" y="108"/>
                    </a:lnTo>
                    <a:lnTo>
                      <a:pt x="276" y="113"/>
                    </a:lnTo>
                    <a:close/>
                    <a:moveTo>
                      <a:pt x="296" y="120"/>
                    </a:moveTo>
                    <a:lnTo>
                      <a:pt x="296" y="125"/>
                    </a:lnTo>
                    <a:lnTo>
                      <a:pt x="316" y="114"/>
                    </a:lnTo>
                    <a:lnTo>
                      <a:pt x="316" y="109"/>
                    </a:lnTo>
                    <a:lnTo>
                      <a:pt x="296" y="120"/>
                    </a:lnTo>
                    <a:close/>
                    <a:moveTo>
                      <a:pt x="58" y="21"/>
                    </a:moveTo>
                    <a:lnTo>
                      <a:pt x="79" y="33"/>
                    </a:lnTo>
                    <a:lnTo>
                      <a:pt x="79" y="29"/>
                    </a:lnTo>
                    <a:lnTo>
                      <a:pt x="58" y="17"/>
                    </a:lnTo>
                    <a:lnTo>
                      <a:pt x="58" y="21"/>
                    </a:lnTo>
                    <a:close/>
                    <a:moveTo>
                      <a:pt x="90" y="40"/>
                    </a:moveTo>
                    <a:lnTo>
                      <a:pt x="111" y="52"/>
                    </a:lnTo>
                    <a:lnTo>
                      <a:pt x="111" y="47"/>
                    </a:lnTo>
                    <a:lnTo>
                      <a:pt x="90" y="35"/>
                    </a:lnTo>
                    <a:lnTo>
                      <a:pt x="90" y="40"/>
                    </a:lnTo>
                    <a:close/>
                    <a:moveTo>
                      <a:pt x="121" y="58"/>
                    </a:moveTo>
                    <a:lnTo>
                      <a:pt x="142" y="70"/>
                    </a:lnTo>
                    <a:lnTo>
                      <a:pt x="142" y="65"/>
                    </a:lnTo>
                    <a:lnTo>
                      <a:pt x="121" y="53"/>
                    </a:lnTo>
                    <a:lnTo>
                      <a:pt x="121" y="58"/>
                    </a:lnTo>
                    <a:close/>
                    <a:moveTo>
                      <a:pt x="152" y="76"/>
                    </a:moveTo>
                    <a:lnTo>
                      <a:pt x="173" y="88"/>
                    </a:lnTo>
                    <a:lnTo>
                      <a:pt x="173" y="83"/>
                    </a:lnTo>
                    <a:lnTo>
                      <a:pt x="152" y="71"/>
                    </a:lnTo>
                    <a:lnTo>
                      <a:pt x="152" y="76"/>
                    </a:lnTo>
                    <a:close/>
                    <a:moveTo>
                      <a:pt x="184" y="94"/>
                    </a:moveTo>
                    <a:lnTo>
                      <a:pt x="205" y="106"/>
                    </a:lnTo>
                    <a:lnTo>
                      <a:pt x="205" y="101"/>
                    </a:lnTo>
                    <a:lnTo>
                      <a:pt x="184" y="89"/>
                    </a:lnTo>
                    <a:lnTo>
                      <a:pt x="184" y="94"/>
                    </a:lnTo>
                    <a:close/>
                    <a:moveTo>
                      <a:pt x="215" y="112"/>
                    </a:moveTo>
                    <a:lnTo>
                      <a:pt x="236" y="124"/>
                    </a:lnTo>
                    <a:lnTo>
                      <a:pt x="236" y="119"/>
                    </a:lnTo>
                    <a:lnTo>
                      <a:pt x="215" y="107"/>
                    </a:lnTo>
                    <a:lnTo>
                      <a:pt x="215" y="112"/>
                    </a:lnTo>
                    <a:close/>
                    <a:moveTo>
                      <a:pt x="79" y="29"/>
                    </a:moveTo>
                    <a:lnTo>
                      <a:pt x="79" y="33"/>
                    </a:lnTo>
                    <a:lnTo>
                      <a:pt x="99" y="22"/>
                    </a:lnTo>
                    <a:lnTo>
                      <a:pt x="99" y="18"/>
                    </a:lnTo>
                    <a:lnTo>
                      <a:pt x="79" y="29"/>
                    </a:lnTo>
                    <a:close/>
                    <a:moveTo>
                      <a:pt x="111" y="47"/>
                    </a:moveTo>
                    <a:lnTo>
                      <a:pt x="111" y="52"/>
                    </a:lnTo>
                    <a:lnTo>
                      <a:pt x="130" y="40"/>
                    </a:lnTo>
                    <a:lnTo>
                      <a:pt x="130" y="36"/>
                    </a:lnTo>
                    <a:lnTo>
                      <a:pt x="111" y="47"/>
                    </a:lnTo>
                    <a:close/>
                    <a:moveTo>
                      <a:pt x="142" y="65"/>
                    </a:moveTo>
                    <a:lnTo>
                      <a:pt x="142" y="70"/>
                    </a:lnTo>
                    <a:lnTo>
                      <a:pt x="161" y="58"/>
                    </a:lnTo>
                    <a:lnTo>
                      <a:pt x="161" y="54"/>
                    </a:lnTo>
                    <a:lnTo>
                      <a:pt x="142" y="65"/>
                    </a:lnTo>
                    <a:close/>
                    <a:moveTo>
                      <a:pt x="173" y="83"/>
                    </a:moveTo>
                    <a:lnTo>
                      <a:pt x="173" y="88"/>
                    </a:lnTo>
                    <a:lnTo>
                      <a:pt x="193" y="76"/>
                    </a:lnTo>
                    <a:lnTo>
                      <a:pt x="193" y="72"/>
                    </a:lnTo>
                    <a:lnTo>
                      <a:pt x="173" y="83"/>
                    </a:lnTo>
                    <a:close/>
                    <a:moveTo>
                      <a:pt x="205" y="101"/>
                    </a:moveTo>
                    <a:lnTo>
                      <a:pt x="205" y="106"/>
                    </a:lnTo>
                    <a:lnTo>
                      <a:pt x="224" y="95"/>
                    </a:lnTo>
                    <a:lnTo>
                      <a:pt x="224" y="90"/>
                    </a:lnTo>
                    <a:lnTo>
                      <a:pt x="205" y="101"/>
                    </a:lnTo>
                    <a:close/>
                    <a:moveTo>
                      <a:pt x="236" y="119"/>
                    </a:moveTo>
                    <a:lnTo>
                      <a:pt x="236" y="124"/>
                    </a:lnTo>
                    <a:lnTo>
                      <a:pt x="255" y="112"/>
                    </a:lnTo>
                    <a:lnTo>
                      <a:pt x="255" y="108"/>
                    </a:lnTo>
                    <a:lnTo>
                      <a:pt x="236" y="119"/>
                    </a:lnTo>
                    <a:close/>
                    <a:moveTo>
                      <a:pt x="246" y="130"/>
                    </a:moveTo>
                    <a:lnTo>
                      <a:pt x="267" y="142"/>
                    </a:lnTo>
                    <a:lnTo>
                      <a:pt x="267" y="137"/>
                    </a:lnTo>
                    <a:lnTo>
                      <a:pt x="246" y="125"/>
                    </a:lnTo>
                    <a:lnTo>
                      <a:pt x="246" y="130"/>
                    </a:lnTo>
                    <a:close/>
                    <a:moveTo>
                      <a:pt x="267" y="137"/>
                    </a:moveTo>
                    <a:lnTo>
                      <a:pt x="267" y="142"/>
                    </a:lnTo>
                    <a:lnTo>
                      <a:pt x="287" y="130"/>
                    </a:lnTo>
                    <a:lnTo>
                      <a:pt x="287" y="126"/>
                    </a:lnTo>
                    <a:lnTo>
                      <a:pt x="267" y="137"/>
                    </a:lnTo>
                    <a:close/>
                    <a:moveTo>
                      <a:pt x="29" y="39"/>
                    </a:moveTo>
                    <a:lnTo>
                      <a:pt x="50" y="51"/>
                    </a:lnTo>
                    <a:lnTo>
                      <a:pt x="50" y="46"/>
                    </a:lnTo>
                    <a:lnTo>
                      <a:pt x="29" y="34"/>
                    </a:lnTo>
                    <a:lnTo>
                      <a:pt x="29" y="39"/>
                    </a:lnTo>
                    <a:close/>
                    <a:moveTo>
                      <a:pt x="60" y="56"/>
                    </a:moveTo>
                    <a:lnTo>
                      <a:pt x="81" y="68"/>
                    </a:lnTo>
                    <a:lnTo>
                      <a:pt x="81" y="64"/>
                    </a:lnTo>
                    <a:lnTo>
                      <a:pt x="60" y="52"/>
                    </a:lnTo>
                    <a:lnTo>
                      <a:pt x="60" y="56"/>
                    </a:lnTo>
                    <a:close/>
                    <a:moveTo>
                      <a:pt x="92" y="74"/>
                    </a:moveTo>
                    <a:lnTo>
                      <a:pt x="113" y="87"/>
                    </a:lnTo>
                    <a:lnTo>
                      <a:pt x="113" y="82"/>
                    </a:lnTo>
                    <a:lnTo>
                      <a:pt x="92" y="70"/>
                    </a:lnTo>
                    <a:lnTo>
                      <a:pt x="92" y="74"/>
                    </a:lnTo>
                    <a:close/>
                    <a:moveTo>
                      <a:pt x="123" y="93"/>
                    </a:moveTo>
                    <a:lnTo>
                      <a:pt x="144" y="105"/>
                    </a:lnTo>
                    <a:lnTo>
                      <a:pt x="144" y="100"/>
                    </a:lnTo>
                    <a:lnTo>
                      <a:pt x="123" y="88"/>
                    </a:lnTo>
                    <a:lnTo>
                      <a:pt x="123" y="93"/>
                    </a:lnTo>
                    <a:close/>
                    <a:moveTo>
                      <a:pt x="154" y="111"/>
                    </a:moveTo>
                    <a:lnTo>
                      <a:pt x="175" y="123"/>
                    </a:lnTo>
                    <a:lnTo>
                      <a:pt x="175" y="118"/>
                    </a:lnTo>
                    <a:lnTo>
                      <a:pt x="154" y="106"/>
                    </a:lnTo>
                    <a:lnTo>
                      <a:pt x="154" y="111"/>
                    </a:lnTo>
                    <a:close/>
                    <a:moveTo>
                      <a:pt x="186" y="129"/>
                    </a:moveTo>
                    <a:lnTo>
                      <a:pt x="207" y="141"/>
                    </a:lnTo>
                    <a:lnTo>
                      <a:pt x="207" y="136"/>
                    </a:lnTo>
                    <a:lnTo>
                      <a:pt x="186" y="124"/>
                    </a:lnTo>
                    <a:lnTo>
                      <a:pt x="186" y="129"/>
                    </a:lnTo>
                    <a:close/>
                    <a:moveTo>
                      <a:pt x="50" y="46"/>
                    </a:moveTo>
                    <a:lnTo>
                      <a:pt x="50" y="51"/>
                    </a:lnTo>
                    <a:lnTo>
                      <a:pt x="70" y="39"/>
                    </a:lnTo>
                    <a:lnTo>
                      <a:pt x="70" y="34"/>
                    </a:lnTo>
                    <a:lnTo>
                      <a:pt x="50" y="46"/>
                    </a:lnTo>
                    <a:close/>
                    <a:moveTo>
                      <a:pt x="81" y="64"/>
                    </a:moveTo>
                    <a:lnTo>
                      <a:pt x="81" y="68"/>
                    </a:lnTo>
                    <a:lnTo>
                      <a:pt x="101" y="57"/>
                    </a:lnTo>
                    <a:lnTo>
                      <a:pt x="101" y="53"/>
                    </a:lnTo>
                    <a:lnTo>
                      <a:pt x="81" y="64"/>
                    </a:lnTo>
                    <a:close/>
                    <a:moveTo>
                      <a:pt x="113" y="82"/>
                    </a:moveTo>
                    <a:lnTo>
                      <a:pt x="113" y="87"/>
                    </a:lnTo>
                    <a:lnTo>
                      <a:pt x="132" y="75"/>
                    </a:lnTo>
                    <a:lnTo>
                      <a:pt x="132" y="71"/>
                    </a:lnTo>
                    <a:lnTo>
                      <a:pt x="113" y="82"/>
                    </a:lnTo>
                    <a:close/>
                    <a:moveTo>
                      <a:pt x="144" y="100"/>
                    </a:moveTo>
                    <a:lnTo>
                      <a:pt x="144" y="105"/>
                    </a:lnTo>
                    <a:lnTo>
                      <a:pt x="163" y="93"/>
                    </a:lnTo>
                    <a:lnTo>
                      <a:pt x="163" y="89"/>
                    </a:lnTo>
                    <a:lnTo>
                      <a:pt x="144" y="100"/>
                    </a:lnTo>
                    <a:close/>
                    <a:moveTo>
                      <a:pt x="175" y="118"/>
                    </a:moveTo>
                    <a:lnTo>
                      <a:pt x="175" y="123"/>
                    </a:lnTo>
                    <a:lnTo>
                      <a:pt x="195" y="111"/>
                    </a:lnTo>
                    <a:lnTo>
                      <a:pt x="195" y="107"/>
                    </a:lnTo>
                    <a:lnTo>
                      <a:pt x="175" y="118"/>
                    </a:lnTo>
                    <a:close/>
                    <a:moveTo>
                      <a:pt x="207" y="136"/>
                    </a:moveTo>
                    <a:lnTo>
                      <a:pt x="207" y="141"/>
                    </a:lnTo>
                    <a:lnTo>
                      <a:pt x="226" y="130"/>
                    </a:lnTo>
                    <a:lnTo>
                      <a:pt x="226" y="125"/>
                    </a:lnTo>
                    <a:lnTo>
                      <a:pt x="207" y="136"/>
                    </a:lnTo>
                    <a:close/>
                    <a:moveTo>
                      <a:pt x="217" y="147"/>
                    </a:moveTo>
                    <a:lnTo>
                      <a:pt x="238" y="159"/>
                    </a:lnTo>
                    <a:lnTo>
                      <a:pt x="238" y="154"/>
                    </a:lnTo>
                    <a:lnTo>
                      <a:pt x="217" y="142"/>
                    </a:lnTo>
                    <a:lnTo>
                      <a:pt x="217" y="147"/>
                    </a:lnTo>
                    <a:close/>
                    <a:moveTo>
                      <a:pt x="238" y="154"/>
                    </a:moveTo>
                    <a:lnTo>
                      <a:pt x="238" y="159"/>
                    </a:lnTo>
                    <a:lnTo>
                      <a:pt x="257" y="148"/>
                    </a:lnTo>
                    <a:lnTo>
                      <a:pt x="257" y="143"/>
                    </a:lnTo>
                    <a:lnTo>
                      <a:pt x="238" y="154"/>
                    </a:lnTo>
                    <a:close/>
                    <a:moveTo>
                      <a:pt x="0" y="55"/>
                    </a:moveTo>
                    <a:lnTo>
                      <a:pt x="21" y="67"/>
                    </a:lnTo>
                    <a:lnTo>
                      <a:pt x="21" y="63"/>
                    </a:lnTo>
                    <a:lnTo>
                      <a:pt x="0" y="51"/>
                    </a:lnTo>
                    <a:lnTo>
                      <a:pt x="0" y="55"/>
                    </a:lnTo>
                    <a:close/>
                    <a:moveTo>
                      <a:pt x="31" y="74"/>
                    </a:moveTo>
                    <a:lnTo>
                      <a:pt x="52" y="86"/>
                    </a:lnTo>
                    <a:lnTo>
                      <a:pt x="52" y="81"/>
                    </a:lnTo>
                    <a:lnTo>
                      <a:pt x="31" y="69"/>
                    </a:lnTo>
                    <a:lnTo>
                      <a:pt x="31" y="74"/>
                    </a:lnTo>
                    <a:close/>
                    <a:moveTo>
                      <a:pt x="62" y="92"/>
                    </a:moveTo>
                    <a:lnTo>
                      <a:pt x="146" y="140"/>
                    </a:lnTo>
                    <a:lnTo>
                      <a:pt x="146" y="135"/>
                    </a:lnTo>
                    <a:lnTo>
                      <a:pt x="62" y="87"/>
                    </a:lnTo>
                    <a:lnTo>
                      <a:pt x="62" y="92"/>
                    </a:lnTo>
                    <a:close/>
                    <a:moveTo>
                      <a:pt x="156" y="146"/>
                    </a:moveTo>
                    <a:lnTo>
                      <a:pt x="177" y="158"/>
                    </a:lnTo>
                    <a:lnTo>
                      <a:pt x="177" y="153"/>
                    </a:lnTo>
                    <a:lnTo>
                      <a:pt x="156" y="141"/>
                    </a:lnTo>
                    <a:lnTo>
                      <a:pt x="156" y="146"/>
                    </a:lnTo>
                    <a:close/>
                    <a:moveTo>
                      <a:pt x="21" y="63"/>
                    </a:moveTo>
                    <a:lnTo>
                      <a:pt x="21" y="67"/>
                    </a:lnTo>
                    <a:lnTo>
                      <a:pt x="40" y="56"/>
                    </a:lnTo>
                    <a:lnTo>
                      <a:pt x="40" y="52"/>
                    </a:lnTo>
                    <a:lnTo>
                      <a:pt x="21" y="63"/>
                    </a:lnTo>
                    <a:close/>
                    <a:moveTo>
                      <a:pt x="52" y="81"/>
                    </a:moveTo>
                    <a:lnTo>
                      <a:pt x="52" y="86"/>
                    </a:lnTo>
                    <a:lnTo>
                      <a:pt x="71" y="74"/>
                    </a:lnTo>
                    <a:lnTo>
                      <a:pt x="71" y="70"/>
                    </a:lnTo>
                    <a:lnTo>
                      <a:pt x="52" y="81"/>
                    </a:lnTo>
                    <a:close/>
                    <a:moveTo>
                      <a:pt x="146" y="135"/>
                    </a:moveTo>
                    <a:lnTo>
                      <a:pt x="146" y="140"/>
                    </a:lnTo>
                    <a:lnTo>
                      <a:pt x="165" y="129"/>
                    </a:lnTo>
                    <a:lnTo>
                      <a:pt x="165" y="124"/>
                    </a:lnTo>
                    <a:lnTo>
                      <a:pt x="146" y="135"/>
                    </a:lnTo>
                    <a:close/>
                    <a:moveTo>
                      <a:pt x="177" y="153"/>
                    </a:moveTo>
                    <a:lnTo>
                      <a:pt x="177" y="158"/>
                    </a:lnTo>
                    <a:lnTo>
                      <a:pt x="196" y="146"/>
                    </a:lnTo>
                    <a:lnTo>
                      <a:pt x="196" y="142"/>
                    </a:lnTo>
                    <a:lnTo>
                      <a:pt x="177" y="153"/>
                    </a:lnTo>
                    <a:close/>
                    <a:moveTo>
                      <a:pt x="188" y="164"/>
                    </a:moveTo>
                    <a:lnTo>
                      <a:pt x="208" y="176"/>
                    </a:lnTo>
                    <a:lnTo>
                      <a:pt x="208" y="171"/>
                    </a:lnTo>
                    <a:lnTo>
                      <a:pt x="188" y="159"/>
                    </a:lnTo>
                    <a:lnTo>
                      <a:pt x="188" y="164"/>
                    </a:lnTo>
                    <a:close/>
                    <a:moveTo>
                      <a:pt x="208" y="171"/>
                    </a:moveTo>
                    <a:lnTo>
                      <a:pt x="208" y="176"/>
                    </a:lnTo>
                    <a:lnTo>
                      <a:pt x="228" y="164"/>
                    </a:lnTo>
                    <a:lnTo>
                      <a:pt x="228" y="160"/>
                    </a:lnTo>
                    <a:lnTo>
                      <a:pt x="208" y="171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6" name="AutoShape 52"/>
              <p:cNvSpPr>
                <a:spLocks noChangeArrowheads="1"/>
              </p:cNvSpPr>
              <p:nvPr/>
            </p:nvSpPr>
            <p:spPr bwMode="auto">
              <a:xfrm rot="-26209655">
                <a:off x="3341" y="3195"/>
                <a:ext cx="228" cy="222"/>
              </a:xfrm>
              <a:prstGeom prst="parallelogram">
                <a:avLst>
                  <a:gd name="adj" fmla="val 33811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77" name="Agrupar 76"/>
          <p:cNvGrpSpPr/>
          <p:nvPr/>
        </p:nvGrpSpPr>
        <p:grpSpPr>
          <a:xfrm>
            <a:off x="4797491" y="1263347"/>
            <a:ext cx="565177" cy="540048"/>
            <a:chOff x="3511003" y="1002043"/>
            <a:chExt cx="753569" cy="720064"/>
          </a:xfrm>
        </p:grpSpPr>
        <p:sp>
          <p:nvSpPr>
            <p:cNvPr id="78" name="Elipse 77"/>
            <p:cNvSpPr/>
            <p:nvPr/>
          </p:nvSpPr>
          <p:spPr>
            <a:xfrm>
              <a:off x="3511003" y="1002043"/>
              <a:ext cx="753569" cy="720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9" name="Conector recto de flecha 78"/>
            <p:cNvCxnSpPr/>
            <p:nvPr/>
          </p:nvCxnSpPr>
          <p:spPr>
            <a:xfrm flipH="1">
              <a:off x="3673891" y="1148175"/>
              <a:ext cx="431997" cy="4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de flecha 79"/>
            <p:cNvCxnSpPr/>
            <p:nvPr/>
          </p:nvCxnSpPr>
          <p:spPr>
            <a:xfrm flipH="1" flipV="1">
              <a:off x="3673890" y="1148175"/>
              <a:ext cx="431998" cy="4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Agrupar 80"/>
          <p:cNvGrpSpPr/>
          <p:nvPr/>
        </p:nvGrpSpPr>
        <p:grpSpPr>
          <a:xfrm>
            <a:off x="2721048" y="3087878"/>
            <a:ext cx="565177" cy="540048"/>
            <a:chOff x="3511003" y="1002043"/>
            <a:chExt cx="753569" cy="720064"/>
          </a:xfrm>
        </p:grpSpPr>
        <p:sp>
          <p:nvSpPr>
            <p:cNvPr id="82" name="Elipse 81"/>
            <p:cNvSpPr/>
            <p:nvPr/>
          </p:nvSpPr>
          <p:spPr>
            <a:xfrm>
              <a:off x="3511003" y="1002043"/>
              <a:ext cx="753569" cy="720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83" name="Conector recto de flecha 82"/>
            <p:cNvCxnSpPr/>
            <p:nvPr/>
          </p:nvCxnSpPr>
          <p:spPr>
            <a:xfrm flipH="1">
              <a:off x="3673891" y="1148175"/>
              <a:ext cx="431997" cy="4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cto de flecha 83"/>
            <p:cNvCxnSpPr/>
            <p:nvPr/>
          </p:nvCxnSpPr>
          <p:spPr>
            <a:xfrm flipH="1" flipV="1">
              <a:off x="3673890" y="1148175"/>
              <a:ext cx="431998" cy="4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Agrupar 92"/>
          <p:cNvGrpSpPr>
            <a:grpSpLocks noChangeAspect="1"/>
          </p:cNvGrpSpPr>
          <p:nvPr/>
        </p:nvGrpSpPr>
        <p:grpSpPr>
          <a:xfrm>
            <a:off x="3369841" y="2051596"/>
            <a:ext cx="423845" cy="405000"/>
            <a:chOff x="3511003" y="1002043"/>
            <a:chExt cx="753569" cy="720064"/>
          </a:xfrm>
        </p:grpSpPr>
        <p:sp>
          <p:nvSpPr>
            <p:cNvPr id="94" name="Elipse 93"/>
            <p:cNvSpPr/>
            <p:nvPr/>
          </p:nvSpPr>
          <p:spPr>
            <a:xfrm>
              <a:off x="3511003" y="1002043"/>
              <a:ext cx="753569" cy="720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95" name="Conector recto de flecha 94"/>
            <p:cNvCxnSpPr/>
            <p:nvPr/>
          </p:nvCxnSpPr>
          <p:spPr>
            <a:xfrm flipH="1">
              <a:off x="3673891" y="1148175"/>
              <a:ext cx="431997" cy="4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cto de flecha 95"/>
            <p:cNvCxnSpPr/>
            <p:nvPr/>
          </p:nvCxnSpPr>
          <p:spPr>
            <a:xfrm flipH="1" flipV="1">
              <a:off x="3673890" y="1148175"/>
              <a:ext cx="431998" cy="4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Conector recto 101"/>
          <p:cNvCxnSpPr>
            <a:stCxn id="3" idx="5"/>
          </p:cNvCxnSpPr>
          <p:nvPr/>
        </p:nvCxnSpPr>
        <p:spPr>
          <a:xfrm>
            <a:off x="2485544" y="1674958"/>
            <a:ext cx="305141" cy="3766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cto 107"/>
          <p:cNvCxnSpPr>
            <a:stCxn id="78" idx="3"/>
          </p:cNvCxnSpPr>
          <p:nvPr/>
        </p:nvCxnSpPr>
        <p:spPr>
          <a:xfrm flipH="1">
            <a:off x="4419397" y="1724306"/>
            <a:ext cx="460862" cy="32729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cto 110"/>
          <p:cNvCxnSpPr>
            <a:stCxn id="2" idx="0"/>
            <a:endCxn id="23" idx="1"/>
          </p:cNvCxnSpPr>
          <p:nvPr/>
        </p:nvCxnSpPr>
        <p:spPr>
          <a:xfrm>
            <a:off x="4647314" y="2702643"/>
            <a:ext cx="895552" cy="46774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cto 114"/>
          <p:cNvCxnSpPr>
            <a:stCxn id="66" idx="0"/>
            <a:endCxn id="23" idx="3"/>
          </p:cNvCxnSpPr>
          <p:nvPr/>
        </p:nvCxnSpPr>
        <p:spPr>
          <a:xfrm flipV="1">
            <a:off x="5088006" y="3550360"/>
            <a:ext cx="416815" cy="57058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cto 117"/>
          <p:cNvCxnSpPr>
            <a:stCxn id="27" idx="0"/>
            <a:endCxn id="23" idx="5"/>
          </p:cNvCxnSpPr>
          <p:nvPr/>
        </p:nvCxnSpPr>
        <p:spPr>
          <a:xfrm flipH="1" flipV="1">
            <a:off x="5902471" y="3590175"/>
            <a:ext cx="315207" cy="4661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Elipse 120"/>
          <p:cNvSpPr/>
          <p:nvPr/>
        </p:nvSpPr>
        <p:spPr>
          <a:xfrm>
            <a:off x="4401685" y="3002368"/>
            <a:ext cx="2623340" cy="2094248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2" name="CuadroTexto 121"/>
          <p:cNvSpPr txBox="1"/>
          <p:nvPr/>
        </p:nvSpPr>
        <p:spPr>
          <a:xfrm>
            <a:off x="4797480" y="2481455"/>
            <a:ext cx="887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Enlace del Centro</a:t>
            </a:r>
            <a:endParaRPr lang="es-ES" dirty="0"/>
          </a:p>
        </p:txBody>
      </p:sp>
      <p:sp>
        <p:nvSpPr>
          <p:cNvPr id="124" name="CuadroTexto 123"/>
          <p:cNvSpPr txBox="1"/>
          <p:nvPr/>
        </p:nvSpPr>
        <p:spPr>
          <a:xfrm>
            <a:off x="6017749" y="4647997"/>
            <a:ext cx="136312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Servidor de rutas de la institución</a:t>
            </a:r>
            <a:endParaRPr lang="es-ES" dirty="0"/>
          </a:p>
        </p:txBody>
      </p:sp>
      <p:sp>
        <p:nvSpPr>
          <p:cNvPr id="125" name="CuadroTexto 124"/>
          <p:cNvSpPr txBox="1"/>
          <p:nvPr/>
        </p:nvSpPr>
        <p:spPr>
          <a:xfrm>
            <a:off x="2329111" y="3675153"/>
            <a:ext cx="136312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Servidor de rutas AUTONUL</a:t>
            </a:r>
            <a:endParaRPr lang="es-ES" dirty="0"/>
          </a:p>
        </p:txBody>
      </p:sp>
      <p:sp>
        <p:nvSpPr>
          <p:cNvPr id="126" name="CuadroTexto 125"/>
          <p:cNvSpPr txBox="1"/>
          <p:nvPr/>
        </p:nvSpPr>
        <p:spPr>
          <a:xfrm>
            <a:off x="1504040" y="1704545"/>
            <a:ext cx="887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Proveedor externo 1</a:t>
            </a:r>
            <a:endParaRPr lang="es-ES" dirty="0"/>
          </a:p>
        </p:txBody>
      </p:sp>
      <p:sp>
        <p:nvSpPr>
          <p:cNvPr id="127" name="CuadroTexto 126"/>
          <p:cNvSpPr txBox="1"/>
          <p:nvPr/>
        </p:nvSpPr>
        <p:spPr>
          <a:xfrm>
            <a:off x="5085072" y="1752295"/>
            <a:ext cx="887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Proveedor externo 2</a:t>
            </a:r>
            <a:endParaRPr lang="es-ES" dirty="0"/>
          </a:p>
        </p:txBody>
      </p:sp>
      <p:grpSp>
        <p:nvGrpSpPr>
          <p:cNvPr id="128" name="Agrupar 127"/>
          <p:cNvGrpSpPr>
            <a:grpSpLocks noChangeAspect="1"/>
          </p:cNvGrpSpPr>
          <p:nvPr/>
        </p:nvGrpSpPr>
        <p:grpSpPr>
          <a:xfrm>
            <a:off x="2631292" y="2456596"/>
            <a:ext cx="423845" cy="405000"/>
            <a:chOff x="3511003" y="1002043"/>
            <a:chExt cx="753569" cy="720064"/>
          </a:xfrm>
        </p:grpSpPr>
        <p:sp>
          <p:nvSpPr>
            <p:cNvPr id="129" name="Elipse 128"/>
            <p:cNvSpPr/>
            <p:nvPr/>
          </p:nvSpPr>
          <p:spPr>
            <a:xfrm>
              <a:off x="3511003" y="1002043"/>
              <a:ext cx="753569" cy="720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30" name="Conector recto de flecha 129"/>
            <p:cNvCxnSpPr/>
            <p:nvPr/>
          </p:nvCxnSpPr>
          <p:spPr>
            <a:xfrm flipH="1">
              <a:off x="3673891" y="1148175"/>
              <a:ext cx="431997" cy="4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ector recto de flecha 130"/>
            <p:cNvCxnSpPr/>
            <p:nvPr/>
          </p:nvCxnSpPr>
          <p:spPr>
            <a:xfrm flipH="1" flipV="1">
              <a:off x="3673890" y="1148175"/>
              <a:ext cx="431998" cy="4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Agrupar 131"/>
          <p:cNvGrpSpPr>
            <a:grpSpLocks noChangeAspect="1"/>
          </p:cNvGrpSpPr>
          <p:nvPr/>
        </p:nvGrpSpPr>
        <p:grpSpPr>
          <a:xfrm>
            <a:off x="4098504" y="2579266"/>
            <a:ext cx="423845" cy="405000"/>
            <a:chOff x="3511003" y="1002043"/>
            <a:chExt cx="753569" cy="720064"/>
          </a:xfrm>
        </p:grpSpPr>
        <p:sp>
          <p:nvSpPr>
            <p:cNvPr id="133" name="Elipse 132"/>
            <p:cNvSpPr/>
            <p:nvPr/>
          </p:nvSpPr>
          <p:spPr>
            <a:xfrm>
              <a:off x="3511003" y="1002043"/>
              <a:ext cx="753569" cy="720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34" name="Conector recto de flecha 133"/>
            <p:cNvCxnSpPr/>
            <p:nvPr/>
          </p:nvCxnSpPr>
          <p:spPr>
            <a:xfrm flipH="1">
              <a:off x="3673891" y="1148175"/>
              <a:ext cx="431997" cy="4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ector recto de flecha 134"/>
            <p:cNvCxnSpPr/>
            <p:nvPr/>
          </p:nvCxnSpPr>
          <p:spPr>
            <a:xfrm flipH="1" flipV="1">
              <a:off x="3673890" y="1148175"/>
              <a:ext cx="431998" cy="4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CuadroTexto 135"/>
          <p:cNvSpPr txBox="1"/>
          <p:nvPr/>
        </p:nvSpPr>
        <p:spPr>
          <a:xfrm>
            <a:off x="3133974" y="2538787"/>
            <a:ext cx="9619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/>
              <a:t>Troncal de RedIRIS</a:t>
            </a:r>
            <a:endParaRPr lang="es-ES" sz="1500" dirty="0"/>
          </a:p>
        </p:txBody>
      </p:sp>
      <p:sp>
        <p:nvSpPr>
          <p:cNvPr id="139" name="CuadroTexto 138"/>
          <p:cNvSpPr txBox="1"/>
          <p:nvPr/>
        </p:nvSpPr>
        <p:spPr>
          <a:xfrm>
            <a:off x="4573391" y="3439957"/>
            <a:ext cx="659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Red del Centro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34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09531" y="1801468"/>
            <a:ext cx="5671346" cy="3591549"/>
            <a:chOff x="2005387" y="475663"/>
            <a:chExt cx="7835781" cy="5591250"/>
          </a:xfrm>
        </p:grpSpPr>
        <p:sp>
          <p:nvSpPr>
            <p:cNvPr id="2" name="Nube 1"/>
            <p:cNvSpPr/>
            <p:nvPr/>
          </p:nvSpPr>
          <p:spPr>
            <a:xfrm>
              <a:off x="3198597" y="1320205"/>
              <a:ext cx="3000320" cy="2280637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grpSp>
          <p:nvGrpSpPr>
            <p:cNvPr id="21" name="Agrupar 20"/>
            <p:cNvGrpSpPr/>
            <p:nvPr/>
          </p:nvGrpSpPr>
          <p:grpSpPr>
            <a:xfrm>
              <a:off x="2670849" y="475663"/>
              <a:ext cx="753569" cy="720064"/>
              <a:chOff x="3511003" y="1002043"/>
              <a:chExt cx="753569" cy="720064"/>
            </a:xfrm>
          </p:grpSpPr>
          <p:sp>
            <p:nvSpPr>
              <p:cNvPr id="3" name="Elipse 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5" name="Conector recto de flecha 4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cto de flecha 7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Agrupar 21"/>
            <p:cNvGrpSpPr/>
            <p:nvPr/>
          </p:nvGrpSpPr>
          <p:grpSpPr>
            <a:xfrm rot="343060">
              <a:off x="7253440" y="3004010"/>
              <a:ext cx="753569" cy="720064"/>
              <a:chOff x="3511003" y="1002043"/>
              <a:chExt cx="753569" cy="720064"/>
            </a:xfrm>
          </p:grpSpPr>
          <p:sp>
            <p:nvSpPr>
              <p:cNvPr id="23" name="Elipse 2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24" name="Conector recto de flecha 23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de flecha 24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20719853">
              <a:off x="8004626" y="4253717"/>
              <a:ext cx="753569" cy="720064"/>
              <a:chOff x="3511003" y="1002043"/>
              <a:chExt cx="753569" cy="720064"/>
            </a:xfrm>
          </p:grpSpPr>
          <p:sp>
            <p:nvSpPr>
              <p:cNvPr id="27" name="Elipse 26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28" name="Conector recto de flecha 27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de flecha 28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6"/>
            <p:cNvGrpSpPr>
              <a:grpSpLocks/>
            </p:cNvGrpSpPr>
            <p:nvPr/>
          </p:nvGrpSpPr>
          <p:grpSpPr bwMode="auto">
            <a:xfrm>
              <a:off x="6319662" y="4351591"/>
              <a:ext cx="739775" cy="1008063"/>
              <a:chOff x="2647" y="2976"/>
              <a:chExt cx="466" cy="635"/>
            </a:xfrm>
          </p:grpSpPr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2662" y="3430"/>
                <a:ext cx="0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s-ES" sz="1200" dirty="0">
                  <a:solidFill>
                    <a:srgbClr val="333399"/>
                  </a:solidFill>
                  <a:latin typeface="Verdana" charset="0"/>
                </a:endParaRPr>
              </a:p>
            </p:txBody>
          </p:sp>
          <p:grpSp>
            <p:nvGrpSpPr>
              <p:cNvPr id="32" name="Group 8"/>
              <p:cNvGrpSpPr>
                <a:grpSpLocks/>
              </p:cNvGrpSpPr>
              <p:nvPr/>
            </p:nvGrpSpPr>
            <p:grpSpPr bwMode="auto">
              <a:xfrm>
                <a:off x="2647" y="2976"/>
                <a:ext cx="466" cy="448"/>
                <a:chOff x="3159" y="3140"/>
                <a:chExt cx="466" cy="448"/>
              </a:xfrm>
            </p:grpSpPr>
            <p:sp>
              <p:nvSpPr>
                <p:cNvPr id="33" name="Rectangle 9"/>
                <p:cNvSpPr>
                  <a:spLocks noChangeArrowheads="1"/>
                </p:cNvSpPr>
                <p:nvPr/>
              </p:nvSpPr>
              <p:spPr bwMode="auto">
                <a:xfrm>
                  <a:off x="3356" y="3235"/>
                  <a:ext cx="269" cy="6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4" name="Rectangle 10"/>
                <p:cNvSpPr>
                  <a:spLocks noChangeArrowheads="1"/>
                </p:cNvSpPr>
                <p:nvPr/>
              </p:nvSpPr>
              <p:spPr bwMode="auto">
                <a:xfrm>
                  <a:off x="3356" y="3241"/>
                  <a:ext cx="269" cy="6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5" name="Rectangle 11"/>
                <p:cNvSpPr>
                  <a:spLocks noChangeArrowheads="1"/>
                </p:cNvSpPr>
                <p:nvPr/>
              </p:nvSpPr>
              <p:spPr bwMode="auto">
                <a:xfrm>
                  <a:off x="3356" y="3247"/>
                  <a:ext cx="269" cy="6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6" name="Rectangle 12"/>
                <p:cNvSpPr>
                  <a:spLocks noChangeArrowheads="1"/>
                </p:cNvSpPr>
                <p:nvPr/>
              </p:nvSpPr>
              <p:spPr bwMode="auto">
                <a:xfrm>
                  <a:off x="3356" y="3253"/>
                  <a:ext cx="269" cy="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7" name="Rectangle 13"/>
                <p:cNvSpPr>
                  <a:spLocks noChangeArrowheads="1"/>
                </p:cNvSpPr>
                <p:nvPr/>
              </p:nvSpPr>
              <p:spPr bwMode="auto">
                <a:xfrm>
                  <a:off x="3356" y="3259"/>
                  <a:ext cx="269" cy="6"/>
                </a:xfrm>
                <a:prstGeom prst="rect">
                  <a:avLst/>
                </a:pr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8" name="Rectangle 14"/>
                <p:cNvSpPr>
                  <a:spLocks noChangeArrowheads="1"/>
                </p:cNvSpPr>
                <p:nvPr/>
              </p:nvSpPr>
              <p:spPr bwMode="auto">
                <a:xfrm>
                  <a:off x="3356" y="3265"/>
                  <a:ext cx="269" cy="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9" name="Rectangle 15"/>
                <p:cNvSpPr>
                  <a:spLocks noChangeArrowheads="1"/>
                </p:cNvSpPr>
                <p:nvPr/>
              </p:nvSpPr>
              <p:spPr bwMode="auto">
                <a:xfrm>
                  <a:off x="3356" y="3271"/>
                  <a:ext cx="269" cy="6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0" name="Rectangle 16"/>
                <p:cNvSpPr>
                  <a:spLocks noChangeArrowheads="1"/>
                </p:cNvSpPr>
                <p:nvPr/>
              </p:nvSpPr>
              <p:spPr bwMode="auto">
                <a:xfrm>
                  <a:off x="3356" y="3277"/>
                  <a:ext cx="269" cy="6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1" name="Rectangle 17"/>
                <p:cNvSpPr>
                  <a:spLocks noChangeArrowheads="1"/>
                </p:cNvSpPr>
                <p:nvPr/>
              </p:nvSpPr>
              <p:spPr bwMode="auto">
                <a:xfrm>
                  <a:off x="3356" y="3283"/>
                  <a:ext cx="269" cy="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2" name="Freeform 18"/>
                <p:cNvSpPr>
                  <a:spLocks/>
                </p:cNvSpPr>
                <p:nvPr/>
              </p:nvSpPr>
              <p:spPr bwMode="auto">
                <a:xfrm>
                  <a:off x="3366" y="3149"/>
                  <a:ext cx="251" cy="134"/>
                </a:xfrm>
                <a:custGeom>
                  <a:avLst/>
                  <a:gdLst>
                    <a:gd name="T0" fmla="*/ 0 w 675"/>
                    <a:gd name="T1" fmla="*/ 2 h 358"/>
                    <a:gd name="T2" fmla="*/ 55 w 675"/>
                    <a:gd name="T3" fmla="*/ 0 h 358"/>
                    <a:gd name="T4" fmla="*/ 486 w 675"/>
                    <a:gd name="T5" fmla="*/ 229 h 358"/>
                    <a:gd name="T6" fmla="*/ 675 w 675"/>
                    <a:gd name="T7" fmla="*/ 358 h 358"/>
                    <a:gd name="T8" fmla="*/ 621 w 675"/>
                    <a:gd name="T9" fmla="*/ 358 h 358"/>
                    <a:gd name="T10" fmla="*/ 0 w 675"/>
                    <a:gd name="T11" fmla="*/ 2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5" h="358">
                      <a:moveTo>
                        <a:pt x="0" y="2"/>
                      </a:moveTo>
                      <a:lnTo>
                        <a:pt x="55" y="0"/>
                      </a:lnTo>
                      <a:lnTo>
                        <a:pt x="486" y="229"/>
                      </a:lnTo>
                      <a:lnTo>
                        <a:pt x="675" y="358"/>
                      </a:lnTo>
                      <a:lnTo>
                        <a:pt x="621" y="358"/>
                      </a:lnTo>
                      <a:cubicBezTo>
                        <a:pt x="413" y="242"/>
                        <a:pt x="205" y="123"/>
                        <a:pt x="0" y="2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3" name="Rectangle 19"/>
                <p:cNvSpPr>
                  <a:spLocks noChangeArrowheads="1"/>
                </p:cNvSpPr>
                <p:nvPr/>
              </p:nvSpPr>
              <p:spPr bwMode="auto">
                <a:xfrm>
                  <a:off x="3159" y="3325"/>
                  <a:ext cx="394" cy="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4" name="Rectangle 20"/>
                <p:cNvSpPr>
                  <a:spLocks noChangeArrowheads="1"/>
                </p:cNvSpPr>
                <p:nvPr/>
              </p:nvSpPr>
              <p:spPr bwMode="auto">
                <a:xfrm>
                  <a:off x="3159" y="3409"/>
                  <a:ext cx="394" cy="5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5" name="Rectangle 21"/>
                <p:cNvSpPr>
                  <a:spLocks noChangeArrowheads="1"/>
                </p:cNvSpPr>
                <p:nvPr/>
              </p:nvSpPr>
              <p:spPr bwMode="auto">
                <a:xfrm>
                  <a:off x="3159" y="3414"/>
                  <a:ext cx="394" cy="6"/>
                </a:xfrm>
                <a:prstGeom prst="rect">
                  <a:avLst/>
                </a:pr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6" name="Rectangle 22"/>
                <p:cNvSpPr>
                  <a:spLocks noChangeArrowheads="1"/>
                </p:cNvSpPr>
                <p:nvPr/>
              </p:nvSpPr>
              <p:spPr bwMode="auto">
                <a:xfrm>
                  <a:off x="3159" y="3420"/>
                  <a:ext cx="394" cy="6"/>
                </a:xfrm>
                <a:prstGeom prst="rect">
                  <a:avLst/>
                </a:prstGeom>
                <a:solidFill>
                  <a:srgbClr val="ECECE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7" name="Rectangle 23"/>
                <p:cNvSpPr>
                  <a:spLocks noChangeArrowheads="1"/>
                </p:cNvSpPr>
                <p:nvPr/>
              </p:nvSpPr>
              <p:spPr bwMode="auto">
                <a:xfrm>
                  <a:off x="3159" y="3426"/>
                  <a:ext cx="394" cy="6"/>
                </a:xfrm>
                <a:prstGeom prst="rect">
                  <a:avLst/>
                </a:prstGeom>
                <a:solidFill>
                  <a:srgbClr val="ED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8" name="Rectangle 24"/>
                <p:cNvSpPr>
                  <a:spLocks noChangeArrowheads="1"/>
                </p:cNvSpPr>
                <p:nvPr/>
              </p:nvSpPr>
              <p:spPr bwMode="auto">
                <a:xfrm>
                  <a:off x="3159" y="3432"/>
                  <a:ext cx="394" cy="12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9" name="Rectangle 25"/>
                <p:cNvSpPr>
                  <a:spLocks noChangeArrowheads="1"/>
                </p:cNvSpPr>
                <p:nvPr/>
              </p:nvSpPr>
              <p:spPr bwMode="auto">
                <a:xfrm>
                  <a:off x="3159" y="3444"/>
                  <a:ext cx="394" cy="6"/>
                </a:xfrm>
                <a:prstGeom prst="rect">
                  <a:avLst/>
                </a:pr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0" name="Rectangle 26"/>
                <p:cNvSpPr>
                  <a:spLocks noChangeArrowheads="1"/>
                </p:cNvSpPr>
                <p:nvPr/>
              </p:nvSpPr>
              <p:spPr bwMode="auto">
                <a:xfrm>
                  <a:off x="3159" y="3450"/>
                  <a:ext cx="394" cy="6"/>
                </a:xfrm>
                <a:prstGeom prst="rect">
                  <a:avLst/>
                </a:prstGeom>
                <a:solidFill>
                  <a:srgbClr val="F0F0F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59" y="3456"/>
                  <a:ext cx="394" cy="6"/>
                </a:xfrm>
                <a:prstGeom prst="rect">
                  <a:avLst/>
                </a:prstGeom>
                <a:solidFill>
                  <a:srgbClr val="F1F1F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2" name="Rectangle 28"/>
                <p:cNvSpPr>
                  <a:spLocks noChangeArrowheads="1"/>
                </p:cNvSpPr>
                <p:nvPr/>
              </p:nvSpPr>
              <p:spPr bwMode="auto">
                <a:xfrm>
                  <a:off x="3159" y="3462"/>
                  <a:ext cx="394" cy="6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3" name="Rectangle 29"/>
                <p:cNvSpPr>
                  <a:spLocks noChangeArrowheads="1"/>
                </p:cNvSpPr>
                <p:nvPr/>
              </p:nvSpPr>
              <p:spPr bwMode="auto">
                <a:xfrm>
                  <a:off x="3159" y="3468"/>
                  <a:ext cx="394" cy="12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4" name="Rectangle 30"/>
                <p:cNvSpPr>
                  <a:spLocks noChangeArrowheads="1"/>
                </p:cNvSpPr>
                <p:nvPr/>
              </p:nvSpPr>
              <p:spPr bwMode="auto">
                <a:xfrm>
                  <a:off x="3159" y="3480"/>
                  <a:ext cx="394" cy="6"/>
                </a:xfrm>
                <a:prstGeom prst="rect">
                  <a:avLst/>
                </a:pr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5" name="Rectangle 31"/>
                <p:cNvSpPr>
                  <a:spLocks noChangeArrowheads="1"/>
                </p:cNvSpPr>
                <p:nvPr/>
              </p:nvSpPr>
              <p:spPr bwMode="auto">
                <a:xfrm>
                  <a:off x="3159" y="3486"/>
                  <a:ext cx="394" cy="6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6" name="Rectangle 32"/>
                <p:cNvSpPr>
                  <a:spLocks noChangeArrowheads="1"/>
                </p:cNvSpPr>
                <p:nvPr/>
              </p:nvSpPr>
              <p:spPr bwMode="auto">
                <a:xfrm>
                  <a:off x="3159" y="3492"/>
                  <a:ext cx="394" cy="6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7" name="Rectangle 33"/>
                <p:cNvSpPr>
                  <a:spLocks noChangeArrowheads="1"/>
                </p:cNvSpPr>
                <p:nvPr/>
              </p:nvSpPr>
              <p:spPr bwMode="auto">
                <a:xfrm>
                  <a:off x="3159" y="3498"/>
                  <a:ext cx="394" cy="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8" name="Rectangle 34"/>
                <p:cNvSpPr>
                  <a:spLocks noChangeArrowheads="1"/>
                </p:cNvSpPr>
                <p:nvPr/>
              </p:nvSpPr>
              <p:spPr bwMode="auto">
                <a:xfrm>
                  <a:off x="3159" y="3504"/>
                  <a:ext cx="394" cy="12"/>
                </a:xfrm>
                <a:prstGeom prst="rect">
                  <a:avLst/>
                </a:pr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9" name="Rectangle 35"/>
                <p:cNvSpPr>
                  <a:spLocks noChangeArrowheads="1"/>
                </p:cNvSpPr>
                <p:nvPr/>
              </p:nvSpPr>
              <p:spPr bwMode="auto">
                <a:xfrm>
                  <a:off x="3159" y="3516"/>
                  <a:ext cx="394" cy="6"/>
                </a:xfrm>
                <a:prstGeom prst="rect">
                  <a:avLst/>
                </a:pr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0" name="Rectangle 36"/>
                <p:cNvSpPr>
                  <a:spLocks noChangeArrowheads="1"/>
                </p:cNvSpPr>
                <p:nvPr/>
              </p:nvSpPr>
              <p:spPr bwMode="auto">
                <a:xfrm>
                  <a:off x="3159" y="3522"/>
                  <a:ext cx="394" cy="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1" name="Rectangle 37"/>
                <p:cNvSpPr>
                  <a:spLocks noChangeArrowheads="1"/>
                </p:cNvSpPr>
                <p:nvPr/>
              </p:nvSpPr>
              <p:spPr bwMode="auto">
                <a:xfrm>
                  <a:off x="3159" y="3528"/>
                  <a:ext cx="394" cy="6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2" name="Rectangle 38"/>
                <p:cNvSpPr>
                  <a:spLocks noChangeArrowheads="1"/>
                </p:cNvSpPr>
                <p:nvPr/>
              </p:nvSpPr>
              <p:spPr bwMode="auto">
                <a:xfrm>
                  <a:off x="3159" y="3534"/>
                  <a:ext cx="394" cy="6"/>
                </a:xfrm>
                <a:prstGeom prst="rect">
                  <a:avLst/>
                </a:prstGeom>
                <a:solidFill>
                  <a:srgbClr val="FCFCF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3" name="Rectangle 39"/>
                <p:cNvSpPr>
                  <a:spLocks noChangeArrowheads="1"/>
                </p:cNvSpPr>
                <p:nvPr/>
              </p:nvSpPr>
              <p:spPr bwMode="auto">
                <a:xfrm>
                  <a:off x="3159" y="3540"/>
                  <a:ext cx="394" cy="12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4" name="Rectangle 40"/>
                <p:cNvSpPr>
                  <a:spLocks noChangeArrowheads="1"/>
                </p:cNvSpPr>
                <p:nvPr/>
              </p:nvSpPr>
              <p:spPr bwMode="auto">
                <a:xfrm>
                  <a:off x="3159" y="3552"/>
                  <a:ext cx="394" cy="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5" name="Freeform 41"/>
                <p:cNvSpPr>
                  <a:spLocks/>
                </p:cNvSpPr>
                <p:nvPr/>
              </p:nvSpPr>
              <p:spPr bwMode="auto">
                <a:xfrm>
                  <a:off x="3166" y="3334"/>
                  <a:ext cx="376" cy="217"/>
                </a:xfrm>
                <a:custGeom>
                  <a:avLst/>
                  <a:gdLst>
                    <a:gd name="T0" fmla="*/ 0 w 1009"/>
                    <a:gd name="T1" fmla="*/ 224 h 581"/>
                    <a:gd name="T2" fmla="*/ 389 w 1009"/>
                    <a:gd name="T3" fmla="*/ 0 h 581"/>
                    <a:gd name="T4" fmla="*/ 1009 w 1009"/>
                    <a:gd name="T5" fmla="*/ 357 h 581"/>
                    <a:gd name="T6" fmla="*/ 623 w 1009"/>
                    <a:gd name="T7" fmla="*/ 581 h 581"/>
                    <a:gd name="T8" fmla="*/ 0 w 1009"/>
                    <a:gd name="T9" fmla="*/ 224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9" h="581">
                      <a:moveTo>
                        <a:pt x="0" y="224"/>
                      </a:moveTo>
                      <a:lnTo>
                        <a:pt x="389" y="0"/>
                      </a:lnTo>
                      <a:lnTo>
                        <a:pt x="1009" y="357"/>
                      </a:lnTo>
                      <a:lnTo>
                        <a:pt x="623" y="581"/>
                      </a:lnTo>
                      <a:cubicBezTo>
                        <a:pt x="393" y="508"/>
                        <a:pt x="181" y="386"/>
                        <a:pt x="0" y="22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pic>
              <p:nvPicPr>
                <p:cNvPr id="66" name="Picture 4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2" y="3140"/>
                  <a:ext cx="299" cy="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Freeform 43"/>
                <p:cNvSpPr>
                  <a:spLocks/>
                </p:cNvSpPr>
                <p:nvPr/>
              </p:nvSpPr>
              <p:spPr bwMode="auto">
                <a:xfrm>
                  <a:off x="3311" y="3149"/>
                  <a:ext cx="286" cy="318"/>
                </a:xfrm>
                <a:custGeom>
                  <a:avLst/>
                  <a:gdLst>
                    <a:gd name="T0" fmla="*/ 620 w 767"/>
                    <a:gd name="T1" fmla="*/ 853 h 853"/>
                    <a:gd name="T2" fmla="*/ 1 w 767"/>
                    <a:gd name="T3" fmla="*/ 496 h 853"/>
                    <a:gd name="T4" fmla="*/ 0 w 767"/>
                    <a:gd name="T5" fmla="*/ 496 h 853"/>
                    <a:gd name="T6" fmla="*/ 147 w 767"/>
                    <a:gd name="T7" fmla="*/ 0 h 853"/>
                    <a:gd name="T8" fmla="*/ 767 w 767"/>
                    <a:gd name="T9" fmla="*/ 358 h 853"/>
                    <a:gd name="T10" fmla="*/ 620 w 767"/>
                    <a:gd name="T11" fmla="*/ 853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67" h="853">
                      <a:moveTo>
                        <a:pt x="620" y="853"/>
                      </a:moveTo>
                      <a:cubicBezTo>
                        <a:pt x="414" y="733"/>
                        <a:pt x="208" y="614"/>
                        <a:pt x="1" y="496"/>
                      </a:cubicBezTo>
                      <a:lnTo>
                        <a:pt x="0" y="496"/>
                      </a:lnTo>
                      <a:lnTo>
                        <a:pt x="147" y="0"/>
                      </a:lnTo>
                      <a:lnTo>
                        <a:pt x="767" y="358"/>
                      </a:lnTo>
                      <a:lnTo>
                        <a:pt x="620" y="853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pic>
              <p:nvPicPr>
                <p:cNvPr id="68" name="Picture 4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59" y="3409"/>
                  <a:ext cx="245" cy="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9" name="Freeform 45"/>
                <p:cNvSpPr>
                  <a:spLocks/>
                </p:cNvSpPr>
                <p:nvPr/>
              </p:nvSpPr>
              <p:spPr bwMode="auto">
                <a:xfrm>
                  <a:off x="3166" y="3418"/>
                  <a:ext cx="232" cy="167"/>
                </a:xfrm>
                <a:custGeom>
                  <a:avLst/>
                  <a:gdLst>
                    <a:gd name="T0" fmla="*/ 0 w 623"/>
                    <a:gd name="T1" fmla="*/ 85 h 448"/>
                    <a:gd name="T2" fmla="*/ 623 w 623"/>
                    <a:gd name="T3" fmla="*/ 448 h 448"/>
                    <a:gd name="T4" fmla="*/ 623 w 623"/>
                    <a:gd name="T5" fmla="*/ 448 h 448"/>
                    <a:gd name="T6" fmla="*/ 623 w 623"/>
                    <a:gd name="T7" fmla="*/ 357 h 448"/>
                    <a:gd name="T8" fmla="*/ 0 w 623"/>
                    <a:gd name="T9" fmla="*/ 0 h 448"/>
                    <a:gd name="T10" fmla="*/ 0 w 623"/>
                    <a:gd name="T11" fmla="*/ 0 h 448"/>
                    <a:gd name="T12" fmla="*/ 0 w 623"/>
                    <a:gd name="T13" fmla="*/ 85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448">
                      <a:moveTo>
                        <a:pt x="0" y="85"/>
                      </a:moveTo>
                      <a:cubicBezTo>
                        <a:pt x="174" y="258"/>
                        <a:pt x="388" y="382"/>
                        <a:pt x="623" y="448"/>
                      </a:cubicBezTo>
                      <a:lnTo>
                        <a:pt x="623" y="448"/>
                      </a:lnTo>
                      <a:lnTo>
                        <a:pt x="623" y="357"/>
                      </a:lnTo>
                      <a:cubicBezTo>
                        <a:pt x="389" y="293"/>
                        <a:pt x="175" y="171"/>
                        <a:pt x="0" y="0"/>
                      </a:cubicBezTo>
                      <a:lnTo>
                        <a:pt x="0" y="0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0" name="Freeform 46"/>
                <p:cNvSpPr>
                  <a:spLocks/>
                </p:cNvSpPr>
                <p:nvPr/>
              </p:nvSpPr>
              <p:spPr bwMode="auto">
                <a:xfrm>
                  <a:off x="3166" y="3149"/>
                  <a:ext cx="451" cy="436"/>
                </a:xfrm>
                <a:custGeom>
                  <a:avLst/>
                  <a:gdLst>
                    <a:gd name="T0" fmla="*/ 623 w 1210"/>
                    <a:gd name="T1" fmla="*/ 1168 h 1168"/>
                    <a:gd name="T2" fmla="*/ 1040 w 1210"/>
                    <a:gd name="T3" fmla="*/ 926 h 1168"/>
                    <a:gd name="T4" fmla="*/ 1210 w 1210"/>
                    <a:gd name="T5" fmla="*/ 358 h 1168"/>
                    <a:gd name="T6" fmla="*/ 590 w 1210"/>
                    <a:gd name="T7" fmla="*/ 0 h 1168"/>
                    <a:gd name="T8" fmla="*/ 536 w 1210"/>
                    <a:gd name="T9" fmla="*/ 0 h 1168"/>
                    <a:gd name="T10" fmla="*/ 389 w 1210"/>
                    <a:gd name="T11" fmla="*/ 496 h 1168"/>
                    <a:gd name="T12" fmla="*/ 0 w 1210"/>
                    <a:gd name="T13" fmla="*/ 720 h 1168"/>
                    <a:gd name="T14" fmla="*/ 0 w 1210"/>
                    <a:gd name="T15" fmla="*/ 805 h 1168"/>
                    <a:gd name="T16" fmla="*/ 623 w 1210"/>
                    <a:gd name="T17" fmla="*/ 1168 h 1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10" h="1168">
                      <a:moveTo>
                        <a:pt x="623" y="1168"/>
                      </a:moveTo>
                      <a:lnTo>
                        <a:pt x="1040" y="926"/>
                      </a:lnTo>
                      <a:lnTo>
                        <a:pt x="1210" y="358"/>
                      </a:lnTo>
                      <a:lnTo>
                        <a:pt x="590" y="0"/>
                      </a:lnTo>
                      <a:lnTo>
                        <a:pt x="536" y="0"/>
                      </a:lnTo>
                      <a:lnTo>
                        <a:pt x="389" y="496"/>
                      </a:lnTo>
                      <a:lnTo>
                        <a:pt x="0" y="720"/>
                      </a:lnTo>
                      <a:lnTo>
                        <a:pt x="0" y="805"/>
                      </a:lnTo>
                      <a:cubicBezTo>
                        <a:pt x="175" y="977"/>
                        <a:pt x="389" y="1101"/>
                        <a:pt x="623" y="1168"/>
                      </a:cubicBez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1" name="Freeform 47"/>
                <p:cNvSpPr>
                  <a:spLocks/>
                </p:cNvSpPr>
                <p:nvPr/>
              </p:nvSpPr>
              <p:spPr bwMode="auto">
                <a:xfrm>
                  <a:off x="3328" y="3171"/>
                  <a:ext cx="206" cy="277"/>
                </a:xfrm>
                <a:custGeom>
                  <a:avLst/>
                  <a:gdLst>
                    <a:gd name="T0" fmla="*/ 48 w 206"/>
                    <a:gd name="T1" fmla="*/ 0 h 277"/>
                    <a:gd name="T2" fmla="*/ 0 w 206"/>
                    <a:gd name="T3" fmla="*/ 160 h 277"/>
                    <a:gd name="T4" fmla="*/ 206 w 206"/>
                    <a:gd name="T5" fmla="*/ 277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6" h="277">
                      <a:moveTo>
                        <a:pt x="48" y="0"/>
                      </a:moveTo>
                      <a:lnTo>
                        <a:pt x="0" y="160"/>
                      </a:lnTo>
                      <a:lnTo>
                        <a:pt x="206" y="277"/>
                      </a:ln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2" name="Freeform 48"/>
                <p:cNvSpPr>
                  <a:spLocks/>
                </p:cNvSpPr>
                <p:nvPr/>
              </p:nvSpPr>
              <p:spPr bwMode="auto">
                <a:xfrm>
                  <a:off x="3412" y="3499"/>
                  <a:ext cx="99" cy="78"/>
                </a:xfrm>
                <a:custGeom>
                  <a:avLst/>
                  <a:gdLst>
                    <a:gd name="T0" fmla="*/ 99 w 99"/>
                    <a:gd name="T1" fmla="*/ 0 h 78"/>
                    <a:gd name="T2" fmla="*/ 0 w 99"/>
                    <a:gd name="T3" fmla="*/ 58 h 78"/>
                    <a:gd name="T4" fmla="*/ 0 w 99"/>
                    <a:gd name="T5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78">
                      <a:moveTo>
                        <a:pt x="99" y="0"/>
                      </a:moveTo>
                      <a:lnTo>
                        <a:pt x="0" y="58"/>
                      </a:lnTo>
                      <a:lnTo>
                        <a:pt x="0" y="78"/>
                      </a:ln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3" name="Freeform 49"/>
                <p:cNvSpPr>
                  <a:spLocks/>
                </p:cNvSpPr>
                <p:nvPr/>
              </p:nvSpPr>
              <p:spPr bwMode="auto">
                <a:xfrm>
                  <a:off x="3335" y="3171"/>
                  <a:ext cx="245" cy="277"/>
                </a:xfrm>
                <a:custGeom>
                  <a:avLst/>
                  <a:gdLst>
                    <a:gd name="T0" fmla="*/ 0 w 658"/>
                    <a:gd name="T1" fmla="*/ 424 h 744"/>
                    <a:gd name="T2" fmla="*/ 124 w 658"/>
                    <a:gd name="T3" fmla="*/ 8 h 744"/>
                    <a:gd name="T4" fmla="*/ 112 w 658"/>
                    <a:gd name="T5" fmla="*/ 0 h 744"/>
                    <a:gd name="T6" fmla="*/ 658 w 658"/>
                    <a:gd name="T7" fmla="*/ 316 h 744"/>
                    <a:gd name="T8" fmla="*/ 658 w 658"/>
                    <a:gd name="T9" fmla="*/ 316 h 744"/>
                    <a:gd name="T10" fmla="*/ 533 w 658"/>
                    <a:gd name="T11" fmla="*/ 744 h 744"/>
                    <a:gd name="T12" fmla="*/ 535 w 658"/>
                    <a:gd name="T13" fmla="*/ 732 h 744"/>
                    <a:gd name="T14" fmla="*/ 0 w 658"/>
                    <a:gd name="T15" fmla="*/ 424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8" h="744">
                      <a:moveTo>
                        <a:pt x="0" y="424"/>
                      </a:moveTo>
                      <a:lnTo>
                        <a:pt x="124" y="8"/>
                      </a:lnTo>
                      <a:lnTo>
                        <a:pt x="112" y="0"/>
                      </a:lnTo>
                      <a:cubicBezTo>
                        <a:pt x="295" y="103"/>
                        <a:pt x="477" y="208"/>
                        <a:pt x="658" y="316"/>
                      </a:cubicBezTo>
                      <a:lnTo>
                        <a:pt x="658" y="316"/>
                      </a:lnTo>
                      <a:lnTo>
                        <a:pt x="533" y="744"/>
                      </a:lnTo>
                      <a:lnTo>
                        <a:pt x="535" y="732"/>
                      </a:lnTo>
                      <a:cubicBezTo>
                        <a:pt x="355" y="632"/>
                        <a:pt x="177" y="529"/>
                        <a:pt x="0" y="42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4" name="Freeform 50"/>
                <p:cNvSpPr>
                  <a:spLocks noEditPoints="1"/>
                </p:cNvSpPr>
                <p:nvPr/>
              </p:nvSpPr>
              <p:spPr bwMode="auto">
                <a:xfrm>
                  <a:off x="3199" y="3350"/>
                  <a:ext cx="316" cy="182"/>
                </a:xfrm>
                <a:custGeom>
                  <a:avLst/>
                  <a:gdLst>
                    <a:gd name="T0" fmla="*/ 40 w 316"/>
                    <a:gd name="T1" fmla="*/ 63 h 182"/>
                    <a:gd name="T2" fmla="*/ 29 w 316"/>
                    <a:gd name="T3" fmla="*/ 45 h 182"/>
                    <a:gd name="T4" fmla="*/ 49 w 316"/>
                    <a:gd name="T5" fmla="*/ 34 h 182"/>
                    <a:gd name="T6" fmla="*/ 79 w 316"/>
                    <a:gd name="T7" fmla="*/ 40 h 182"/>
                    <a:gd name="T8" fmla="*/ 58 w 316"/>
                    <a:gd name="T9" fmla="*/ 28 h 182"/>
                    <a:gd name="T10" fmla="*/ 129 w 316"/>
                    <a:gd name="T11" fmla="*/ 11 h 182"/>
                    <a:gd name="T12" fmla="*/ 119 w 316"/>
                    <a:gd name="T13" fmla="*/ 29 h 182"/>
                    <a:gd name="T14" fmla="*/ 139 w 316"/>
                    <a:gd name="T15" fmla="*/ 18 h 182"/>
                    <a:gd name="T16" fmla="*/ 171 w 316"/>
                    <a:gd name="T17" fmla="*/ 59 h 182"/>
                    <a:gd name="T18" fmla="*/ 151 w 316"/>
                    <a:gd name="T19" fmla="*/ 47 h 182"/>
                    <a:gd name="T20" fmla="*/ 222 w 316"/>
                    <a:gd name="T21" fmla="*/ 66 h 182"/>
                    <a:gd name="T22" fmla="*/ 244 w 316"/>
                    <a:gd name="T23" fmla="*/ 101 h 182"/>
                    <a:gd name="T24" fmla="*/ 264 w 316"/>
                    <a:gd name="T25" fmla="*/ 90 h 182"/>
                    <a:gd name="T26" fmla="*/ 296 w 316"/>
                    <a:gd name="T27" fmla="*/ 131 h 182"/>
                    <a:gd name="T28" fmla="*/ 276 w 316"/>
                    <a:gd name="T29" fmla="*/ 119 h 182"/>
                    <a:gd name="T30" fmla="*/ 287 w 316"/>
                    <a:gd name="T31" fmla="*/ 137 h 182"/>
                    <a:gd name="T32" fmla="*/ 215 w 316"/>
                    <a:gd name="T33" fmla="*/ 118 h 182"/>
                    <a:gd name="T34" fmla="*/ 235 w 316"/>
                    <a:gd name="T35" fmla="*/ 107 h 182"/>
                    <a:gd name="T36" fmla="*/ 234 w 316"/>
                    <a:gd name="T37" fmla="*/ 95 h 182"/>
                    <a:gd name="T38" fmla="*/ 213 w 316"/>
                    <a:gd name="T39" fmla="*/ 83 h 182"/>
                    <a:gd name="T40" fmla="*/ 224 w 316"/>
                    <a:gd name="T41" fmla="*/ 101 h 182"/>
                    <a:gd name="T42" fmla="*/ 152 w 316"/>
                    <a:gd name="T43" fmla="*/ 82 h 182"/>
                    <a:gd name="T44" fmla="*/ 172 w 316"/>
                    <a:gd name="T45" fmla="*/ 71 h 182"/>
                    <a:gd name="T46" fmla="*/ 142 w 316"/>
                    <a:gd name="T47" fmla="*/ 76 h 182"/>
                    <a:gd name="T48" fmla="*/ 121 w 316"/>
                    <a:gd name="T49" fmla="*/ 64 h 182"/>
                    <a:gd name="T50" fmla="*/ 130 w 316"/>
                    <a:gd name="T51" fmla="*/ 47 h 182"/>
                    <a:gd name="T52" fmla="*/ 60 w 316"/>
                    <a:gd name="T53" fmla="*/ 63 h 182"/>
                    <a:gd name="T54" fmla="*/ 80 w 316"/>
                    <a:gd name="T55" fmla="*/ 52 h 182"/>
                    <a:gd name="T56" fmla="*/ 113 w 316"/>
                    <a:gd name="T57" fmla="*/ 93 h 182"/>
                    <a:gd name="T58" fmla="*/ 92 w 316"/>
                    <a:gd name="T59" fmla="*/ 81 h 182"/>
                    <a:gd name="T60" fmla="*/ 163 w 316"/>
                    <a:gd name="T61" fmla="*/ 100 h 182"/>
                    <a:gd name="T62" fmla="*/ 154 w 316"/>
                    <a:gd name="T63" fmla="*/ 117 h 182"/>
                    <a:gd name="T64" fmla="*/ 174 w 316"/>
                    <a:gd name="T65" fmla="*/ 106 h 182"/>
                    <a:gd name="T66" fmla="*/ 207 w 316"/>
                    <a:gd name="T67" fmla="*/ 147 h 182"/>
                    <a:gd name="T68" fmla="*/ 186 w 316"/>
                    <a:gd name="T69" fmla="*/ 135 h 182"/>
                    <a:gd name="T70" fmla="*/ 257 w 316"/>
                    <a:gd name="T71" fmla="*/ 154 h 182"/>
                    <a:gd name="T72" fmla="*/ 188 w 316"/>
                    <a:gd name="T73" fmla="*/ 170 h 182"/>
                    <a:gd name="T74" fmla="*/ 207 w 316"/>
                    <a:gd name="T75" fmla="*/ 159 h 182"/>
                    <a:gd name="T76" fmla="*/ 177 w 316"/>
                    <a:gd name="T77" fmla="*/ 164 h 182"/>
                    <a:gd name="T78" fmla="*/ 156 w 316"/>
                    <a:gd name="T79" fmla="*/ 152 h 182"/>
                    <a:gd name="T80" fmla="*/ 165 w 316"/>
                    <a:gd name="T81" fmla="*/ 135 h 182"/>
                    <a:gd name="T82" fmla="*/ 31 w 316"/>
                    <a:gd name="T83" fmla="*/ 80 h 182"/>
                    <a:gd name="T84" fmla="*/ 51 w 316"/>
                    <a:gd name="T85" fmla="*/ 69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16" h="182">
                      <a:moveTo>
                        <a:pt x="0" y="62"/>
                      </a:moveTo>
                      <a:lnTo>
                        <a:pt x="21" y="74"/>
                      </a:lnTo>
                      <a:lnTo>
                        <a:pt x="40" y="63"/>
                      </a:lnTo>
                      <a:lnTo>
                        <a:pt x="19" y="51"/>
                      </a:lnTo>
                      <a:lnTo>
                        <a:pt x="0" y="62"/>
                      </a:lnTo>
                      <a:close/>
                      <a:moveTo>
                        <a:pt x="29" y="45"/>
                      </a:moveTo>
                      <a:lnTo>
                        <a:pt x="50" y="57"/>
                      </a:lnTo>
                      <a:lnTo>
                        <a:pt x="70" y="45"/>
                      </a:lnTo>
                      <a:lnTo>
                        <a:pt x="49" y="34"/>
                      </a:lnTo>
                      <a:lnTo>
                        <a:pt x="29" y="45"/>
                      </a:lnTo>
                      <a:close/>
                      <a:moveTo>
                        <a:pt x="58" y="28"/>
                      </a:moveTo>
                      <a:lnTo>
                        <a:pt x="79" y="40"/>
                      </a:lnTo>
                      <a:lnTo>
                        <a:pt x="99" y="29"/>
                      </a:lnTo>
                      <a:lnTo>
                        <a:pt x="78" y="17"/>
                      </a:lnTo>
                      <a:lnTo>
                        <a:pt x="58" y="28"/>
                      </a:lnTo>
                      <a:close/>
                      <a:moveTo>
                        <a:pt x="88" y="11"/>
                      </a:moveTo>
                      <a:lnTo>
                        <a:pt x="109" y="23"/>
                      </a:lnTo>
                      <a:lnTo>
                        <a:pt x="129" y="11"/>
                      </a:lnTo>
                      <a:lnTo>
                        <a:pt x="108" y="0"/>
                      </a:lnTo>
                      <a:lnTo>
                        <a:pt x="88" y="11"/>
                      </a:lnTo>
                      <a:close/>
                      <a:moveTo>
                        <a:pt x="119" y="29"/>
                      </a:moveTo>
                      <a:lnTo>
                        <a:pt x="140" y="41"/>
                      </a:lnTo>
                      <a:lnTo>
                        <a:pt x="160" y="30"/>
                      </a:lnTo>
                      <a:lnTo>
                        <a:pt x="139" y="18"/>
                      </a:lnTo>
                      <a:lnTo>
                        <a:pt x="119" y="29"/>
                      </a:lnTo>
                      <a:close/>
                      <a:moveTo>
                        <a:pt x="151" y="47"/>
                      </a:moveTo>
                      <a:lnTo>
                        <a:pt x="171" y="59"/>
                      </a:lnTo>
                      <a:lnTo>
                        <a:pt x="191" y="48"/>
                      </a:lnTo>
                      <a:lnTo>
                        <a:pt x="170" y="36"/>
                      </a:lnTo>
                      <a:lnTo>
                        <a:pt x="151" y="47"/>
                      </a:lnTo>
                      <a:close/>
                      <a:moveTo>
                        <a:pt x="182" y="65"/>
                      </a:moveTo>
                      <a:lnTo>
                        <a:pt x="203" y="77"/>
                      </a:lnTo>
                      <a:lnTo>
                        <a:pt x="222" y="66"/>
                      </a:lnTo>
                      <a:lnTo>
                        <a:pt x="201" y="54"/>
                      </a:lnTo>
                      <a:lnTo>
                        <a:pt x="182" y="65"/>
                      </a:lnTo>
                      <a:close/>
                      <a:moveTo>
                        <a:pt x="244" y="101"/>
                      </a:moveTo>
                      <a:lnTo>
                        <a:pt x="265" y="113"/>
                      </a:lnTo>
                      <a:lnTo>
                        <a:pt x="285" y="102"/>
                      </a:lnTo>
                      <a:lnTo>
                        <a:pt x="264" y="90"/>
                      </a:lnTo>
                      <a:lnTo>
                        <a:pt x="244" y="101"/>
                      </a:lnTo>
                      <a:close/>
                      <a:moveTo>
                        <a:pt x="276" y="119"/>
                      </a:moveTo>
                      <a:lnTo>
                        <a:pt x="296" y="131"/>
                      </a:lnTo>
                      <a:lnTo>
                        <a:pt x="316" y="120"/>
                      </a:lnTo>
                      <a:lnTo>
                        <a:pt x="295" y="108"/>
                      </a:lnTo>
                      <a:lnTo>
                        <a:pt x="276" y="119"/>
                      </a:lnTo>
                      <a:close/>
                      <a:moveTo>
                        <a:pt x="246" y="136"/>
                      </a:moveTo>
                      <a:lnTo>
                        <a:pt x="267" y="148"/>
                      </a:lnTo>
                      <a:lnTo>
                        <a:pt x="287" y="137"/>
                      </a:lnTo>
                      <a:lnTo>
                        <a:pt x="266" y="125"/>
                      </a:lnTo>
                      <a:lnTo>
                        <a:pt x="246" y="136"/>
                      </a:lnTo>
                      <a:close/>
                      <a:moveTo>
                        <a:pt x="215" y="118"/>
                      </a:moveTo>
                      <a:lnTo>
                        <a:pt x="236" y="130"/>
                      </a:lnTo>
                      <a:lnTo>
                        <a:pt x="255" y="119"/>
                      </a:lnTo>
                      <a:lnTo>
                        <a:pt x="235" y="107"/>
                      </a:lnTo>
                      <a:lnTo>
                        <a:pt x="215" y="118"/>
                      </a:lnTo>
                      <a:close/>
                      <a:moveTo>
                        <a:pt x="213" y="83"/>
                      </a:moveTo>
                      <a:lnTo>
                        <a:pt x="234" y="95"/>
                      </a:lnTo>
                      <a:lnTo>
                        <a:pt x="254" y="84"/>
                      </a:lnTo>
                      <a:lnTo>
                        <a:pt x="233" y="72"/>
                      </a:lnTo>
                      <a:lnTo>
                        <a:pt x="213" y="83"/>
                      </a:lnTo>
                      <a:close/>
                      <a:moveTo>
                        <a:pt x="184" y="100"/>
                      </a:moveTo>
                      <a:lnTo>
                        <a:pt x="205" y="112"/>
                      </a:lnTo>
                      <a:lnTo>
                        <a:pt x="224" y="101"/>
                      </a:lnTo>
                      <a:lnTo>
                        <a:pt x="203" y="89"/>
                      </a:lnTo>
                      <a:lnTo>
                        <a:pt x="184" y="100"/>
                      </a:lnTo>
                      <a:close/>
                      <a:moveTo>
                        <a:pt x="152" y="82"/>
                      </a:moveTo>
                      <a:lnTo>
                        <a:pt x="173" y="94"/>
                      </a:lnTo>
                      <a:lnTo>
                        <a:pt x="193" y="83"/>
                      </a:lnTo>
                      <a:lnTo>
                        <a:pt x="172" y="71"/>
                      </a:lnTo>
                      <a:lnTo>
                        <a:pt x="152" y="82"/>
                      </a:lnTo>
                      <a:close/>
                      <a:moveTo>
                        <a:pt x="121" y="64"/>
                      </a:moveTo>
                      <a:lnTo>
                        <a:pt x="142" y="76"/>
                      </a:lnTo>
                      <a:lnTo>
                        <a:pt x="161" y="65"/>
                      </a:lnTo>
                      <a:lnTo>
                        <a:pt x="141" y="53"/>
                      </a:lnTo>
                      <a:lnTo>
                        <a:pt x="121" y="64"/>
                      </a:lnTo>
                      <a:close/>
                      <a:moveTo>
                        <a:pt x="90" y="46"/>
                      </a:moveTo>
                      <a:lnTo>
                        <a:pt x="111" y="58"/>
                      </a:lnTo>
                      <a:lnTo>
                        <a:pt x="130" y="47"/>
                      </a:lnTo>
                      <a:lnTo>
                        <a:pt x="110" y="35"/>
                      </a:lnTo>
                      <a:lnTo>
                        <a:pt x="90" y="46"/>
                      </a:lnTo>
                      <a:close/>
                      <a:moveTo>
                        <a:pt x="60" y="63"/>
                      </a:moveTo>
                      <a:lnTo>
                        <a:pt x="81" y="75"/>
                      </a:lnTo>
                      <a:lnTo>
                        <a:pt x="101" y="64"/>
                      </a:lnTo>
                      <a:lnTo>
                        <a:pt x="80" y="52"/>
                      </a:lnTo>
                      <a:lnTo>
                        <a:pt x="60" y="63"/>
                      </a:lnTo>
                      <a:close/>
                      <a:moveTo>
                        <a:pt x="92" y="81"/>
                      </a:moveTo>
                      <a:lnTo>
                        <a:pt x="113" y="93"/>
                      </a:lnTo>
                      <a:lnTo>
                        <a:pt x="132" y="82"/>
                      </a:lnTo>
                      <a:lnTo>
                        <a:pt x="111" y="70"/>
                      </a:lnTo>
                      <a:lnTo>
                        <a:pt x="92" y="81"/>
                      </a:lnTo>
                      <a:close/>
                      <a:moveTo>
                        <a:pt x="123" y="99"/>
                      </a:moveTo>
                      <a:lnTo>
                        <a:pt x="144" y="111"/>
                      </a:lnTo>
                      <a:lnTo>
                        <a:pt x="163" y="100"/>
                      </a:lnTo>
                      <a:lnTo>
                        <a:pt x="143" y="88"/>
                      </a:lnTo>
                      <a:lnTo>
                        <a:pt x="123" y="99"/>
                      </a:lnTo>
                      <a:close/>
                      <a:moveTo>
                        <a:pt x="154" y="117"/>
                      </a:moveTo>
                      <a:lnTo>
                        <a:pt x="175" y="129"/>
                      </a:lnTo>
                      <a:lnTo>
                        <a:pt x="195" y="118"/>
                      </a:lnTo>
                      <a:lnTo>
                        <a:pt x="174" y="106"/>
                      </a:lnTo>
                      <a:lnTo>
                        <a:pt x="154" y="117"/>
                      </a:lnTo>
                      <a:close/>
                      <a:moveTo>
                        <a:pt x="186" y="135"/>
                      </a:moveTo>
                      <a:lnTo>
                        <a:pt x="207" y="147"/>
                      </a:lnTo>
                      <a:lnTo>
                        <a:pt x="226" y="136"/>
                      </a:lnTo>
                      <a:lnTo>
                        <a:pt x="205" y="124"/>
                      </a:lnTo>
                      <a:lnTo>
                        <a:pt x="186" y="135"/>
                      </a:lnTo>
                      <a:close/>
                      <a:moveTo>
                        <a:pt x="217" y="153"/>
                      </a:moveTo>
                      <a:lnTo>
                        <a:pt x="238" y="165"/>
                      </a:lnTo>
                      <a:lnTo>
                        <a:pt x="257" y="154"/>
                      </a:lnTo>
                      <a:lnTo>
                        <a:pt x="236" y="142"/>
                      </a:lnTo>
                      <a:lnTo>
                        <a:pt x="217" y="153"/>
                      </a:lnTo>
                      <a:close/>
                      <a:moveTo>
                        <a:pt x="188" y="170"/>
                      </a:moveTo>
                      <a:lnTo>
                        <a:pt x="208" y="182"/>
                      </a:lnTo>
                      <a:lnTo>
                        <a:pt x="228" y="171"/>
                      </a:lnTo>
                      <a:lnTo>
                        <a:pt x="207" y="159"/>
                      </a:lnTo>
                      <a:lnTo>
                        <a:pt x="188" y="170"/>
                      </a:lnTo>
                      <a:close/>
                      <a:moveTo>
                        <a:pt x="156" y="152"/>
                      </a:moveTo>
                      <a:lnTo>
                        <a:pt x="177" y="164"/>
                      </a:lnTo>
                      <a:lnTo>
                        <a:pt x="196" y="153"/>
                      </a:lnTo>
                      <a:lnTo>
                        <a:pt x="176" y="141"/>
                      </a:lnTo>
                      <a:lnTo>
                        <a:pt x="156" y="152"/>
                      </a:lnTo>
                      <a:close/>
                      <a:moveTo>
                        <a:pt x="62" y="98"/>
                      </a:moveTo>
                      <a:lnTo>
                        <a:pt x="146" y="146"/>
                      </a:lnTo>
                      <a:lnTo>
                        <a:pt x="165" y="135"/>
                      </a:lnTo>
                      <a:lnTo>
                        <a:pt x="82" y="87"/>
                      </a:lnTo>
                      <a:lnTo>
                        <a:pt x="62" y="98"/>
                      </a:lnTo>
                      <a:close/>
                      <a:moveTo>
                        <a:pt x="31" y="80"/>
                      </a:moveTo>
                      <a:lnTo>
                        <a:pt x="52" y="92"/>
                      </a:lnTo>
                      <a:lnTo>
                        <a:pt x="71" y="81"/>
                      </a:lnTo>
                      <a:lnTo>
                        <a:pt x="51" y="69"/>
                      </a:lnTo>
                      <a:lnTo>
                        <a:pt x="31" y="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5" name="Freeform 51"/>
                <p:cNvSpPr>
                  <a:spLocks noEditPoints="1"/>
                </p:cNvSpPr>
                <p:nvPr/>
              </p:nvSpPr>
              <p:spPr bwMode="auto">
                <a:xfrm>
                  <a:off x="3199" y="3361"/>
                  <a:ext cx="316" cy="176"/>
                </a:xfrm>
                <a:custGeom>
                  <a:avLst/>
                  <a:gdLst>
                    <a:gd name="T0" fmla="*/ 88 w 316"/>
                    <a:gd name="T1" fmla="*/ 5 h 176"/>
                    <a:gd name="T2" fmla="*/ 119 w 316"/>
                    <a:gd name="T3" fmla="*/ 23 h 176"/>
                    <a:gd name="T4" fmla="*/ 151 w 316"/>
                    <a:gd name="T5" fmla="*/ 40 h 176"/>
                    <a:gd name="T6" fmla="*/ 182 w 316"/>
                    <a:gd name="T7" fmla="*/ 59 h 176"/>
                    <a:gd name="T8" fmla="*/ 213 w 316"/>
                    <a:gd name="T9" fmla="*/ 77 h 176"/>
                    <a:gd name="T10" fmla="*/ 244 w 316"/>
                    <a:gd name="T11" fmla="*/ 95 h 176"/>
                    <a:gd name="T12" fmla="*/ 109 w 316"/>
                    <a:gd name="T13" fmla="*/ 12 h 176"/>
                    <a:gd name="T14" fmla="*/ 140 w 316"/>
                    <a:gd name="T15" fmla="*/ 30 h 176"/>
                    <a:gd name="T16" fmla="*/ 171 w 316"/>
                    <a:gd name="T17" fmla="*/ 48 h 176"/>
                    <a:gd name="T18" fmla="*/ 203 w 316"/>
                    <a:gd name="T19" fmla="*/ 66 h 176"/>
                    <a:gd name="T20" fmla="*/ 234 w 316"/>
                    <a:gd name="T21" fmla="*/ 84 h 176"/>
                    <a:gd name="T22" fmla="*/ 265 w 316"/>
                    <a:gd name="T23" fmla="*/ 102 h 176"/>
                    <a:gd name="T24" fmla="*/ 276 w 316"/>
                    <a:gd name="T25" fmla="*/ 113 h 176"/>
                    <a:gd name="T26" fmla="*/ 296 w 316"/>
                    <a:gd name="T27" fmla="*/ 120 h 176"/>
                    <a:gd name="T28" fmla="*/ 58 w 316"/>
                    <a:gd name="T29" fmla="*/ 21 h 176"/>
                    <a:gd name="T30" fmla="*/ 90 w 316"/>
                    <a:gd name="T31" fmla="*/ 40 h 176"/>
                    <a:gd name="T32" fmla="*/ 121 w 316"/>
                    <a:gd name="T33" fmla="*/ 58 h 176"/>
                    <a:gd name="T34" fmla="*/ 152 w 316"/>
                    <a:gd name="T35" fmla="*/ 76 h 176"/>
                    <a:gd name="T36" fmla="*/ 184 w 316"/>
                    <a:gd name="T37" fmla="*/ 94 h 176"/>
                    <a:gd name="T38" fmla="*/ 215 w 316"/>
                    <a:gd name="T39" fmla="*/ 112 h 176"/>
                    <a:gd name="T40" fmla="*/ 79 w 316"/>
                    <a:gd name="T41" fmla="*/ 29 h 176"/>
                    <a:gd name="T42" fmla="*/ 111 w 316"/>
                    <a:gd name="T43" fmla="*/ 47 h 176"/>
                    <a:gd name="T44" fmla="*/ 142 w 316"/>
                    <a:gd name="T45" fmla="*/ 65 h 176"/>
                    <a:gd name="T46" fmla="*/ 173 w 316"/>
                    <a:gd name="T47" fmla="*/ 83 h 176"/>
                    <a:gd name="T48" fmla="*/ 205 w 316"/>
                    <a:gd name="T49" fmla="*/ 101 h 176"/>
                    <a:gd name="T50" fmla="*/ 236 w 316"/>
                    <a:gd name="T51" fmla="*/ 119 h 176"/>
                    <a:gd name="T52" fmla="*/ 246 w 316"/>
                    <a:gd name="T53" fmla="*/ 130 h 176"/>
                    <a:gd name="T54" fmla="*/ 267 w 316"/>
                    <a:gd name="T55" fmla="*/ 137 h 176"/>
                    <a:gd name="T56" fmla="*/ 29 w 316"/>
                    <a:gd name="T57" fmla="*/ 39 h 176"/>
                    <a:gd name="T58" fmla="*/ 60 w 316"/>
                    <a:gd name="T59" fmla="*/ 56 h 176"/>
                    <a:gd name="T60" fmla="*/ 92 w 316"/>
                    <a:gd name="T61" fmla="*/ 74 h 176"/>
                    <a:gd name="T62" fmla="*/ 123 w 316"/>
                    <a:gd name="T63" fmla="*/ 93 h 176"/>
                    <a:gd name="T64" fmla="*/ 154 w 316"/>
                    <a:gd name="T65" fmla="*/ 111 h 176"/>
                    <a:gd name="T66" fmla="*/ 186 w 316"/>
                    <a:gd name="T67" fmla="*/ 129 h 176"/>
                    <a:gd name="T68" fmla="*/ 50 w 316"/>
                    <a:gd name="T69" fmla="*/ 46 h 176"/>
                    <a:gd name="T70" fmla="*/ 81 w 316"/>
                    <a:gd name="T71" fmla="*/ 64 h 176"/>
                    <a:gd name="T72" fmla="*/ 113 w 316"/>
                    <a:gd name="T73" fmla="*/ 82 h 176"/>
                    <a:gd name="T74" fmla="*/ 144 w 316"/>
                    <a:gd name="T75" fmla="*/ 100 h 176"/>
                    <a:gd name="T76" fmla="*/ 175 w 316"/>
                    <a:gd name="T77" fmla="*/ 118 h 176"/>
                    <a:gd name="T78" fmla="*/ 207 w 316"/>
                    <a:gd name="T79" fmla="*/ 136 h 176"/>
                    <a:gd name="T80" fmla="*/ 217 w 316"/>
                    <a:gd name="T81" fmla="*/ 147 h 176"/>
                    <a:gd name="T82" fmla="*/ 238 w 316"/>
                    <a:gd name="T83" fmla="*/ 154 h 176"/>
                    <a:gd name="T84" fmla="*/ 0 w 316"/>
                    <a:gd name="T85" fmla="*/ 55 h 176"/>
                    <a:gd name="T86" fmla="*/ 31 w 316"/>
                    <a:gd name="T87" fmla="*/ 74 h 176"/>
                    <a:gd name="T88" fmla="*/ 62 w 316"/>
                    <a:gd name="T89" fmla="*/ 92 h 176"/>
                    <a:gd name="T90" fmla="*/ 156 w 316"/>
                    <a:gd name="T91" fmla="*/ 146 h 176"/>
                    <a:gd name="T92" fmla="*/ 21 w 316"/>
                    <a:gd name="T93" fmla="*/ 63 h 176"/>
                    <a:gd name="T94" fmla="*/ 52 w 316"/>
                    <a:gd name="T95" fmla="*/ 81 h 176"/>
                    <a:gd name="T96" fmla="*/ 146 w 316"/>
                    <a:gd name="T97" fmla="*/ 135 h 176"/>
                    <a:gd name="T98" fmla="*/ 177 w 316"/>
                    <a:gd name="T99" fmla="*/ 153 h 176"/>
                    <a:gd name="T100" fmla="*/ 188 w 316"/>
                    <a:gd name="T101" fmla="*/ 164 h 176"/>
                    <a:gd name="T102" fmla="*/ 208 w 316"/>
                    <a:gd name="T103" fmla="*/ 171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16" h="176">
                      <a:moveTo>
                        <a:pt x="88" y="5"/>
                      </a:moveTo>
                      <a:lnTo>
                        <a:pt x="109" y="17"/>
                      </a:lnTo>
                      <a:lnTo>
                        <a:pt x="109" y="12"/>
                      </a:lnTo>
                      <a:lnTo>
                        <a:pt x="88" y="0"/>
                      </a:lnTo>
                      <a:lnTo>
                        <a:pt x="88" y="5"/>
                      </a:lnTo>
                      <a:close/>
                      <a:moveTo>
                        <a:pt x="119" y="23"/>
                      </a:moveTo>
                      <a:lnTo>
                        <a:pt x="140" y="34"/>
                      </a:lnTo>
                      <a:lnTo>
                        <a:pt x="140" y="30"/>
                      </a:lnTo>
                      <a:lnTo>
                        <a:pt x="119" y="18"/>
                      </a:lnTo>
                      <a:lnTo>
                        <a:pt x="119" y="23"/>
                      </a:lnTo>
                      <a:close/>
                      <a:moveTo>
                        <a:pt x="151" y="40"/>
                      </a:moveTo>
                      <a:lnTo>
                        <a:pt x="171" y="53"/>
                      </a:lnTo>
                      <a:lnTo>
                        <a:pt x="171" y="48"/>
                      </a:lnTo>
                      <a:lnTo>
                        <a:pt x="151" y="36"/>
                      </a:lnTo>
                      <a:lnTo>
                        <a:pt x="151" y="40"/>
                      </a:lnTo>
                      <a:close/>
                      <a:moveTo>
                        <a:pt x="182" y="59"/>
                      </a:moveTo>
                      <a:lnTo>
                        <a:pt x="203" y="71"/>
                      </a:lnTo>
                      <a:lnTo>
                        <a:pt x="203" y="66"/>
                      </a:lnTo>
                      <a:lnTo>
                        <a:pt x="182" y="54"/>
                      </a:lnTo>
                      <a:lnTo>
                        <a:pt x="182" y="59"/>
                      </a:lnTo>
                      <a:close/>
                      <a:moveTo>
                        <a:pt x="213" y="77"/>
                      </a:moveTo>
                      <a:lnTo>
                        <a:pt x="234" y="89"/>
                      </a:lnTo>
                      <a:lnTo>
                        <a:pt x="234" y="84"/>
                      </a:lnTo>
                      <a:lnTo>
                        <a:pt x="213" y="72"/>
                      </a:lnTo>
                      <a:lnTo>
                        <a:pt x="213" y="77"/>
                      </a:lnTo>
                      <a:close/>
                      <a:moveTo>
                        <a:pt x="244" y="95"/>
                      </a:moveTo>
                      <a:lnTo>
                        <a:pt x="265" y="107"/>
                      </a:lnTo>
                      <a:lnTo>
                        <a:pt x="265" y="102"/>
                      </a:lnTo>
                      <a:lnTo>
                        <a:pt x="244" y="90"/>
                      </a:lnTo>
                      <a:lnTo>
                        <a:pt x="244" y="95"/>
                      </a:lnTo>
                      <a:close/>
                      <a:moveTo>
                        <a:pt x="109" y="12"/>
                      </a:moveTo>
                      <a:lnTo>
                        <a:pt x="109" y="17"/>
                      </a:lnTo>
                      <a:lnTo>
                        <a:pt x="129" y="5"/>
                      </a:lnTo>
                      <a:lnTo>
                        <a:pt x="129" y="0"/>
                      </a:lnTo>
                      <a:lnTo>
                        <a:pt x="109" y="12"/>
                      </a:lnTo>
                      <a:close/>
                      <a:moveTo>
                        <a:pt x="140" y="30"/>
                      </a:moveTo>
                      <a:lnTo>
                        <a:pt x="140" y="34"/>
                      </a:lnTo>
                      <a:lnTo>
                        <a:pt x="160" y="23"/>
                      </a:lnTo>
                      <a:lnTo>
                        <a:pt x="160" y="19"/>
                      </a:lnTo>
                      <a:lnTo>
                        <a:pt x="140" y="30"/>
                      </a:lnTo>
                      <a:close/>
                      <a:moveTo>
                        <a:pt x="171" y="48"/>
                      </a:moveTo>
                      <a:lnTo>
                        <a:pt x="171" y="53"/>
                      </a:lnTo>
                      <a:lnTo>
                        <a:pt x="191" y="41"/>
                      </a:lnTo>
                      <a:lnTo>
                        <a:pt x="191" y="37"/>
                      </a:lnTo>
                      <a:lnTo>
                        <a:pt x="171" y="48"/>
                      </a:lnTo>
                      <a:close/>
                      <a:moveTo>
                        <a:pt x="203" y="66"/>
                      </a:moveTo>
                      <a:lnTo>
                        <a:pt x="203" y="71"/>
                      </a:lnTo>
                      <a:lnTo>
                        <a:pt x="222" y="59"/>
                      </a:lnTo>
                      <a:lnTo>
                        <a:pt x="222" y="55"/>
                      </a:lnTo>
                      <a:lnTo>
                        <a:pt x="203" y="66"/>
                      </a:lnTo>
                      <a:close/>
                      <a:moveTo>
                        <a:pt x="234" y="84"/>
                      </a:moveTo>
                      <a:lnTo>
                        <a:pt x="234" y="89"/>
                      </a:lnTo>
                      <a:lnTo>
                        <a:pt x="254" y="77"/>
                      </a:lnTo>
                      <a:lnTo>
                        <a:pt x="254" y="73"/>
                      </a:lnTo>
                      <a:lnTo>
                        <a:pt x="234" y="84"/>
                      </a:lnTo>
                      <a:close/>
                      <a:moveTo>
                        <a:pt x="265" y="102"/>
                      </a:moveTo>
                      <a:lnTo>
                        <a:pt x="265" y="107"/>
                      </a:lnTo>
                      <a:lnTo>
                        <a:pt x="285" y="96"/>
                      </a:lnTo>
                      <a:lnTo>
                        <a:pt x="285" y="91"/>
                      </a:lnTo>
                      <a:lnTo>
                        <a:pt x="265" y="102"/>
                      </a:lnTo>
                      <a:close/>
                      <a:moveTo>
                        <a:pt x="276" y="113"/>
                      </a:moveTo>
                      <a:lnTo>
                        <a:pt x="296" y="125"/>
                      </a:lnTo>
                      <a:lnTo>
                        <a:pt x="296" y="120"/>
                      </a:lnTo>
                      <a:lnTo>
                        <a:pt x="276" y="108"/>
                      </a:lnTo>
                      <a:lnTo>
                        <a:pt x="276" y="113"/>
                      </a:lnTo>
                      <a:close/>
                      <a:moveTo>
                        <a:pt x="296" y="120"/>
                      </a:moveTo>
                      <a:lnTo>
                        <a:pt x="296" y="125"/>
                      </a:lnTo>
                      <a:lnTo>
                        <a:pt x="316" y="114"/>
                      </a:lnTo>
                      <a:lnTo>
                        <a:pt x="316" y="109"/>
                      </a:lnTo>
                      <a:lnTo>
                        <a:pt x="296" y="120"/>
                      </a:lnTo>
                      <a:close/>
                      <a:moveTo>
                        <a:pt x="58" y="21"/>
                      </a:moveTo>
                      <a:lnTo>
                        <a:pt x="79" y="33"/>
                      </a:lnTo>
                      <a:lnTo>
                        <a:pt x="79" y="29"/>
                      </a:lnTo>
                      <a:lnTo>
                        <a:pt x="58" y="17"/>
                      </a:lnTo>
                      <a:lnTo>
                        <a:pt x="58" y="21"/>
                      </a:lnTo>
                      <a:close/>
                      <a:moveTo>
                        <a:pt x="90" y="40"/>
                      </a:moveTo>
                      <a:lnTo>
                        <a:pt x="111" y="52"/>
                      </a:lnTo>
                      <a:lnTo>
                        <a:pt x="111" y="47"/>
                      </a:lnTo>
                      <a:lnTo>
                        <a:pt x="90" y="35"/>
                      </a:lnTo>
                      <a:lnTo>
                        <a:pt x="90" y="40"/>
                      </a:lnTo>
                      <a:close/>
                      <a:moveTo>
                        <a:pt x="121" y="58"/>
                      </a:moveTo>
                      <a:lnTo>
                        <a:pt x="142" y="70"/>
                      </a:lnTo>
                      <a:lnTo>
                        <a:pt x="142" y="65"/>
                      </a:lnTo>
                      <a:lnTo>
                        <a:pt x="121" y="53"/>
                      </a:lnTo>
                      <a:lnTo>
                        <a:pt x="121" y="58"/>
                      </a:lnTo>
                      <a:close/>
                      <a:moveTo>
                        <a:pt x="152" y="76"/>
                      </a:moveTo>
                      <a:lnTo>
                        <a:pt x="173" y="88"/>
                      </a:lnTo>
                      <a:lnTo>
                        <a:pt x="173" y="83"/>
                      </a:lnTo>
                      <a:lnTo>
                        <a:pt x="152" y="71"/>
                      </a:lnTo>
                      <a:lnTo>
                        <a:pt x="152" y="76"/>
                      </a:lnTo>
                      <a:close/>
                      <a:moveTo>
                        <a:pt x="184" y="94"/>
                      </a:moveTo>
                      <a:lnTo>
                        <a:pt x="205" y="106"/>
                      </a:lnTo>
                      <a:lnTo>
                        <a:pt x="205" y="101"/>
                      </a:lnTo>
                      <a:lnTo>
                        <a:pt x="184" y="89"/>
                      </a:lnTo>
                      <a:lnTo>
                        <a:pt x="184" y="94"/>
                      </a:lnTo>
                      <a:close/>
                      <a:moveTo>
                        <a:pt x="215" y="112"/>
                      </a:moveTo>
                      <a:lnTo>
                        <a:pt x="236" y="124"/>
                      </a:lnTo>
                      <a:lnTo>
                        <a:pt x="236" y="119"/>
                      </a:lnTo>
                      <a:lnTo>
                        <a:pt x="215" y="107"/>
                      </a:lnTo>
                      <a:lnTo>
                        <a:pt x="215" y="112"/>
                      </a:lnTo>
                      <a:close/>
                      <a:moveTo>
                        <a:pt x="79" y="29"/>
                      </a:moveTo>
                      <a:lnTo>
                        <a:pt x="79" y="33"/>
                      </a:lnTo>
                      <a:lnTo>
                        <a:pt x="99" y="22"/>
                      </a:lnTo>
                      <a:lnTo>
                        <a:pt x="99" y="18"/>
                      </a:lnTo>
                      <a:lnTo>
                        <a:pt x="79" y="29"/>
                      </a:lnTo>
                      <a:close/>
                      <a:moveTo>
                        <a:pt x="111" y="47"/>
                      </a:moveTo>
                      <a:lnTo>
                        <a:pt x="111" y="52"/>
                      </a:lnTo>
                      <a:lnTo>
                        <a:pt x="130" y="40"/>
                      </a:lnTo>
                      <a:lnTo>
                        <a:pt x="130" y="36"/>
                      </a:lnTo>
                      <a:lnTo>
                        <a:pt x="111" y="47"/>
                      </a:lnTo>
                      <a:close/>
                      <a:moveTo>
                        <a:pt x="142" y="65"/>
                      </a:moveTo>
                      <a:lnTo>
                        <a:pt x="142" y="70"/>
                      </a:lnTo>
                      <a:lnTo>
                        <a:pt x="161" y="58"/>
                      </a:lnTo>
                      <a:lnTo>
                        <a:pt x="161" y="54"/>
                      </a:lnTo>
                      <a:lnTo>
                        <a:pt x="142" y="65"/>
                      </a:lnTo>
                      <a:close/>
                      <a:moveTo>
                        <a:pt x="173" y="83"/>
                      </a:moveTo>
                      <a:lnTo>
                        <a:pt x="173" y="88"/>
                      </a:lnTo>
                      <a:lnTo>
                        <a:pt x="193" y="76"/>
                      </a:lnTo>
                      <a:lnTo>
                        <a:pt x="193" y="72"/>
                      </a:lnTo>
                      <a:lnTo>
                        <a:pt x="173" y="83"/>
                      </a:lnTo>
                      <a:close/>
                      <a:moveTo>
                        <a:pt x="205" y="101"/>
                      </a:moveTo>
                      <a:lnTo>
                        <a:pt x="205" y="106"/>
                      </a:lnTo>
                      <a:lnTo>
                        <a:pt x="224" y="95"/>
                      </a:lnTo>
                      <a:lnTo>
                        <a:pt x="224" y="90"/>
                      </a:lnTo>
                      <a:lnTo>
                        <a:pt x="205" y="101"/>
                      </a:lnTo>
                      <a:close/>
                      <a:moveTo>
                        <a:pt x="236" y="119"/>
                      </a:moveTo>
                      <a:lnTo>
                        <a:pt x="236" y="124"/>
                      </a:lnTo>
                      <a:lnTo>
                        <a:pt x="255" y="112"/>
                      </a:lnTo>
                      <a:lnTo>
                        <a:pt x="255" y="108"/>
                      </a:lnTo>
                      <a:lnTo>
                        <a:pt x="236" y="119"/>
                      </a:lnTo>
                      <a:close/>
                      <a:moveTo>
                        <a:pt x="246" y="130"/>
                      </a:moveTo>
                      <a:lnTo>
                        <a:pt x="267" y="142"/>
                      </a:lnTo>
                      <a:lnTo>
                        <a:pt x="267" y="137"/>
                      </a:lnTo>
                      <a:lnTo>
                        <a:pt x="246" y="125"/>
                      </a:lnTo>
                      <a:lnTo>
                        <a:pt x="246" y="130"/>
                      </a:lnTo>
                      <a:close/>
                      <a:moveTo>
                        <a:pt x="267" y="137"/>
                      </a:moveTo>
                      <a:lnTo>
                        <a:pt x="267" y="142"/>
                      </a:lnTo>
                      <a:lnTo>
                        <a:pt x="287" y="130"/>
                      </a:lnTo>
                      <a:lnTo>
                        <a:pt x="287" y="126"/>
                      </a:lnTo>
                      <a:lnTo>
                        <a:pt x="267" y="137"/>
                      </a:lnTo>
                      <a:close/>
                      <a:moveTo>
                        <a:pt x="29" y="39"/>
                      </a:moveTo>
                      <a:lnTo>
                        <a:pt x="50" y="51"/>
                      </a:lnTo>
                      <a:lnTo>
                        <a:pt x="50" y="46"/>
                      </a:lnTo>
                      <a:lnTo>
                        <a:pt x="29" y="34"/>
                      </a:lnTo>
                      <a:lnTo>
                        <a:pt x="29" y="39"/>
                      </a:lnTo>
                      <a:close/>
                      <a:moveTo>
                        <a:pt x="60" y="56"/>
                      </a:moveTo>
                      <a:lnTo>
                        <a:pt x="81" y="68"/>
                      </a:lnTo>
                      <a:lnTo>
                        <a:pt x="81" y="64"/>
                      </a:lnTo>
                      <a:lnTo>
                        <a:pt x="60" y="52"/>
                      </a:lnTo>
                      <a:lnTo>
                        <a:pt x="60" y="56"/>
                      </a:lnTo>
                      <a:close/>
                      <a:moveTo>
                        <a:pt x="92" y="74"/>
                      </a:moveTo>
                      <a:lnTo>
                        <a:pt x="113" y="87"/>
                      </a:lnTo>
                      <a:lnTo>
                        <a:pt x="113" y="82"/>
                      </a:lnTo>
                      <a:lnTo>
                        <a:pt x="92" y="70"/>
                      </a:lnTo>
                      <a:lnTo>
                        <a:pt x="92" y="74"/>
                      </a:lnTo>
                      <a:close/>
                      <a:moveTo>
                        <a:pt x="123" y="93"/>
                      </a:moveTo>
                      <a:lnTo>
                        <a:pt x="144" y="105"/>
                      </a:lnTo>
                      <a:lnTo>
                        <a:pt x="144" y="100"/>
                      </a:lnTo>
                      <a:lnTo>
                        <a:pt x="123" y="88"/>
                      </a:lnTo>
                      <a:lnTo>
                        <a:pt x="123" y="93"/>
                      </a:lnTo>
                      <a:close/>
                      <a:moveTo>
                        <a:pt x="154" y="111"/>
                      </a:moveTo>
                      <a:lnTo>
                        <a:pt x="175" y="123"/>
                      </a:lnTo>
                      <a:lnTo>
                        <a:pt x="175" y="118"/>
                      </a:lnTo>
                      <a:lnTo>
                        <a:pt x="154" y="106"/>
                      </a:lnTo>
                      <a:lnTo>
                        <a:pt x="154" y="111"/>
                      </a:lnTo>
                      <a:close/>
                      <a:moveTo>
                        <a:pt x="186" y="129"/>
                      </a:moveTo>
                      <a:lnTo>
                        <a:pt x="207" y="141"/>
                      </a:lnTo>
                      <a:lnTo>
                        <a:pt x="207" y="136"/>
                      </a:lnTo>
                      <a:lnTo>
                        <a:pt x="186" y="124"/>
                      </a:lnTo>
                      <a:lnTo>
                        <a:pt x="186" y="129"/>
                      </a:lnTo>
                      <a:close/>
                      <a:moveTo>
                        <a:pt x="50" y="46"/>
                      </a:moveTo>
                      <a:lnTo>
                        <a:pt x="50" y="51"/>
                      </a:lnTo>
                      <a:lnTo>
                        <a:pt x="70" y="39"/>
                      </a:lnTo>
                      <a:lnTo>
                        <a:pt x="70" y="34"/>
                      </a:lnTo>
                      <a:lnTo>
                        <a:pt x="50" y="46"/>
                      </a:lnTo>
                      <a:close/>
                      <a:moveTo>
                        <a:pt x="81" y="64"/>
                      </a:moveTo>
                      <a:lnTo>
                        <a:pt x="81" y="68"/>
                      </a:lnTo>
                      <a:lnTo>
                        <a:pt x="101" y="57"/>
                      </a:lnTo>
                      <a:lnTo>
                        <a:pt x="101" y="53"/>
                      </a:lnTo>
                      <a:lnTo>
                        <a:pt x="81" y="64"/>
                      </a:lnTo>
                      <a:close/>
                      <a:moveTo>
                        <a:pt x="113" y="82"/>
                      </a:moveTo>
                      <a:lnTo>
                        <a:pt x="113" y="87"/>
                      </a:lnTo>
                      <a:lnTo>
                        <a:pt x="132" y="75"/>
                      </a:lnTo>
                      <a:lnTo>
                        <a:pt x="132" y="71"/>
                      </a:lnTo>
                      <a:lnTo>
                        <a:pt x="113" y="82"/>
                      </a:lnTo>
                      <a:close/>
                      <a:moveTo>
                        <a:pt x="144" y="100"/>
                      </a:moveTo>
                      <a:lnTo>
                        <a:pt x="144" y="105"/>
                      </a:lnTo>
                      <a:lnTo>
                        <a:pt x="163" y="93"/>
                      </a:lnTo>
                      <a:lnTo>
                        <a:pt x="163" y="89"/>
                      </a:lnTo>
                      <a:lnTo>
                        <a:pt x="144" y="100"/>
                      </a:lnTo>
                      <a:close/>
                      <a:moveTo>
                        <a:pt x="175" y="118"/>
                      </a:moveTo>
                      <a:lnTo>
                        <a:pt x="175" y="123"/>
                      </a:lnTo>
                      <a:lnTo>
                        <a:pt x="195" y="111"/>
                      </a:lnTo>
                      <a:lnTo>
                        <a:pt x="195" y="107"/>
                      </a:lnTo>
                      <a:lnTo>
                        <a:pt x="175" y="118"/>
                      </a:lnTo>
                      <a:close/>
                      <a:moveTo>
                        <a:pt x="207" y="136"/>
                      </a:moveTo>
                      <a:lnTo>
                        <a:pt x="207" y="141"/>
                      </a:lnTo>
                      <a:lnTo>
                        <a:pt x="226" y="130"/>
                      </a:lnTo>
                      <a:lnTo>
                        <a:pt x="226" y="125"/>
                      </a:lnTo>
                      <a:lnTo>
                        <a:pt x="207" y="136"/>
                      </a:lnTo>
                      <a:close/>
                      <a:moveTo>
                        <a:pt x="217" y="147"/>
                      </a:moveTo>
                      <a:lnTo>
                        <a:pt x="238" y="159"/>
                      </a:lnTo>
                      <a:lnTo>
                        <a:pt x="238" y="154"/>
                      </a:lnTo>
                      <a:lnTo>
                        <a:pt x="217" y="142"/>
                      </a:lnTo>
                      <a:lnTo>
                        <a:pt x="217" y="147"/>
                      </a:lnTo>
                      <a:close/>
                      <a:moveTo>
                        <a:pt x="238" y="154"/>
                      </a:moveTo>
                      <a:lnTo>
                        <a:pt x="238" y="159"/>
                      </a:lnTo>
                      <a:lnTo>
                        <a:pt x="257" y="148"/>
                      </a:lnTo>
                      <a:lnTo>
                        <a:pt x="257" y="143"/>
                      </a:lnTo>
                      <a:lnTo>
                        <a:pt x="238" y="154"/>
                      </a:lnTo>
                      <a:close/>
                      <a:moveTo>
                        <a:pt x="0" y="55"/>
                      </a:moveTo>
                      <a:lnTo>
                        <a:pt x="21" y="67"/>
                      </a:lnTo>
                      <a:lnTo>
                        <a:pt x="21" y="63"/>
                      </a:lnTo>
                      <a:lnTo>
                        <a:pt x="0" y="51"/>
                      </a:lnTo>
                      <a:lnTo>
                        <a:pt x="0" y="55"/>
                      </a:lnTo>
                      <a:close/>
                      <a:moveTo>
                        <a:pt x="31" y="74"/>
                      </a:moveTo>
                      <a:lnTo>
                        <a:pt x="52" y="86"/>
                      </a:lnTo>
                      <a:lnTo>
                        <a:pt x="52" y="81"/>
                      </a:lnTo>
                      <a:lnTo>
                        <a:pt x="31" y="69"/>
                      </a:lnTo>
                      <a:lnTo>
                        <a:pt x="31" y="74"/>
                      </a:lnTo>
                      <a:close/>
                      <a:moveTo>
                        <a:pt x="62" y="92"/>
                      </a:moveTo>
                      <a:lnTo>
                        <a:pt x="146" y="140"/>
                      </a:lnTo>
                      <a:lnTo>
                        <a:pt x="146" y="135"/>
                      </a:lnTo>
                      <a:lnTo>
                        <a:pt x="62" y="87"/>
                      </a:lnTo>
                      <a:lnTo>
                        <a:pt x="62" y="92"/>
                      </a:lnTo>
                      <a:close/>
                      <a:moveTo>
                        <a:pt x="156" y="146"/>
                      </a:moveTo>
                      <a:lnTo>
                        <a:pt x="177" y="158"/>
                      </a:lnTo>
                      <a:lnTo>
                        <a:pt x="177" y="153"/>
                      </a:lnTo>
                      <a:lnTo>
                        <a:pt x="156" y="141"/>
                      </a:lnTo>
                      <a:lnTo>
                        <a:pt x="156" y="146"/>
                      </a:lnTo>
                      <a:close/>
                      <a:moveTo>
                        <a:pt x="21" y="63"/>
                      </a:moveTo>
                      <a:lnTo>
                        <a:pt x="21" y="67"/>
                      </a:lnTo>
                      <a:lnTo>
                        <a:pt x="40" y="56"/>
                      </a:lnTo>
                      <a:lnTo>
                        <a:pt x="40" y="52"/>
                      </a:lnTo>
                      <a:lnTo>
                        <a:pt x="21" y="63"/>
                      </a:lnTo>
                      <a:close/>
                      <a:moveTo>
                        <a:pt x="52" y="81"/>
                      </a:moveTo>
                      <a:lnTo>
                        <a:pt x="52" y="86"/>
                      </a:lnTo>
                      <a:lnTo>
                        <a:pt x="71" y="74"/>
                      </a:lnTo>
                      <a:lnTo>
                        <a:pt x="71" y="70"/>
                      </a:lnTo>
                      <a:lnTo>
                        <a:pt x="52" y="81"/>
                      </a:lnTo>
                      <a:close/>
                      <a:moveTo>
                        <a:pt x="146" y="135"/>
                      </a:moveTo>
                      <a:lnTo>
                        <a:pt x="146" y="140"/>
                      </a:lnTo>
                      <a:lnTo>
                        <a:pt x="165" y="129"/>
                      </a:lnTo>
                      <a:lnTo>
                        <a:pt x="165" y="124"/>
                      </a:lnTo>
                      <a:lnTo>
                        <a:pt x="146" y="135"/>
                      </a:lnTo>
                      <a:close/>
                      <a:moveTo>
                        <a:pt x="177" y="153"/>
                      </a:moveTo>
                      <a:lnTo>
                        <a:pt x="177" y="158"/>
                      </a:lnTo>
                      <a:lnTo>
                        <a:pt x="196" y="146"/>
                      </a:lnTo>
                      <a:lnTo>
                        <a:pt x="196" y="142"/>
                      </a:lnTo>
                      <a:lnTo>
                        <a:pt x="177" y="153"/>
                      </a:lnTo>
                      <a:close/>
                      <a:moveTo>
                        <a:pt x="188" y="164"/>
                      </a:moveTo>
                      <a:lnTo>
                        <a:pt x="208" y="176"/>
                      </a:lnTo>
                      <a:lnTo>
                        <a:pt x="208" y="171"/>
                      </a:lnTo>
                      <a:lnTo>
                        <a:pt x="188" y="159"/>
                      </a:lnTo>
                      <a:lnTo>
                        <a:pt x="188" y="164"/>
                      </a:lnTo>
                      <a:close/>
                      <a:moveTo>
                        <a:pt x="208" y="171"/>
                      </a:moveTo>
                      <a:lnTo>
                        <a:pt x="208" y="176"/>
                      </a:lnTo>
                      <a:lnTo>
                        <a:pt x="228" y="164"/>
                      </a:lnTo>
                      <a:lnTo>
                        <a:pt x="228" y="160"/>
                      </a:lnTo>
                      <a:lnTo>
                        <a:pt x="208" y="171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6" name="AutoShape 52"/>
                <p:cNvSpPr>
                  <a:spLocks noChangeArrowheads="1"/>
                </p:cNvSpPr>
                <p:nvPr/>
              </p:nvSpPr>
              <p:spPr bwMode="auto">
                <a:xfrm rot="-26209655">
                  <a:off x="3341" y="3195"/>
                  <a:ext cx="228" cy="222"/>
                </a:xfrm>
                <a:prstGeom prst="parallelogram">
                  <a:avLst>
                    <a:gd name="adj" fmla="val 33811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 sz="1200"/>
                </a:p>
              </p:txBody>
            </p:sp>
          </p:grpSp>
        </p:grpSp>
        <p:grpSp>
          <p:nvGrpSpPr>
            <p:cNvPr id="77" name="Agrupar 76"/>
            <p:cNvGrpSpPr/>
            <p:nvPr/>
          </p:nvGrpSpPr>
          <p:grpSpPr>
            <a:xfrm>
              <a:off x="6396654" y="541462"/>
              <a:ext cx="753569" cy="720064"/>
              <a:chOff x="3511003" y="1002043"/>
              <a:chExt cx="753569" cy="720064"/>
            </a:xfrm>
          </p:grpSpPr>
          <p:sp>
            <p:nvSpPr>
              <p:cNvPr id="78" name="Elipse 77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79" name="Conector recto de flecha 78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cto de flecha 79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Agrupar 80"/>
            <p:cNvGrpSpPr/>
            <p:nvPr/>
          </p:nvGrpSpPr>
          <p:grpSpPr>
            <a:xfrm>
              <a:off x="3628064" y="2974171"/>
              <a:ext cx="753569" cy="720064"/>
              <a:chOff x="3511003" y="1002043"/>
              <a:chExt cx="753569" cy="720064"/>
            </a:xfrm>
          </p:grpSpPr>
          <p:sp>
            <p:nvSpPr>
              <p:cNvPr id="82" name="Elipse 81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83" name="Conector recto de flecha 82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ector recto de flecha 83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Agrupar 92"/>
            <p:cNvGrpSpPr>
              <a:grpSpLocks noChangeAspect="1"/>
            </p:cNvGrpSpPr>
            <p:nvPr/>
          </p:nvGrpSpPr>
          <p:grpSpPr>
            <a:xfrm>
              <a:off x="4493121" y="1592461"/>
              <a:ext cx="565127" cy="540000"/>
              <a:chOff x="3511003" y="1002043"/>
              <a:chExt cx="753569" cy="720064"/>
            </a:xfrm>
          </p:grpSpPr>
          <p:sp>
            <p:nvSpPr>
              <p:cNvPr id="94" name="Elipse 93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95" name="Conector recto de flecha 94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ector recto de flecha 95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Conector recto 101"/>
            <p:cNvCxnSpPr>
              <a:stCxn id="3" idx="5"/>
            </p:cNvCxnSpPr>
            <p:nvPr/>
          </p:nvCxnSpPr>
          <p:spPr>
            <a:xfrm>
              <a:off x="3314059" y="1090277"/>
              <a:ext cx="406854" cy="5021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/>
            <p:cNvCxnSpPr>
              <a:stCxn id="78" idx="3"/>
            </p:cNvCxnSpPr>
            <p:nvPr/>
          </p:nvCxnSpPr>
          <p:spPr>
            <a:xfrm flipH="1">
              <a:off x="5892529" y="1156075"/>
              <a:ext cx="614482" cy="4363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cto 110"/>
            <p:cNvCxnSpPr>
              <a:stCxn id="2" idx="0"/>
              <a:endCxn id="23" idx="1"/>
            </p:cNvCxnSpPr>
            <p:nvPr/>
          </p:nvCxnSpPr>
          <p:spPr>
            <a:xfrm>
              <a:off x="6196418" y="2460524"/>
              <a:ext cx="1194069" cy="62366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/>
            <p:cNvCxnSpPr>
              <a:stCxn id="66" idx="0"/>
              <a:endCxn id="23" idx="3"/>
            </p:cNvCxnSpPr>
            <p:nvPr/>
          </p:nvCxnSpPr>
          <p:spPr>
            <a:xfrm flipV="1">
              <a:off x="6784007" y="3590813"/>
              <a:ext cx="555753" cy="7607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/>
            <p:cNvCxnSpPr>
              <a:stCxn id="27" idx="0"/>
              <a:endCxn id="23" idx="5"/>
            </p:cNvCxnSpPr>
            <p:nvPr/>
          </p:nvCxnSpPr>
          <p:spPr>
            <a:xfrm flipH="1" flipV="1">
              <a:off x="7869961" y="3643900"/>
              <a:ext cx="420276" cy="62155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Elipse 120"/>
            <p:cNvSpPr/>
            <p:nvPr/>
          </p:nvSpPr>
          <p:spPr>
            <a:xfrm>
              <a:off x="5868912" y="2860156"/>
              <a:ext cx="3497787" cy="2792331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122" name="CuadroTexto 121"/>
            <p:cNvSpPr txBox="1"/>
            <p:nvPr/>
          </p:nvSpPr>
          <p:spPr>
            <a:xfrm>
              <a:off x="6396640" y="2165606"/>
              <a:ext cx="1183822" cy="100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/>
                <a:t>Enlace del Centro</a:t>
              </a:r>
              <a:endParaRPr lang="es-ES" sz="1200" dirty="0"/>
            </a:p>
          </p:txBody>
        </p:sp>
        <p:sp>
          <p:nvSpPr>
            <p:cNvPr id="124" name="CuadroTexto 123"/>
            <p:cNvSpPr txBox="1"/>
            <p:nvPr/>
          </p:nvSpPr>
          <p:spPr>
            <a:xfrm>
              <a:off x="8023665" y="5054329"/>
              <a:ext cx="1817503" cy="10061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200" dirty="0"/>
                <a:t>Servidor de rutas de la institución</a:t>
              </a:r>
              <a:endParaRPr lang="es-ES" sz="1200" dirty="0"/>
            </a:p>
          </p:txBody>
        </p:sp>
        <p:sp>
          <p:nvSpPr>
            <p:cNvPr id="125" name="CuadroTexto 124"/>
            <p:cNvSpPr txBox="1"/>
            <p:nvPr/>
          </p:nvSpPr>
          <p:spPr>
            <a:xfrm>
              <a:off x="3105480" y="3757203"/>
              <a:ext cx="1817503" cy="7187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Servidor de rutas AUTONUL</a:t>
              </a:r>
              <a:endParaRPr lang="es-ES" sz="1200" dirty="0"/>
            </a:p>
          </p:txBody>
        </p:sp>
        <p:sp>
          <p:nvSpPr>
            <p:cNvPr id="126" name="CuadroTexto 125"/>
            <p:cNvSpPr txBox="1"/>
            <p:nvPr/>
          </p:nvSpPr>
          <p:spPr>
            <a:xfrm>
              <a:off x="2005387" y="1129725"/>
              <a:ext cx="1183822" cy="100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Proveedor externo 1</a:t>
              </a:r>
              <a:endParaRPr lang="es-ES" sz="1200" dirty="0"/>
            </a:p>
          </p:txBody>
        </p:sp>
        <p:sp>
          <p:nvSpPr>
            <p:cNvPr id="127" name="CuadroTexto 126"/>
            <p:cNvSpPr txBox="1"/>
            <p:nvPr/>
          </p:nvSpPr>
          <p:spPr>
            <a:xfrm>
              <a:off x="6780096" y="1193391"/>
              <a:ext cx="1183822" cy="100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Proveedor externo 2</a:t>
              </a:r>
              <a:endParaRPr lang="es-ES" sz="1200" dirty="0"/>
            </a:p>
          </p:txBody>
        </p:sp>
        <p:grpSp>
          <p:nvGrpSpPr>
            <p:cNvPr id="128" name="Agrupar 127"/>
            <p:cNvGrpSpPr>
              <a:grpSpLocks noChangeAspect="1"/>
            </p:cNvGrpSpPr>
            <p:nvPr/>
          </p:nvGrpSpPr>
          <p:grpSpPr>
            <a:xfrm>
              <a:off x="3508388" y="2132461"/>
              <a:ext cx="565127" cy="540000"/>
              <a:chOff x="3511003" y="1002043"/>
              <a:chExt cx="753569" cy="720064"/>
            </a:xfrm>
          </p:grpSpPr>
          <p:sp>
            <p:nvSpPr>
              <p:cNvPr id="129" name="Elipse 128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130" name="Conector recto de flecha 129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ector recto de flecha 130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Agrupar 131"/>
            <p:cNvGrpSpPr>
              <a:grpSpLocks noChangeAspect="1"/>
            </p:cNvGrpSpPr>
            <p:nvPr/>
          </p:nvGrpSpPr>
          <p:grpSpPr>
            <a:xfrm>
              <a:off x="5464671" y="2296021"/>
              <a:ext cx="565127" cy="540000"/>
              <a:chOff x="3511003" y="1002043"/>
              <a:chExt cx="753569" cy="720064"/>
            </a:xfrm>
          </p:grpSpPr>
          <p:sp>
            <p:nvSpPr>
              <p:cNvPr id="133" name="Elipse 13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134" name="Conector recto de flecha 133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ector recto de flecha 134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CuadroTexto 135"/>
            <p:cNvSpPr txBox="1"/>
            <p:nvPr/>
          </p:nvSpPr>
          <p:spPr>
            <a:xfrm>
              <a:off x="4178631" y="2242050"/>
              <a:ext cx="1282651" cy="718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Troncal de RedIRIS</a:t>
              </a:r>
              <a:endParaRPr lang="es-ES" sz="1200" dirty="0"/>
            </a:p>
          </p:txBody>
        </p:sp>
        <p:sp>
          <p:nvSpPr>
            <p:cNvPr id="139" name="CuadroTexto 138"/>
            <p:cNvSpPr txBox="1"/>
            <p:nvPr/>
          </p:nvSpPr>
          <p:spPr>
            <a:xfrm>
              <a:off x="6097854" y="3443609"/>
              <a:ext cx="879649" cy="1293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Red del Centro</a:t>
              </a:r>
              <a:endParaRPr lang="es-ES" sz="1200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3117274" y="1371601"/>
              <a:ext cx="5818909" cy="2468259"/>
            </a:xfrm>
            <a:custGeom>
              <a:avLst/>
              <a:gdLst>
                <a:gd name="connsiteX0" fmla="*/ 0 w 5818909"/>
                <a:gd name="connsiteY0" fmla="*/ 0 h 2468259"/>
                <a:gd name="connsiteX1" fmla="*/ 858982 w 5818909"/>
                <a:gd name="connsiteY1" fmla="*/ 831273 h 2468259"/>
                <a:gd name="connsiteX2" fmla="*/ 2978727 w 5818909"/>
                <a:gd name="connsiteY2" fmla="*/ 1939636 h 2468259"/>
                <a:gd name="connsiteX3" fmla="*/ 4378036 w 5818909"/>
                <a:gd name="connsiteY3" fmla="*/ 2452255 h 2468259"/>
                <a:gd name="connsiteX4" fmla="*/ 5818909 w 5818909"/>
                <a:gd name="connsiteY4" fmla="*/ 2341418 h 246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8909" h="2468259">
                  <a:moveTo>
                    <a:pt x="0" y="0"/>
                  </a:moveTo>
                  <a:cubicBezTo>
                    <a:pt x="181264" y="254000"/>
                    <a:pt x="362528" y="508000"/>
                    <a:pt x="858982" y="831273"/>
                  </a:cubicBezTo>
                  <a:cubicBezTo>
                    <a:pt x="1355436" y="1154546"/>
                    <a:pt x="2392218" y="1669472"/>
                    <a:pt x="2978727" y="1939636"/>
                  </a:cubicBezTo>
                  <a:cubicBezTo>
                    <a:pt x="3565236" y="2209800"/>
                    <a:pt x="3904672" y="2385291"/>
                    <a:pt x="4378036" y="2452255"/>
                  </a:cubicBezTo>
                  <a:cubicBezTo>
                    <a:pt x="4851400" y="2519219"/>
                    <a:pt x="5571836" y="2355273"/>
                    <a:pt x="5818909" y="2341418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119053" y="5348203"/>
              <a:ext cx="2164905" cy="718710"/>
              <a:chOff x="595052" y="5348202"/>
              <a:chExt cx="2164905" cy="718710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595052" y="5348202"/>
                <a:ext cx="2164905" cy="718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200" dirty="0"/>
              </a:p>
              <a:p>
                <a:r>
                  <a:rPr lang="en-GB" sz="1200" dirty="0" err="1"/>
                  <a:t>Trafico</a:t>
                </a:r>
                <a:r>
                  <a:rPr lang="en-GB" sz="1200" dirty="0"/>
                  <a:t> </a:t>
                </a:r>
                <a:r>
                  <a:rPr lang="en-GB" sz="1200" dirty="0" err="1"/>
                  <a:t>Lícito</a:t>
                </a:r>
                <a:r>
                  <a:rPr lang="en-GB" sz="1200" dirty="0"/>
                  <a:t> </a:t>
                </a:r>
                <a:endParaRPr lang="en-GB" sz="1200" dirty="0"/>
              </a:p>
            </p:txBody>
          </p:sp>
          <p:cxnSp>
            <p:nvCxnSpPr>
              <p:cNvPr id="101" name="Straight Connector 100"/>
              <p:cNvCxnSpPr/>
              <p:nvPr/>
            </p:nvCxnSpPr>
            <p:spPr>
              <a:xfrm>
                <a:off x="2236671" y="5839204"/>
                <a:ext cx="38768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049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59835" y="1731893"/>
            <a:ext cx="5721041" cy="3653669"/>
            <a:chOff x="2005387" y="475663"/>
            <a:chExt cx="7835781" cy="5577263"/>
          </a:xfrm>
        </p:grpSpPr>
        <p:sp>
          <p:nvSpPr>
            <p:cNvPr id="2" name="Nube 1"/>
            <p:cNvSpPr/>
            <p:nvPr/>
          </p:nvSpPr>
          <p:spPr>
            <a:xfrm>
              <a:off x="3198597" y="1320205"/>
              <a:ext cx="3000320" cy="2280637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grpSp>
          <p:nvGrpSpPr>
            <p:cNvPr id="21" name="Agrupar 20"/>
            <p:cNvGrpSpPr/>
            <p:nvPr/>
          </p:nvGrpSpPr>
          <p:grpSpPr>
            <a:xfrm>
              <a:off x="2670849" y="475663"/>
              <a:ext cx="753569" cy="720064"/>
              <a:chOff x="3511003" y="1002043"/>
              <a:chExt cx="753569" cy="720064"/>
            </a:xfrm>
          </p:grpSpPr>
          <p:sp>
            <p:nvSpPr>
              <p:cNvPr id="3" name="Elipse 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5" name="Conector recto de flecha 4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cto de flecha 7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Agrupar 21"/>
            <p:cNvGrpSpPr/>
            <p:nvPr/>
          </p:nvGrpSpPr>
          <p:grpSpPr>
            <a:xfrm rot="343060">
              <a:off x="7253440" y="3004010"/>
              <a:ext cx="753569" cy="720064"/>
              <a:chOff x="3511003" y="1002043"/>
              <a:chExt cx="753569" cy="720064"/>
            </a:xfrm>
          </p:grpSpPr>
          <p:sp>
            <p:nvSpPr>
              <p:cNvPr id="23" name="Elipse 2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24" name="Conector recto de flecha 23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de flecha 24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20719853">
              <a:off x="8004626" y="4253717"/>
              <a:ext cx="753569" cy="720064"/>
              <a:chOff x="3511003" y="1002043"/>
              <a:chExt cx="753569" cy="720064"/>
            </a:xfrm>
          </p:grpSpPr>
          <p:sp>
            <p:nvSpPr>
              <p:cNvPr id="27" name="Elipse 26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28" name="Conector recto de flecha 27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de flecha 28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6"/>
            <p:cNvGrpSpPr>
              <a:grpSpLocks/>
            </p:cNvGrpSpPr>
            <p:nvPr/>
          </p:nvGrpSpPr>
          <p:grpSpPr bwMode="auto">
            <a:xfrm>
              <a:off x="6319662" y="4351593"/>
              <a:ext cx="739775" cy="1003301"/>
              <a:chOff x="2647" y="2976"/>
              <a:chExt cx="466" cy="632"/>
            </a:xfrm>
          </p:grpSpPr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2662" y="3430"/>
                <a:ext cx="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s-ES" sz="1200" dirty="0">
                  <a:solidFill>
                    <a:srgbClr val="333399"/>
                  </a:solidFill>
                  <a:latin typeface="Verdana" charset="0"/>
                </a:endParaRPr>
              </a:p>
            </p:txBody>
          </p:sp>
          <p:grpSp>
            <p:nvGrpSpPr>
              <p:cNvPr id="32" name="Group 8"/>
              <p:cNvGrpSpPr>
                <a:grpSpLocks/>
              </p:cNvGrpSpPr>
              <p:nvPr/>
            </p:nvGrpSpPr>
            <p:grpSpPr bwMode="auto">
              <a:xfrm>
                <a:off x="2647" y="2976"/>
                <a:ext cx="466" cy="448"/>
                <a:chOff x="3159" y="3140"/>
                <a:chExt cx="466" cy="448"/>
              </a:xfrm>
            </p:grpSpPr>
            <p:sp>
              <p:nvSpPr>
                <p:cNvPr id="33" name="Rectangle 9"/>
                <p:cNvSpPr>
                  <a:spLocks noChangeArrowheads="1"/>
                </p:cNvSpPr>
                <p:nvPr/>
              </p:nvSpPr>
              <p:spPr bwMode="auto">
                <a:xfrm>
                  <a:off x="3356" y="3235"/>
                  <a:ext cx="269" cy="6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4" name="Rectangle 10"/>
                <p:cNvSpPr>
                  <a:spLocks noChangeArrowheads="1"/>
                </p:cNvSpPr>
                <p:nvPr/>
              </p:nvSpPr>
              <p:spPr bwMode="auto">
                <a:xfrm>
                  <a:off x="3356" y="3241"/>
                  <a:ext cx="269" cy="6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5" name="Rectangle 11"/>
                <p:cNvSpPr>
                  <a:spLocks noChangeArrowheads="1"/>
                </p:cNvSpPr>
                <p:nvPr/>
              </p:nvSpPr>
              <p:spPr bwMode="auto">
                <a:xfrm>
                  <a:off x="3356" y="3247"/>
                  <a:ext cx="269" cy="6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6" name="Rectangle 12"/>
                <p:cNvSpPr>
                  <a:spLocks noChangeArrowheads="1"/>
                </p:cNvSpPr>
                <p:nvPr/>
              </p:nvSpPr>
              <p:spPr bwMode="auto">
                <a:xfrm>
                  <a:off x="3356" y="3253"/>
                  <a:ext cx="269" cy="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7" name="Rectangle 13"/>
                <p:cNvSpPr>
                  <a:spLocks noChangeArrowheads="1"/>
                </p:cNvSpPr>
                <p:nvPr/>
              </p:nvSpPr>
              <p:spPr bwMode="auto">
                <a:xfrm>
                  <a:off x="3356" y="3259"/>
                  <a:ext cx="269" cy="6"/>
                </a:xfrm>
                <a:prstGeom prst="rect">
                  <a:avLst/>
                </a:pr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8" name="Rectangle 14"/>
                <p:cNvSpPr>
                  <a:spLocks noChangeArrowheads="1"/>
                </p:cNvSpPr>
                <p:nvPr/>
              </p:nvSpPr>
              <p:spPr bwMode="auto">
                <a:xfrm>
                  <a:off x="3356" y="3265"/>
                  <a:ext cx="269" cy="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9" name="Rectangle 15"/>
                <p:cNvSpPr>
                  <a:spLocks noChangeArrowheads="1"/>
                </p:cNvSpPr>
                <p:nvPr/>
              </p:nvSpPr>
              <p:spPr bwMode="auto">
                <a:xfrm>
                  <a:off x="3356" y="3271"/>
                  <a:ext cx="269" cy="6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0" name="Rectangle 16"/>
                <p:cNvSpPr>
                  <a:spLocks noChangeArrowheads="1"/>
                </p:cNvSpPr>
                <p:nvPr/>
              </p:nvSpPr>
              <p:spPr bwMode="auto">
                <a:xfrm>
                  <a:off x="3356" y="3277"/>
                  <a:ext cx="269" cy="6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1" name="Rectangle 17"/>
                <p:cNvSpPr>
                  <a:spLocks noChangeArrowheads="1"/>
                </p:cNvSpPr>
                <p:nvPr/>
              </p:nvSpPr>
              <p:spPr bwMode="auto">
                <a:xfrm>
                  <a:off x="3356" y="3283"/>
                  <a:ext cx="269" cy="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2" name="Freeform 18"/>
                <p:cNvSpPr>
                  <a:spLocks/>
                </p:cNvSpPr>
                <p:nvPr/>
              </p:nvSpPr>
              <p:spPr bwMode="auto">
                <a:xfrm>
                  <a:off x="3366" y="3149"/>
                  <a:ext cx="251" cy="134"/>
                </a:xfrm>
                <a:custGeom>
                  <a:avLst/>
                  <a:gdLst>
                    <a:gd name="T0" fmla="*/ 0 w 675"/>
                    <a:gd name="T1" fmla="*/ 2 h 358"/>
                    <a:gd name="T2" fmla="*/ 55 w 675"/>
                    <a:gd name="T3" fmla="*/ 0 h 358"/>
                    <a:gd name="T4" fmla="*/ 486 w 675"/>
                    <a:gd name="T5" fmla="*/ 229 h 358"/>
                    <a:gd name="T6" fmla="*/ 675 w 675"/>
                    <a:gd name="T7" fmla="*/ 358 h 358"/>
                    <a:gd name="T8" fmla="*/ 621 w 675"/>
                    <a:gd name="T9" fmla="*/ 358 h 358"/>
                    <a:gd name="T10" fmla="*/ 0 w 675"/>
                    <a:gd name="T11" fmla="*/ 2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5" h="358">
                      <a:moveTo>
                        <a:pt x="0" y="2"/>
                      </a:moveTo>
                      <a:lnTo>
                        <a:pt x="55" y="0"/>
                      </a:lnTo>
                      <a:lnTo>
                        <a:pt x="486" y="229"/>
                      </a:lnTo>
                      <a:lnTo>
                        <a:pt x="675" y="358"/>
                      </a:lnTo>
                      <a:lnTo>
                        <a:pt x="621" y="358"/>
                      </a:lnTo>
                      <a:cubicBezTo>
                        <a:pt x="413" y="242"/>
                        <a:pt x="205" y="123"/>
                        <a:pt x="0" y="2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3" name="Rectangle 19"/>
                <p:cNvSpPr>
                  <a:spLocks noChangeArrowheads="1"/>
                </p:cNvSpPr>
                <p:nvPr/>
              </p:nvSpPr>
              <p:spPr bwMode="auto">
                <a:xfrm>
                  <a:off x="3159" y="3325"/>
                  <a:ext cx="394" cy="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4" name="Rectangle 20"/>
                <p:cNvSpPr>
                  <a:spLocks noChangeArrowheads="1"/>
                </p:cNvSpPr>
                <p:nvPr/>
              </p:nvSpPr>
              <p:spPr bwMode="auto">
                <a:xfrm>
                  <a:off x="3159" y="3409"/>
                  <a:ext cx="394" cy="5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5" name="Rectangle 21"/>
                <p:cNvSpPr>
                  <a:spLocks noChangeArrowheads="1"/>
                </p:cNvSpPr>
                <p:nvPr/>
              </p:nvSpPr>
              <p:spPr bwMode="auto">
                <a:xfrm>
                  <a:off x="3159" y="3414"/>
                  <a:ext cx="394" cy="6"/>
                </a:xfrm>
                <a:prstGeom prst="rect">
                  <a:avLst/>
                </a:pr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6" name="Rectangle 22"/>
                <p:cNvSpPr>
                  <a:spLocks noChangeArrowheads="1"/>
                </p:cNvSpPr>
                <p:nvPr/>
              </p:nvSpPr>
              <p:spPr bwMode="auto">
                <a:xfrm>
                  <a:off x="3159" y="3420"/>
                  <a:ext cx="394" cy="6"/>
                </a:xfrm>
                <a:prstGeom prst="rect">
                  <a:avLst/>
                </a:prstGeom>
                <a:solidFill>
                  <a:srgbClr val="ECECE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7" name="Rectangle 23"/>
                <p:cNvSpPr>
                  <a:spLocks noChangeArrowheads="1"/>
                </p:cNvSpPr>
                <p:nvPr/>
              </p:nvSpPr>
              <p:spPr bwMode="auto">
                <a:xfrm>
                  <a:off x="3159" y="3426"/>
                  <a:ext cx="394" cy="6"/>
                </a:xfrm>
                <a:prstGeom prst="rect">
                  <a:avLst/>
                </a:prstGeom>
                <a:solidFill>
                  <a:srgbClr val="ED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8" name="Rectangle 24"/>
                <p:cNvSpPr>
                  <a:spLocks noChangeArrowheads="1"/>
                </p:cNvSpPr>
                <p:nvPr/>
              </p:nvSpPr>
              <p:spPr bwMode="auto">
                <a:xfrm>
                  <a:off x="3159" y="3432"/>
                  <a:ext cx="394" cy="12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9" name="Rectangle 25"/>
                <p:cNvSpPr>
                  <a:spLocks noChangeArrowheads="1"/>
                </p:cNvSpPr>
                <p:nvPr/>
              </p:nvSpPr>
              <p:spPr bwMode="auto">
                <a:xfrm>
                  <a:off x="3159" y="3444"/>
                  <a:ext cx="394" cy="6"/>
                </a:xfrm>
                <a:prstGeom prst="rect">
                  <a:avLst/>
                </a:pr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0" name="Rectangle 26"/>
                <p:cNvSpPr>
                  <a:spLocks noChangeArrowheads="1"/>
                </p:cNvSpPr>
                <p:nvPr/>
              </p:nvSpPr>
              <p:spPr bwMode="auto">
                <a:xfrm>
                  <a:off x="3159" y="3450"/>
                  <a:ext cx="394" cy="6"/>
                </a:xfrm>
                <a:prstGeom prst="rect">
                  <a:avLst/>
                </a:prstGeom>
                <a:solidFill>
                  <a:srgbClr val="F0F0F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59" y="3456"/>
                  <a:ext cx="394" cy="6"/>
                </a:xfrm>
                <a:prstGeom prst="rect">
                  <a:avLst/>
                </a:prstGeom>
                <a:solidFill>
                  <a:srgbClr val="F1F1F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2" name="Rectangle 28"/>
                <p:cNvSpPr>
                  <a:spLocks noChangeArrowheads="1"/>
                </p:cNvSpPr>
                <p:nvPr/>
              </p:nvSpPr>
              <p:spPr bwMode="auto">
                <a:xfrm>
                  <a:off x="3159" y="3462"/>
                  <a:ext cx="394" cy="6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3" name="Rectangle 29"/>
                <p:cNvSpPr>
                  <a:spLocks noChangeArrowheads="1"/>
                </p:cNvSpPr>
                <p:nvPr/>
              </p:nvSpPr>
              <p:spPr bwMode="auto">
                <a:xfrm>
                  <a:off x="3159" y="3468"/>
                  <a:ext cx="394" cy="12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4" name="Rectangle 30"/>
                <p:cNvSpPr>
                  <a:spLocks noChangeArrowheads="1"/>
                </p:cNvSpPr>
                <p:nvPr/>
              </p:nvSpPr>
              <p:spPr bwMode="auto">
                <a:xfrm>
                  <a:off x="3159" y="3480"/>
                  <a:ext cx="394" cy="6"/>
                </a:xfrm>
                <a:prstGeom prst="rect">
                  <a:avLst/>
                </a:pr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5" name="Rectangle 31"/>
                <p:cNvSpPr>
                  <a:spLocks noChangeArrowheads="1"/>
                </p:cNvSpPr>
                <p:nvPr/>
              </p:nvSpPr>
              <p:spPr bwMode="auto">
                <a:xfrm>
                  <a:off x="3159" y="3486"/>
                  <a:ext cx="394" cy="6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6" name="Rectangle 32"/>
                <p:cNvSpPr>
                  <a:spLocks noChangeArrowheads="1"/>
                </p:cNvSpPr>
                <p:nvPr/>
              </p:nvSpPr>
              <p:spPr bwMode="auto">
                <a:xfrm>
                  <a:off x="3159" y="3492"/>
                  <a:ext cx="394" cy="6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7" name="Rectangle 33"/>
                <p:cNvSpPr>
                  <a:spLocks noChangeArrowheads="1"/>
                </p:cNvSpPr>
                <p:nvPr/>
              </p:nvSpPr>
              <p:spPr bwMode="auto">
                <a:xfrm>
                  <a:off x="3159" y="3498"/>
                  <a:ext cx="394" cy="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8" name="Rectangle 34"/>
                <p:cNvSpPr>
                  <a:spLocks noChangeArrowheads="1"/>
                </p:cNvSpPr>
                <p:nvPr/>
              </p:nvSpPr>
              <p:spPr bwMode="auto">
                <a:xfrm>
                  <a:off x="3159" y="3504"/>
                  <a:ext cx="394" cy="12"/>
                </a:xfrm>
                <a:prstGeom prst="rect">
                  <a:avLst/>
                </a:pr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9" name="Rectangle 35"/>
                <p:cNvSpPr>
                  <a:spLocks noChangeArrowheads="1"/>
                </p:cNvSpPr>
                <p:nvPr/>
              </p:nvSpPr>
              <p:spPr bwMode="auto">
                <a:xfrm>
                  <a:off x="3159" y="3516"/>
                  <a:ext cx="394" cy="6"/>
                </a:xfrm>
                <a:prstGeom prst="rect">
                  <a:avLst/>
                </a:pr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0" name="Rectangle 36"/>
                <p:cNvSpPr>
                  <a:spLocks noChangeArrowheads="1"/>
                </p:cNvSpPr>
                <p:nvPr/>
              </p:nvSpPr>
              <p:spPr bwMode="auto">
                <a:xfrm>
                  <a:off x="3159" y="3522"/>
                  <a:ext cx="394" cy="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1" name="Rectangle 37"/>
                <p:cNvSpPr>
                  <a:spLocks noChangeArrowheads="1"/>
                </p:cNvSpPr>
                <p:nvPr/>
              </p:nvSpPr>
              <p:spPr bwMode="auto">
                <a:xfrm>
                  <a:off x="3159" y="3528"/>
                  <a:ext cx="394" cy="6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2" name="Rectangle 38"/>
                <p:cNvSpPr>
                  <a:spLocks noChangeArrowheads="1"/>
                </p:cNvSpPr>
                <p:nvPr/>
              </p:nvSpPr>
              <p:spPr bwMode="auto">
                <a:xfrm>
                  <a:off x="3159" y="3534"/>
                  <a:ext cx="394" cy="6"/>
                </a:xfrm>
                <a:prstGeom prst="rect">
                  <a:avLst/>
                </a:prstGeom>
                <a:solidFill>
                  <a:srgbClr val="FCFCF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3" name="Rectangle 39"/>
                <p:cNvSpPr>
                  <a:spLocks noChangeArrowheads="1"/>
                </p:cNvSpPr>
                <p:nvPr/>
              </p:nvSpPr>
              <p:spPr bwMode="auto">
                <a:xfrm>
                  <a:off x="3159" y="3540"/>
                  <a:ext cx="394" cy="12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4" name="Rectangle 40"/>
                <p:cNvSpPr>
                  <a:spLocks noChangeArrowheads="1"/>
                </p:cNvSpPr>
                <p:nvPr/>
              </p:nvSpPr>
              <p:spPr bwMode="auto">
                <a:xfrm>
                  <a:off x="3159" y="3552"/>
                  <a:ext cx="394" cy="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5" name="Freeform 41"/>
                <p:cNvSpPr>
                  <a:spLocks/>
                </p:cNvSpPr>
                <p:nvPr/>
              </p:nvSpPr>
              <p:spPr bwMode="auto">
                <a:xfrm>
                  <a:off x="3166" y="3334"/>
                  <a:ext cx="376" cy="217"/>
                </a:xfrm>
                <a:custGeom>
                  <a:avLst/>
                  <a:gdLst>
                    <a:gd name="T0" fmla="*/ 0 w 1009"/>
                    <a:gd name="T1" fmla="*/ 224 h 581"/>
                    <a:gd name="T2" fmla="*/ 389 w 1009"/>
                    <a:gd name="T3" fmla="*/ 0 h 581"/>
                    <a:gd name="T4" fmla="*/ 1009 w 1009"/>
                    <a:gd name="T5" fmla="*/ 357 h 581"/>
                    <a:gd name="T6" fmla="*/ 623 w 1009"/>
                    <a:gd name="T7" fmla="*/ 581 h 581"/>
                    <a:gd name="T8" fmla="*/ 0 w 1009"/>
                    <a:gd name="T9" fmla="*/ 224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9" h="581">
                      <a:moveTo>
                        <a:pt x="0" y="224"/>
                      </a:moveTo>
                      <a:lnTo>
                        <a:pt x="389" y="0"/>
                      </a:lnTo>
                      <a:lnTo>
                        <a:pt x="1009" y="357"/>
                      </a:lnTo>
                      <a:lnTo>
                        <a:pt x="623" y="581"/>
                      </a:lnTo>
                      <a:cubicBezTo>
                        <a:pt x="393" y="508"/>
                        <a:pt x="181" y="386"/>
                        <a:pt x="0" y="22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pic>
              <p:nvPicPr>
                <p:cNvPr id="66" name="Picture 4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2" y="3140"/>
                  <a:ext cx="299" cy="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Freeform 43"/>
                <p:cNvSpPr>
                  <a:spLocks/>
                </p:cNvSpPr>
                <p:nvPr/>
              </p:nvSpPr>
              <p:spPr bwMode="auto">
                <a:xfrm>
                  <a:off x="3311" y="3149"/>
                  <a:ext cx="286" cy="318"/>
                </a:xfrm>
                <a:custGeom>
                  <a:avLst/>
                  <a:gdLst>
                    <a:gd name="T0" fmla="*/ 620 w 767"/>
                    <a:gd name="T1" fmla="*/ 853 h 853"/>
                    <a:gd name="T2" fmla="*/ 1 w 767"/>
                    <a:gd name="T3" fmla="*/ 496 h 853"/>
                    <a:gd name="T4" fmla="*/ 0 w 767"/>
                    <a:gd name="T5" fmla="*/ 496 h 853"/>
                    <a:gd name="T6" fmla="*/ 147 w 767"/>
                    <a:gd name="T7" fmla="*/ 0 h 853"/>
                    <a:gd name="T8" fmla="*/ 767 w 767"/>
                    <a:gd name="T9" fmla="*/ 358 h 853"/>
                    <a:gd name="T10" fmla="*/ 620 w 767"/>
                    <a:gd name="T11" fmla="*/ 853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67" h="853">
                      <a:moveTo>
                        <a:pt x="620" y="853"/>
                      </a:moveTo>
                      <a:cubicBezTo>
                        <a:pt x="414" y="733"/>
                        <a:pt x="208" y="614"/>
                        <a:pt x="1" y="496"/>
                      </a:cubicBezTo>
                      <a:lnTo>
                        <a:pt x="0" y="496"/>
                      </a:lnTo>
                      <a:lnTo>
                        <a:pt x="147" y="0"/>
                      </a:lnTo>
                      <a:lnTo>
                        <a:pt x="767" y="358"/>
                      </a:lnTo>
                      <a:lnTo>
                        <a:pt x="620" y="853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pic>
              <p:nvPicPr>
                <p:cNvPr id="68" name="Picture 4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59" y="3409"/>
                  <a:ext cx="245" cy="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9" name="Freeform 45"/>
                <p:cNvSpPr>
                  <a:spLocks/>
                </p:cNvSpPr>
                <p:nvPr/>
              </p:nvSpPr>
              <p:spPr bwMode="auto">
                <a:xfrm>
                  <a:off x="3166" y="3418"/>
                  <a:ext cx="232" cy="167"/>
                </a:xfrm>
                <a:custGeom>
                  <a:avLst/>
                  <a:gdLst>
                    <a:gd name="T0" fmla="*/ 0 w 623"/>
                    <a:gd name="T1" fmla="*/ 85 h 448"/>
                    <a:gd name="T2" fmla="*/ 623 w 623"/>
                    <a:gd name="T3" fmla="*/ 448 h 448"/>
                    <a:gd name="T4" fmla="*/ 623 w 623"/>
                    <a:gd name="T5" fmla="*/ 448 h 448"/>
                    <a:gd name="T6" fmla="*/ 623 w 623"/>
                    <a:gd name="T7" fmla="*/ 357 h 448"/>
                    <a:gd name="T8" fmla="*/ 0 w 623"/>
                    <a:gd name="T9" fmla="*/ 0 h 448"/>
                    <a:gd name="T10" fmla="*/ 0 w 623"/>
                    <a:gd name="T11" fmla="*/ 0 h 448"/>
                    <a:gd name="T12" fmla="*/ 0 w 623"/>
                    <a:gd name="T13" fmla="*/ 85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448">
                      <a:moveTo>
                        <a:pt x="0" y="85"/>
                      </a:moveTo>
                      <a:cubicBezTo>
                        <a:pt x="174" y="258"/>
                        <a:pt x="388" y="382"/>
                        <a:pt x="623" y="448"/>
                      </a:cubicBezTo>
                      <a:lnTo>
                        <a:pt x="623" y="448"/>
                      </a:lnTo>
                      <a:lnTo>
                        <a:pt x="623" y="357"/>
                      </a:lnTo>
                      <a:cubicBezTo>
                        <a:pt x="389" y="293"/>
                        <a:pt x="175" y="171"/>
                        <a:pt x="0" y="0"/>
                      </a:cubicBezTo>
                      <a:lnTo>
                        <a:pt x="0" y="0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0" name="Freeform 46"/>
                <p:cNvSpPr>
                  <a:spLocks/>
                </p:cNvSpPr>
                <p:nvPr/>
              </p:nvSpPr>
              <p:spPr bwMode="auto">
                <a:xfrm>
                  <a:off x="3166" y="3149"/>
                  <a:ext cx="451" cy="436"/>
                </a:xfrm>
                <a:custGeom>
                  <a:avLst/>
                  <a:gdLst>
                    <a:gd name="T0" fmla="*/ 623 w 1210"/>
                    <a:gd name="T1" fmla="*/ 1168 h 1168"/>
                    <a:gd name="T2" fmla="*/ 1040 w 1210"/>
                    <a:gd name="T3" fmla="*/ 926 h 1168"/>
                    <a:gd name="T4" fmla="*/ 1210 w 1210"/>
                    <a:gd name="T5" fmla="*/ 358 h 1168"/>
                    <a:gd name="T6" fmla="*/ 590 w 1210"/>
                    <a:gd name="T7" fmla="*/ 0 h 1168"/>
                    <a:gd name="T8" fmla="*/ 536 w 1210"/>
                    <a:gd name="T9" fmla="*/ 0 h 1168"/>
                    <a:gd name="T10" fmla="*/ 389 w 1210"/>
                    <a:gd name="T11" fmla="*/ 496 h 1168"/>
                    <a:gd name="T12" fmla="*/ 0 w 1210"/>
                    <a:gd name="T13" fmla="*/ 720 h 1168"/>
                    <a:gd name="T14" fmla="*/ 0 w 1210"/>
                    <a:gd name="T15" fmla="*/ 805 h 1168"/>
                    <a:gd name="T16" fmla="*/ 623 w 1210"/>
                    <a:gd name="T17" fmla="*/ 1168 h 1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10" h="1168">
                      <a:moveTo>
                        <a:pt x="623" y="1168"/>
                      </a:moveTo>
                      <a:lnTo>
                        <a:pt x="1040" y="926"/>
                      </a:lnTo>
                      <a:lnTo>
                        <a:pt x="1210" y="358"/>
                      </a:lnTo>
                      <a:lnTo>
                        <a:pt x="590" y="0"/>
                      </a:lnTo>
                      <a:lnTo>
                        <a:pt x="536" y="0"/>
                      </a:lnTo>
                      <a:lnTo>
                        <a:pt x="389" y="496"/>
                      </a:lnTo>
                      <a:lnTo>
                        <a:pt x="0" y="720"/>
                      </a:lnTo>
                      <a:lnTo>
                        <a:pt x="0" y="805"/>
                      </a:lnTo>
                      <a:cubicBezTo>
                        <a:pt x="175" y="977"/>
                        <a:pt x="389" y="1101"/>
                        <a:pt x="623" y="1168"/>
                      </a:cubicBez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1" name="Freeform 47"/>
                <p:cNvSpPr>
                  <a:spLocks/>
                </p:cNvSpPr>
                <p:nvPr/>
              </p:nvSpPr>
              <p:spPr bwMode="auto">
                <a:xfrm>
                  <a:off x="3328" y="3171"/>
                  <a:ext cx="206" cy="277"/>
                </a:xfrm>
                <a:custGeom>
                  <a:avLst/>
                  <a:gdLst>
                    <a:gd name="T0" fmla="*/ 48 w 206"/>
                    <a:gd name="T1" fmla="*/ 0 h 277"/>
                    <a:gd name="T2" fmla="*/ 0 w 206"/>
                    <a:gd name="T3" fmla="*/ 160 h 277"/>
                    <a:gd name="T4" fmla="*/ 206 w 206"/>
                    <a:gd name="T5" fmla="*/ 277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6" h="277">
                      <a:moveTo>
                        <a:pt x="48" y="0"/>
                      </a:moveTo>
                      <a:lnTo>
                        <a:pt x="0" y="160"/>
                      </a:lnTo>
                      <a:lnTo>
                        <a:pt x="206" y="277"/>
                      </a:ln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2" name="Freeform 48"/>
                <p:cNvSpPr>
                  <a:spLocks/>
                </p:cNvSpPr>
                <p:nvPr/>
              </p:nvSpPr>
              <p:spPr bwMode="auto">
                <a:xfrm>
                  <a:off x="3412" y="3499"/>
                  <a:ext cx="99" cy="78"/>
                </a:xfrm>
                <a:custGeom>
                  <a:avLst/>
                  <a:gdLst>
                    <a:gd name="T0" fmla="*/ 99 w 99"/>
                    <a:gd name="T1" fmla="*/ 0 h 78"/>
                    <a:gd name="T2" fmla="*/ 0 w 99"/>
                    <a:gd name="T3" fmla="*/ 58 h 78"/>
                    <a:gd name="T4" fmla="*/ 0 w 99"/>
                    <a:gd name="T5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78">
                      <a:moveTo>
                        <a:pt x="99" y="0"/>
                      </a:moveTo>
                      <a:lnTo>
                        <a:pt x="0" y="58"/>
                      </a:lnTo>
                      <a:lnTo>
                        <a:pt x="0" y="78"/>
                      </a:ln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3" name="Freeform 49"/>
                <p:cNvSpPr>
                  <a:spLocks/>
                </p:cNvSpPr>
                <p:nvPr/>
              </p:nvSpPr>
              <p:spPr bwMode="auto">
                <a:xfrm>
                  <a:off x="3335" y="3171"/>
                  <a:ext cx="245" cy="277"/>
                </a:xfrm>
                <a:custGeom>
                  <a:avLst/>
                  <a:gdLst>
                    <a:gd name="T0" fmla="*/ 0 w 658"/>
                    <a:gd name="T1" fmla="*/ 424 h 744"/>
                    <a:gd name="T2" fmla="*/ 124 w 658"/>
                    <a:gd name="T3" fmla="*/ 8 h 744"/>
                    <a:gd name="T4" fmla="*/ 112 w 658"/>
                    <a:gd name="T5" fmla="*/ 0 h 744"/>
                    <a:gd name="T6" fmla="*/ 658 w 658"/>
                    <a:gd name="T7" fmla="*/ 316 h 744"/>
                    <a:gd name="T8" fmla="*/ 658 w 658"/>
                    <a:gd name="T9" fmla="*/ 316 h 744"/>
                    <a:gd name="T10" fmla="*/ 533 w 658"/>
                    <a:gd name="T11" fmla="*/ 744 h 744"/>
                    <a:gd name="T12" fmla="*/ 535 w 658"/>
                    <a:gd name="T13" fmla="*/ 732 h 744"/>
                    <a:gd name="T14" fmla="*/ 0 w 658"/>
                    <a:gd name="T15" fmla="*/ 424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8" h="744">
                      <a:moveTo>
                        <a:pt x="0" y="424"/>
                      </a:moveTo>
                      <a:lnTo>
                        <a:pt x="124" y="8"/>
                      </a:lnTo>
                      <a:lnTo>
                        <a:pt x="112" y="0"/>
                      </a:lnTo>
                      <a:cubicBezTo>
                        <a:pt x="295" y="103"/>
                        <a:pt x="477" y="208"/>
                        <a:pt x="658" y="316"/>
                      </a:cubicBezTo>
                      <a:lnTo>
                        <a:pt x="658" y="316"/>
                      </a:lnTo>
                      <a:lnTo>
                        <a:pt x="533" y="744"/>
                      </a:lnTo>
                      <a:lnTo>
                        <a:pt x="535" y="732"/>
                      </a:lnTo>
                      <a:cubicBezTo>
                        <a:pt x="355" y="632"/>
                        <a:pt x="177" y="529"/>
                        <a:pt x="0" y="42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4" name="Freeform 50"/>
                <p:cNvSpPr>
                  <a:spLocks noEditPoints="1"/>
                </p:cNvSpPr>
                <p:nvPr/>
              </p:nvSpPr>
              <p:spPr bwMode="auto">
                <a:xfrm>
                  <a:off x="3199" y="3350"/>
                  <a:ext cx="316" cy="182"/>
                </a:xfrm>
                <a:custGeom>
                  <a:avLst/>
                  <a:gdLst>
                    <a:gd name="T0" fmla="*/ 40 w 316"/>
                    <a:gd name="T1" fmla="*/ 63 h 182"/>
                    <a:gd name="T2" fmla="*/ 29 w 316"/>
                    <a:gd name="T3" fmla="*/ 45 h 182"/>
                    <a:gd name="T4" fmla="*/ 49 w 316"/>
                    <a:gd name="T5" fmla="*/ 34 h 182"/>
                    <a:gd name="T6" fmla="*/ 79 w 316"/>
                    <a:gd name="T7" fmla="*/ 40 h 182"/>
                    <a:gd name="T8" fmla="*/ 58 w 316"/>
                    <a:gd name="T9" fmla="*/ 28 h 182"/>
                    <a:gd name="T10" fmla="*/ 129 w 316"/>
                    <a:gd name="T11" fmla="*/ 11 h 182"/>
                    <a:gd name="T12" fmla="*/ 119 w 316"/>
                    <a:gd name="T13" fmla="*/ 29 h 182"/>
                    <a:gd name="T14" fmla="*/ 139 w 316"/>
                    <a:gd name="T15" fmla="*/ 18 h 182"/>
                    <a:gd name="T16" fmla="*/ 171 w 316"/>
                    <a:gd name="T17" fmla="*/ 59 h 182"/>
                    <a:gd name="T18" fmla="*/ 151 w 316"/>
                    <a:gd name="T19" fmla="*/ 47 h 182"/>
                    <a:gd name="T20" fmla="*/ 222 w 316"/>
                    <a:gd name="T21" fmla="*/ 66 h 182"/>
                    <a:gd name="T22" fmla="*/ 244 w 316"/>
                    <a:gd name="T23" fmla="*/ 101 h 182"/>
                    <a:gd name="T24" fmla="*/ 264 w 316"/>
                    <a:gd name="T25" fmla="*/ 90 h 182"/>
                    <a:gd name="T26" fmla="*/ 296 w 316"/>
                    <a:gd name="T27" fmla="*/ 131 h 182"/>
                    <a:gd name="T28" fmla="*/ 276 w 316"/>
                    <a:gd name="T29" fmla="*/ 119 h 182"/>
                    <a:gd name="T30" fmla="*/ 287 w 316"/>
                    <a:gd name="T31" fmla="*/ 137 h 182"/>
                    <a:gd name="T32" fmla="*/ 215 w 316"/>
                    <a:gd name="T33" fmla="*/ 118 h 182"/>
                    <a:gd name="T34" fmla="*/ 235 w 316"/>
                    <a:gd name="T35" fmla="*/ 107 h 182"/>
                    <a:gd name="T36" fmla="*/ 234 w 316"/>
                    <a:gd name="T37" fmla="*/ 95 h 182"/>
                    <a:gd name="T38" fmla="*/ 213 w 316"/>
                    <a:gd name="T39" fmla="*/ 83 h 182"/>
                    <a:gd name="T40" fmla="*/ 224 w 316"/>
                    <a:gd name="T41" fmla="*/ 101 h 182"/>
                    <a:gd name="T42" fmla="*/ 152 w 316"/>
                    <a:gd name="T43" fmla="*/ 82 h 182"/>
                    <a:gd name="T44" fmla="*/ 172 w 316"/>
                    <a:gd name="T45" fmla="*/ 71 h 182"/>
                    <a:gd name="T46" fmla="*/ 142 w 316"/>
                    <a:gd name="T47" fmla="*/ 76 h 182"/>
                    <a:gd name="T48" fmla="*/ 121 w 316"/>
                    <a:gd name="T49" fmla="*/ 64 h 182"/>
                    <a:gd name="T50" fmla="*/ 130 w 316"/>
                    <a:gd name="T51" fmla="*/ 47 h 182"/>
                    <a:gd name="T52" fmla="*/ 60 w 316"/>
                    <a:gd name="T53" fmla="*/ 63 h 182"/>
                    <a:gd name="T54" fmla="*/ 80 w 316"/>
                    <a:gd name="T55" fmla="*/ 52 h 182"/>
                    <a:gd name="T56" fmla="*/ 113 w 316"/>
                    <a:gd name="T57" fmla="*/ 93 h 182"/>
                    <a:gd name="T58" fmla="*/ 92 w 316"/>
                    <a:gd name="T59" fmla="*/ 81 h 182"/>
                    <a:gd name="T60" fmla="*/ 163 w 316"/>
                    <a:gd name="T61" fmla="*/ 100 h 182"/>
                    <a:gd name="T62" fmla="*/ 154 w 316"/>
                    <a:gd name="T63" fmla="*/ 117 h 182"/>
                    <a:gd name="T64" fmla="*/ 174 w 316"/>
                    <a:gd name="T65" fmla="*/ 106 h 182"/>
                    <a:gd name="T66" fmla="*/ 207 w 316"/>
                    <a:gd name="T67" fmla="*/ 147 h 182"/>
                    <a:gd name="T68" fmla="*/ 186 w 316"/>
                    <a:gd name="T69" fmla="*/ 135 h 182"/>
                    <a:gd name="T70" fmla="*/ 257 w 316"/>
                    <a:gd name="T71" fmla="*/ 154 h 182"/>
                    <a:gd name="T72" fmla="*/ 188 w 316"/>
                    <a:gd name="T73" fmla="*/ 170 h 182"/>
                    <a:gd name="T74" fmla="*/ 207 w 316"/>
                    <a:gd name="T75" fmla="*/ 159 h 182"/>
                    <a:gd name="T76" fmla="*/ 177 w 316"/>
                    <a:gd name="T77" fmla="*/ 164 h 182"/>
                    <a:gd name="T78" fmla="*/ 156 w 316"/>
                    <a:gd name="T79" fmla="*/ 152 h 182"/>
                    <a:gd name="T80" fmla="*/ 165 w 316"/>
                    <a:gd name="T81" fmla="*/ 135 h 182"/>
                    <a:gd name="T82" fmla="*/ 31 w 316"/>
                    <a:gd name="T83" fmla="*/ 80 h 182"/>
                    <a:gd name="T84" fmla="*/ 51 w 316"/>
                    <a:gd name="T85" fmla="*/ 69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16" h="182">
                      <a:moveTo>
                        <a:pt x="0" y="62"/>
                      </a:moveTo>
                      <a:lnTo>
                        <a:pt x="21" y="74"/>
                      </a:lnTo>
                      <a:lnTo>
                        <a:pt x="40" y="63"/>
                      </a:lnTo>
                      <a:lnTo>
                        <a:pt x="19" y="51"/>
                      </a:lnTo>
                      <a:lnTo>
                        <a:pt x="0" y="62"/>
                      </a:lnTo>
                      <a:close/>
                      <a:moveTo>
                        <a:pt x="29" y="45"/>
                      </a:moveTo>
                      <a:lnTo>
                        <a:pt x="50" y="57"/>
                      </a:lnTo>
                      <a:lnTo>
                        <a:pt x="70" y="45"/>
                      </a:lnTo>
                      <a:lnTo>
                        <a:pt x="49" y="34"/>
                      </a:lnTo>
                      <a:lnTo>
                        <a:pt x="29" y="45"/>
                      </a:lnTo>
                      <a:close/>
                      <a:moveTo>
                        <a:pt x="58" y="28"/>
                      </a:moveTo>
                      <a:lnTo>
                        <a:pt x="79" y="40"/>
                      </a:lnTo>
                      <a:lnTo>
                        <a:pt x="99" y="29"/>
                      </a:lnTo>
                      <a:lnTo>
                        <a:pt x="78" y="17"/>
                      </a:lnTo>
                      <a:lnTo>
                        <a:pt x="58" y="28"/>
                      </a:lnTo>
                      <a:close/>
                      <a:moveTo>
                        <a:pt x="88" y="11"/>
                      </a:moveTo>
                      <a:lnTo>
                        <a:pt x="109" y="23"/>
                      </a:lnTo>
                      <a:lnTo>
                        <a:pt x="129" y="11"/>
                      </a:lnTo>
                      <a:lnTo>
                        <a:pt x="108" y="0"/>
                      </a:lnTo>
                      <a:lnTo>
                        <a:pt x="88" y="11"/>
                      </a:lnTo>
                      <a:close/>
                      <a:moveTo>
                        <a:pt x="119" y="29"/>
                      </a:moveTo>
                      <a:lnTo>
                        <a:pt x="140" y="41"/>
                      </a:lnTo>
                      <a:lnTo>
                        <a:pt x="160" y="30"/>
                      </a:lnTo>
                      <a:lnTo>
                        <a:pt x="139" y="18"/>
                      </a:lnTo>
                      <a:lnTo>
                        <a:pt x="119" y="29"/>
                      </a:lnTo>
                      <a:close/>
                      <a:moveTo>
                        <a:pt x="151" y="47"/>
                      </a:moveTo>
                      <a:lnTo>
                        <a:pt x="171" y="59"/>
                      </a:lnTo>
                      <a:lnTo>
                        <a:pt x="191" y="48"/>
                      </a:lnTo>
                      <a:lnTo>
                        <a:pt x="170" y="36"/>
                      </a:lnTo>
                      <a:lnTo>
                        <a:pt x="151" y="47"/>
                      </a:lnTo>
                      <a:close/>
                      <a:moveTo>
                        <a:pt x="182" y="65"/>
                      </a:moveTo>
                      <a:lnTo>
                        <a:pt x="203" y="77"/>
                      </a:lnTo>
                      <a:lnTo>
                        <a:pt x="222" y="66"/>
                      </a:lnTo>
                      <a:lnTo>
                        <a:pt x="201" y="54"/>
                      </a:lnTo>
                      <a:lnTo>
                        <a:pt x="182" y="65"/>
                      </a:lnTo>
                      <a:close/>
                      <a:moveTo>
                        <a:pt x="244" y="101"/>
                      </a:moveTo>
                      <a:lnTo>
                        <a:pt x="265" y="113"/>
                      </a:lnTo>
                      <a:lnTo>
                        <a:pt x="285" y="102"/>
                      </a:lnTo>
                      <a:lnTo>
                        <a:pt x="264" y="90"/>
                      </a:lnTo>
                      <a:lnTo>
                        <a:pt x="244" y="101"/>
                      </a:lnTo>
                      <a:close/>
                      <a:moveTo>
                        <a:pt x="276" y="119"/>
                      </a:moveTo>
                      <a:lnTo>
                        <a:pt x="296" y="131"/>
                      </a:lnTo>
                      <a:lnTo>
                        <a:pt x="316" y="120"/>
                      </a:lnTo>
                      <a:lnTo>
                        <a:pt x="295" y="108"/>
                      </a:lnTo>
                      <a:lnTo>
                        <a:pt x="276" y="119"/>
                      </a:lnTo>
                      <a:close/>
                      <a:moveTo>
                        <a:pt x="246" y="136"/>
                      </a:moveTo>
                      <a:lnTo>
                        <a:pt x="267" y="148"/>
                      </a:lnTo>
                      <a:lnTo>
                        <a:pt x="287" y="137"/>
                      </a:lnTo>
                      <a:lnTo>
                        <a:pt x="266" y="125"/>
                      </a:lnTo>
                      <a:lnTo>
                        <a:pt x="246" y="136"/>
                      </a:lnTo>
                      <a:close/>
                      <a:moveTo>
                        <a:pt x="215" y="118"/>
                      </a:moveTo>
                      <a:lnTo>
                        <a:pt x="236" y="130"/>
                      </a:lnTo>
                      <a:lnTo>
                        <a:pt x="255" y="119"/>
                      </a:lnTo>
                      <a:lnTo>
                        <a:pt x="235" y="107"/>
                      </a:lnTo>
                      <a:lnTo>
                        <a:pt x="215" y="118"/>
                      </a:lnTo>
                      <a:close/>
                      <a:moveTo>
                        <a:pt x="213" y="83"/>
                      </a:moveTo>
                      <a:lnTo>
                        <a:pt x="234" y="95"/>
                      </a:lnTo>
                      <a:lnTo>
                        <a:pt x="254" y="84"/>
                      </a:lnTo>
                      <a:lnTo>
                        <a:pt x="233" y="72"/>
                      </a:lnTo>
                      <a:lnTo>
                        <a:pt x="213" y="83"/>
                      </a:lnTo>
                      <a:close/>
                      <a:moveTo>
                        <a:pt x="184" y="100"/>
                      </a:moveTo>
                      <a:lnTo>
                        <a:pt x="205" y="112"/>
                      </a:lnTo>
                      <a:lnTo>
                        <a:pt x="224" y="101"/>
                      </a:lnTo>
                      <a:lnTo>
                        <a:pt x="203" y="89"/>
                      </a:lnTo>
                      <a:lnTo>
                        <a:pt x="184" y="100"/>
                      </a:lnTo>
                      <a:close/>
                      <a:moveTo>
                        <a:pt x="152" y="82"/>
                      </a:moveTo>
                      <a:lnTo>
                        <a:pt x="173" y="94"/>
                      </a:lnTo>
                      <a:lnTo>
                        <a:pt x="193" y="83"/>
                      </a:lnTo>
                      <a:lnTo>
                        <a:pt x="172" y="71"/>
                      </a:lnTo>
                      <a:lnTo>
                        <a:pt x="152" y="82"/>
                      </a:lnTo>
                      <a:close/>
                      <a:moveTo>
                        <a:pt x="121" y="64"/>
                      </a:moveTo>
                      <a:lnTo>
                        <a:pt x="142" y="76"/>
                      </a:lnTo>
                      <a:lnTo>
                        <a:pt x="161" y="65"/>
                      </a:lnTo>
                      <a:lnTo>
                        <a:pt x="141" y="53"/>
                      </a:lnTo>
                      <a:lnTo>
                        <a:pt x="121" y="64"/>
                      </a:lnTo>
                      <a:close/>
                      <a:moveTo>
                        <a:pt x="90" y="46"/>
                      </a:moveTo>
                      <a:lnTo>
                        <a:pt x="111" y="58"/>
                      </a:lnTo>
                      <a:lnTo>
                        <a:pt x="130" y="47"/>
                      </a:lnTo>
                      <a:lnTo>
                        <a:pt x="110" y="35"/>
                      </a:lnTo>
                      <a:lnTo>
                        <a:pt x="90" y="46"/>
                      </a:lnTo>
                      <a:close/>
                      <a:moveTo>
                        <a:pt x="60" y="63"/>
                      </a:moveTo>
                      <a:lnTo>
                        <a:pt x="81" y="75"/>
                      </a:lnTo>
                      <a:lnTo>
                        <a:pt x="101" y="64"/>
                      </a:lnTo>
                      <a:lnTo>
                        <a:pt x="80" y="52"/>
                      </a:lnTo>
                      <a:lnTo>
                        <a:pt x="60" y="63"/>
                      </a:lnTo>
                      <a:close/>
                      <a:moveTo>
                        <a:pt x="92" y="81"/>
                      </a:moveTo>
                      <a:lnTo>
                        <a:pt x="113" y="93"/>
                      </a:lnTo>
                      <a:lnTo>
                        <a:pt x="132" y="82"/>
                      </a:lnTo>
                      <a:lnTo>
                        <a:pt x="111" y="70"/>
                      </a:lnTo>
                      <a:lnTo>
                        <a:pt x="92" y="81"/>
                      </a:lnTo>
                      <a:close/>
                      <a:moveTo>
                        <a:pt x="123" y="99"/>
                      </a:moveTo>
                      <a:lnTo>
                        <a:pt x="144" y="111"/>
                      </a:lnTo>
                      <a:lnTo>
                        <a:pt x="163" y="100"/>
                      </a:lnTo>
                      <a:lnTo>
                        <a:pt x="143" y="88"/>
                      </a:lnTo>
                      <a:lnTo>
                        <a:pt x="123" y="99"/>
                      </a:lnTo>
                      <a:close/>
                      <a:moveTo>
                        <a:pt x="154" y="117"/>
                      </a:moveTo>
                      <a:lnTo>
                        <a:pt x="175" y="129"/>
                      </a:lnTo>
                      <a:lnTo>
                        <a:pt x="195" y="118"/>
                      </a:lnTo>
                      <a:lnTo>
                        <a:pt x="174" y="106"/>
                      </a:lnTo>
                      <a:lnTo>
                        <a:pt x="154" y="117"/>
                      </a:lnTo>
                      <a:close/>
                      <a:moveTo>
                        <a:pt x="186" y="135"/>
                      </a:moveTo>
                      <a:lnTo>
                        <a:pt x="207" y="147"/>
                      </a:lnTo>
                      <a:lnTo>
                        <a:pt x="226" y="136"/>
                      </a:lnTo>
                      <a:lnTo>
                        <a:pt x="205" y="124"/>
                      </a:lnTo>
                      <a:lnTo>
                        <a:pt x="186" y="135"/>
                      </a:lnTo>
                      <a:close/>
                      <a:moveTo>
                        <a:pt x="217" y="153"/>
                      </a:moveTo>
                      <a:lnTo>
                        <a:pt x="238" y="165"/>
                      </a:lnTo>
                      <a:lnTo>
                        <a:pt x="257" y="154"/>
                      </a:lnTo>
                      <a:lnTo>
                        <a:pt x="236" y="142"/>
                      </a:lnTo>
                      <a:lnTo>
                        <a:pt x="217" y="153"/>
                      </a:lnTo>
                      <a:close/>
                      <a:moveTo>
                        <a:pt x="188" y="170"/>
                      </a:moveTo>
                      <a:lnTo>
                        <a:pt x="208" y="182"/>
                      </a:lnTo>
                      <a:lnTo>
                        <a:pt x="228" y="171"/>
                      </a:lnTo>
                      <a:lnTo>
                        <a:pt x="207" y="159"/>
                      </a:lnTo>
                      <a:lnTo>
                        <a:pt x="188" y="170"/>
                      </a:lnTo>
                      <a:close/>
                      <a:moveTo>
                        <a:pt x="156" y="152"/>
                      </a:moveTo>
                      <a:lnTo>
                        <a:pt x="177" y="164"/>
                      </a:lnTo>
                      <a:lnTo>
                        <a:pt x="196" y="153"/>
                      </a:lnTo>
                      <a:lnTo>
                        <a:pt x="176" y="141"/>
                      </a:lnTo>
                      <a:lnTo>
                        <a:pt x="156" y="152"/>
                      </a:lnTo>
                      <a:close/>
                      <a:moveTo>
                        <a:pt x="62" y="98"/>
                      </a:moveTo>
                      <a:lnTo>
                        <a:pt x="146" y="146"/>
                      </a:lnTo>
                      <a:lnTo>
                        <a:pt x="165" y="135"/>
                      </a:lnTo>
                      <a:lnTo>
                        <a:pt x="82" y="87"/>
                      </a:lnTo>
                      <a:lnTo>
                        <a:pt x="62" y="98"/>
                      </a:lnTo>
                      <a:close/>
                      <a:moveTo>
                        <a:pt x="31" y="80"/>
                      </a:moveTo>
                      <a:lnTo>
                        <a:pt x="52" y="92"/>
                      </a:lnTo>
                      <a:lnTo>
                        <a:pt x="71" y="81"/>
                      </a:lnTo>
                      <a:lnTo>
                        <a:pt x="51" y="69"/>
                      </a:lnTo>
                      <a:lnTo>
                        <a:pt x="31" y="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5" name="Freeform 51"/>
                <p:cNvSpPr>
                  <a:spLocks noEditPoints="1"/>
                </p:cNvSpPr>
                <p:nvPr/>
              </p:nvSpPr>
              <p:spPr bwMode="auto">
                <a:xfrm>
                  <a:off x="3199" y="3361"/>
                  <a:ext cx="316" cy="176"/>
                </a:xfrm>
                <a:custGeom>
                  <a:avLst/>
                  <a:gdLst>
                    <a:gd name="T0" fmla="*/ 88 w 316"/>
                    <a:gd name="T1" fmla="*/ 5 h 176"/>
                    <a:gd name="T2" fmla="*/ 119 w 316"/>
                    <a:gd name="T3" fmla="*/ 23 h 176"/>
                    <a:gd name="T4" fmla="*/ 151 w 316"/>
                    <a:gd name="T5" fmla="*/ 40 h 176"/>
                    <a:gd name="T6" fmla="*/ 182 w 316"/>
                    <a:gd name="T7" fmla="*/ 59 h 176"/>
                    <a:gd name="T8" fmla="*/ 213 w 316"/>
                    <a:gd name="T9" fmla="*/ 77 h 176"/>
                    <a:gd name="T10" fmla="*/ 244 w 316"/>
                    <a:gd name="T11" fmla="*/ 95 h 176"/>
                    <a:gd name="T12" fmla="*/ 109 w 316"/>
                    <a:gd name="T13" fmla="*/ 12 h 176"/>
                    <a:gd name="T14" fmla="*/ 140 w 316"/>
                    <a:gd name="T15" fmla="*/ 30 h 176"/>
                    <a:gd name="T16" fmla="*/ 171 w 316"/>
                    <a:gd name="T17" fmla="*/ 48 h 176"/>
                    <a:gd name="T18" fmla="*/ 203 w 316"/>
                    <a:gd name="T19" fmla="*/ 66 h 176"/>
                    <a:gd name="T20" fmla="*/ 234 w 316"/>
                    <a:gd name="T21" fmla="*/ 84 h 176"/>
                    <a:gd name="T22" fmla="*/ 265 w 316"/>
                    <a:gd name="T23" fmla="*/ 102 h 176"/>
                    <a:gd name="T24" fmla="*/ 276 w 316"/>
                    <a:gd name="T25" fmla="*/ 113 h 176"/>
                    <a:gd name="T26" fmla="*/ 296 w 316"/>
                    <a:gd name="T27" fmla="*/ 120 h 176"/>
                    <a:gd name="T28" fmla="*/ 58 w 316"/>
                    <a:gd name="T29" fmla="*/ 21 h 176"/>
                    <a:gd name="T30" fmla="*/ 90 w 316"/>
                    <a:gd name="T31" fmla="*/ 40 h 176"/>
                    <a:gd name="T32" fmla="*/ 121 w 316"/>
                    <a:gd name="T33" fmla="*/ 58 h 176"/>
                    <a:gd name="T34" fmla="*/ 152 w 316"/>
                    <a:gd name="T35" fmla="*/ 76 h 176"/>
                    <a:gd name="T36" fmla="*/ 184 w 316"/>
                    <a:gd name="T37" fmla="*/ 94 h 176"/>
                    <a:gd name="T38" fmla="*/ 215 w 316"/>
                    <a:gd name="T39" fmla="*/ 112 h 176"/>
                    <a:gd name="T40" fmla="*/ 79 w 316"/>
                    <a:gd name="T41" fmla="*/ 29 h 176"/>
                    <a:gd name="T42" fmla="*/ 111 w 316"/>
                    <a:gd name="T43" fmla="*/ 47 h 176"/>
                    <a:gd name="T44" fmla="*/ 142 w 316"/>
                    <a:gd name="T45" fmla="*/ 65 h 176"/>
                    <a:gd name="T46" fmla="*/ 173 w 316"/>
                    <a:gd name="T47" fmla="*/ 83 h 176"/>
                    <a:gd name="T48" fmla="*/ 205 w 316"/>
                    <a:gd name="T49" fmla="*/ 101 h 176"/>
                    <a:gd name="T50" fmla="*/ 236 w 316"/>
                    <a:gd name="T51" fmla="*/ 119 h 176"/>
                    <a:gd name="T52" fmla="*/ 246 w 316"/>
                    <a:gd name="T53" fmla="*/ 130 h 176"/>
                    <a:gd name="T54" fmla="*/ 267 w 316"/>
                    <a:gd name="T55" fmla="*/ 137 h 176"/>
                    <a:gd name="T56" fmla="*/ 29 w 316"/>
                    <a:gd name="T57" fmla="*/ 39 h 176"/>
                    <a:gd name="T58" fmla="*/ 60 w 316"/>
                    <a:gd name="T59" fmla="*/ 56 h 176"/>
                    <a:gd name="T60" fmla="*/ 92 w 316"/>
                    <a:gd name="T61" fmla="*/ 74 h 176"/>
                    <a:gd name="T62" fmla="*/ 123 w 316"/>
                    <a:gd name="T63" fmla="*/ 93 h 176"/>
                    <a:gd name="T64" fmla="*/ 154 w 316"/>
                    <a:gd name="T65" fmla="*/ 111 h 176"/>
                    <a:gd name="T66" fmla="*/ 186 w 316"/>
                    <a:gd name="T67" fmla="*/ 129 h 176"/>
                    <a:gd name="T68" fmla="*/ 50 w 316"/>
                    <a:gd name="T69" fmla="*/ 46 h 176"/>
                    <a:gd name="T70" fmla="*/ 81 w 316"/>
                    <a:gd name="T71" fmla="*/ 64 h 176"/>
                    <a:gd name="T72" fmla="*/ 113 w 316"/>
                    <a:gd name="T73" fmla="*/ 82 h 176"/>
                    <a:gd name="T74" fmla="*/ 144 w 316"/>
                    <a:gd name="T75" fmla="*/ 100 h 176"/>
                    <a:gd name="T76" fmla="*/ 175 w 316"/>
                    <a:gd name="T77" fmla="*/ 118 h 176"/>
                    <a:gd name="T78" fmla="*/ 207 w 316"/>
                    <a:gd name="T79" fmla="*/ 136 h 176"/>
                    <a:gd name="T80" fmla="*/ 217 w 316"/>
                    <a:gd name="T81" fmla="*/ 147 h 176"/>
                    <a:gd name="T82" fmla="*/ 238 w 316"/>
                    <a:gd name="T83" fmla="*/ 154 h 176"/>
                    <a:gd name="T84" fmla="*/ 0 w 316"/>
                    <a:gd name="T85" fmla="*/ 55 h 176"/>
                    <a:gd name="T86" fmla="*/ 31 w 316"/>
                    <a:gd name="T87" fmla="*/ 74 h 176"/>
                    <a:gd name="T88" fmla="*/ 62 w 316"/>
                    <a:gd name="T89" fmla="*/ 92 h 176"/>
                    <a:gd name="T90" fmla="*/ 156 w 316"/>
                    <a:gd name="T91" fmla="*/ 146 h 176"/>
                    <a:gd name="T92" fmla="*/ 21 w 316"/>
                    <a:gd name="T93" fmla="*/ 63 h 176"/>
                    <a:gd name="T94" fmla="*/ 52 w 316"/>
                    <a:gd name="T95" fmla="*/ 81 h 176"/>
                    <a:gd name="T96" fmla="*/ 146 w 316"/>
                    <a:gd name="T97" fmla="*/ 135 h 176"/>
                    <a:gd name="T98" fmla="*/ 177 w 316"/>
                    <a:gd name="T99" fmla="*/ 153 h 176"/>
                    <a:gd name="T100" fmla="*/ 188 w 316"/>
                    <a:gd name="T101" fmla="*/ 164 h 176"/>
                    <a:gd name="T102" fmla="*/ 208 w 316"/>
                    <a:gd name="T103" fmla="*/ 171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16" h="176">
                      <a:moveTo>
                        <a:pt x="88" y="5"/>
                      </a:moveTo>
                      <a:lnTo>
                        <a:pt x="109" y="17"/>
                      </a:lnTo>
                      <a:lnTo>
                        <a:pt x="109" y="12"/>
                      </a:lnTo>
                      <a:lnTo>
                        <a:pt x="88" y="0"/>
                      </a:lnTo>
                      <a:lnTo>
                        <a:pt x="88" y="5"/>
                      </a:lnTo>
                      <a:close/>
                      <a:moveTo>
                        <a:pt x="119" y="23"/>
                      </a:moveTo>
                      <a:lnTo>
                        <a:pt x="140" y="34"/>
                      </a:lnTo>
                      <a:lnTo>
                        <a:pt x="140" y="30"/>
                      </a:lnTo>
                      <a:lnTo>
                        <a:pt x="119" y="18"/>
                      </a:lnTo>
                      <a:lnTo>
                        <a:pt x="119" y="23"/>
                      </a:lnTo>
                      <a:close/>
                      <a:moveTo>
                        <a:pt x="151" y="40"/>
                      </a:moveTo>
                      <a:lnTo>
                        <a:pt x="171" y="53"/>
                      </a:lnTo>
                      <a:lnTo>
                        <a:pt x="171" y="48"/>
                      </a:lnTo>
                      <a:lnTo>
                        <a:pt x="151" y="36"/>
                      </a:lnTo>
                      <a:lnTo>
                        <a:pt x="151" y="40"/>
                      </a:lnTo>
                      <a:close/>
                      <a:moveTo>
                        <a:pt x="182" y="59"/>
                      </a:moveTo>
                      <a:lnTo>
                        <a:pt x="203" y="71"/>
                      </a:lnTo>
                      <a:lnTo>
                        <a:pt x="203" y="66"/>
                      </a:lnTo>
                      <a:lnTo>
                        <a:pt x="182" y="54"/>
                      </a:lnTo>
                      <a:lnTo>
                        <a:pt x="182" y="59"/>
                      </a:lnTo>
                      <a:close/>
                      <a:moveTo>
                        <a:pt x="213" y="77"/>
                      </a:moveTo>
                      <a:lnTo>
                        <a:pt x="234" y="89"/>
                      </a:lnTo>
                      <a:lnTo>
                        <a:pt x="234" y="84"/>
                      </a:lnTo>
                      <a:lnTo>
                        <a:pt x="213" y="72"/>
                      </a:lnTo>
                      <a:lnTo>
                        <a:pt x="213" y="77"/>
                      </a:lnTo>
                      <a:close/>
                      <a:moveTo>
                        <a:pt x="244" y="95"/>
                      </a:moveTo>
                      <a:lnTo>
                        <a:pt x="265" y="107"/>
                      </a:lnTo>
                      <a:lnTo>
                        <a:pt x="265" y="102"/>
                      </a:lnTo>
                      <a:lnTo>
                        <a:pt x="244" y="90"/>
                      </a:lnTo>
                      <a:lnTo>
                        <a:pt x="244" y="95"/>
                      </a:lnTo>
                      <a:close/>
                      <a:moveTo>
                        <a:pt x="109" y="12"/>
                      </a:moveTo>
                      <a:lnTo>
                        <a:pt x="109" y="17"/>
                      </a:lnTo>
                      <a:lnTo>
                        <a:pt x="129" y="5"/>
                      </a:lnTo>
                      <a:lnTo>
                        <a:pt x="129" y="0"/>
                      </a:lnTo>
                      <a:lnTo>
                        <a:pt x="109" y="12"/>
                      </a:lnTo>
                      <a:close/>
                      <a:moveTo>
                        <a:pt x="140" y="30"/>
                      </a:moveTo>
                      <a:lnTo>
                        <a:pt x="140" y="34"/>
                      </a:lnTo>
                      <a:lnTo>
                        <a:pt x="160" y="23"/>
                      </a:lnTo>
                      <a:lnTo>
                        <a:pt x="160" y="19"/>
                      </a:lnTo>
                      <a:lnTo>
                        <a:pt x="140" y="30"/>
                      </a:lnTo>
                      <a:close/>
                      <a:moveTo>
                        <a:pt x="171" y="48"/>
                      </a:moveTo>
                      <a:lnTo>
                        <a:pt x="171" y="53"/>
                      </a:lnTo>
                      <a:lnTo>
                        <a:pt x="191" y="41"/>
                      </a:lnTo>
                      <a:lnTo>
                        <a:pt x="191" y="37"/>
                      </a:lnTo>
                      <a:lnTo>
                        <a:pt x="171" y="48"/>
                      </a:lnTo>
                      <a:close/>
                      <a:moveTo>
                        <a:pt x="203" y="66"/>
                      </a:moveTo>
                      <a:lnTo>
                        <a:pt x="203" y="71"/>
                      </a:lnTo>
                      <a:lnTo>
                        <a:pt x="222" y="59"/>
                      </a:lnTo>
                      <a:lnTo>
                        <a:pt x="222" y="55"/>
                      </a:lnTo>
                      <a:lnTo>
                        <a:pt x="203" y="66"/>
                      </a:lnTo>
                      <a:close/>
                      <a:moveTo>
                        <a:pt x="234" y="84"/>
                      </a:moveTo>
                      <a:lnTo>
                        <a:pt x="234" y="89"/>
                      </a:lnTo>
                      <a:lnTo>
                        <a:pt x="254" y="77"/>
                      </a:lnTo>
                      <a:lnTo>
                        <a:pt x="254" y="73"/>
                      </a:lnTo>
                      <a:lnTo>
                        <a:pt x="234" y="84"/>
                      </a:lnTo>
                      <a:close/>
                      <a:moveTo>
                        <a:pt x="265" y="102"/>
                      </a:moveTo>
                      <a:lnTo>
                        <a:pt x="265" y="107"/>
                      </a:lnTo>
                      <a:lnTo>
                        <a:pt x="285" y="96"/>
                      </a:lnTo>
                      <a:lnTo>
                        <a:pt x="285" y="91"/>
                      </a:lnTo>
                      <a:lnTo>
                        <a:pt x="265" y="102"/>
                      </a:lnTo>
                      <a:close/>
                      <a:moveTo>
                        <a:pt x="276" y="113"/>
                      </a:moveTo>
                      <a:lnTo>
                        <a:pt x="296" y="125"/>
                      </a:lnTo>
                      <a:lnTo>
                        <a:pt x="296" y="120"/>
                      </a:lnTo>
                      <a:lnTo>
                        <a:pt x="276" y="108"/>
                      </a:lnTo>
                      <a:lnTo>
                        <a:pt x="276" y="113"/>
                      </a:lnTo>
                      <a:close/>
                      <a:moveTo>
                        <a:pt x="296" y="120"/>
                      </a:moveTo>
                      <a:lnTo>
                        <a:pt x="296" y="125"/>
                      </a:lnTo>
                      <a:lnTo>
                        <a:pt x="316" y="114"/>
                      </a:lnTo>
                      <a:lnTo>
                        <a:pt x="316" y="109"/>
                      </a:lnTo>
                      <a:lnTo>
                        <a:pt x="296" y="120"/>
                      </a:lnTo>
                      <a:close/>
                      <a:moveTo>
                        <a:pt x="58" y="21"/>
                      </a:moveTo>
                      <a:lnTo>
                        <a:pt x="79" y="33"/>
                      </a:lnTo>
                      <a:lnTo>
                        <a:pt x="79" y="29"/>
                      </a:lnTo>
                      <a:lnTo>
                        <a:pt x="58" y="17"/>
                      </a:lnTo>
                      <a:lnTo>
                        <a:pt x="58" y="21"/>
                      </a:lnTo>
                      <a:close/>
                      <a:moveTo>
                        <a:pt x="90" y="40"/>
                      </a:moveTo>
                      <a:lnTo>
                        <a:pt x="111" y="52"/>
                      </a:lnTo>
                      <a:lnTo>
                        <a:pt x="111" y="47"/>
                      </a:lnTo>
                      <a:lnTo>
                        <a:pt x="90" y="35"/>
                      </a:lnTo>
                      <a:lnTo>
                        <a:pt x="90" y="40"/>
                      </a:lnTo>
                      <a:close/>
                      <a:moveTo>
                        <a:pt x="121" y="58"/>
                      </a:moveTo>
                      <a:lnTo>
                        <a:pt x="142" y="70"/>
                      </a:lnTo>
                      <a:lnTo>
                        <a:pt x="142" y="65"/>
                      </a:lnTo>
                      <a:lnTo>
                        <a:pt x="121" y="53"/>
                      </a:lnTo>
                      <a:lnTo>
                        <a:pt x="121" y="58"/>
                      </a:lnTo>
                      <a:close/>
                      <a:moveTo>
                        <a:pt x="152" y="76"/>
                      </a:moveTo>
                      <a:lnTo>
                        <a:pt x="173" y="88"/>
                      </a:lnTo>
                      <a:lnTo>
                        <a:pt x="173" y="83"/>
                      </a:lnTo>
                      <a:lnTo>
                        <a:pt x="152" y="71"/>
                      </a:lnTo>
                      <a:lnTo>
                        <a:pt x="152" y="76"/>
                      </a:lnTo>
                      <a:close/>
                      <a:moveTo>
                        <a:pt x="184" y="94"/>
                      </a:moveTo>
                      <a:lnTo>
                        <a:pt x="205" y="106"/>
                      </a:lnTo>
                      <a:lnTo>
                        <a:pt x="205" y="101"/>
                      </a:lnTo>
                      <a:lnTo>
                        <a:pt x="184" y="89"/>
                      </a:lnTo>
                      <a:lnTo>
                        <a:pt x="184" y="94"/>
                      </a:lnTo>
                      <a:close/>
                      <a:moveTo>
                        <a:pt x="215" y="112"/>
                      </a:moveTo>
                      <a:lnTo>
                        <a:pt x="236" y="124"/>
                      </a:lnTo>
                      <a:lnTo>
                        <a:pt x="236" y="119"/>
                      </a:lnTo>
                      <a:lnTo>
                        <a:pt x="215" y="107"/>
                      </a:lnTo>
                      <a:lnTo>
                        <a:pt x="215" y="112"/>
                      </a:lnTo>
                      <a:close/>
                      <a:moveTo>
                        <a:pt x="79" y="29"/>
                      </a:moveTo>
                      <a:lnTo>
                        <a:pt x="79" y="33"/>
                      </a:lnTo>
                      <a:lnTo>
                        <a:pt x="99" y="22"/>
                      </a:lnTo>
                      <a:lnTo>
                        <a:pt x="99" y="18"/>
                      </a:lnTo>
                      <a:lnTo>
                        <a:pt x="79" y="29"/>
                      </a:lnTo>
                      <a:close/>
                      <a:moveTo>
                        <a:pt x="111" y="47"/>
                      </a:moveTo>
                      <a:lnTo>
                        <a:pt x="111" y="52"/>
                      </a:lnTo>
                      <a:lnTo>
                        <a:pt x="130" y="40"/>
                      </a:lnTo>
                      <a:lnTo>
                        <a:pt x="130" y="36"/>
                      </a:lnTo>
                      <a:lnTo>
                        <a:pt x="111" y="47"/>
                      </a:lnTo>
                      <a:close/>
                      <a:moveTo>
                        <a:pt x="142" y="65"/>
                      </a:moveTo>
                      <a:lnTo>
                        <a:pt x="142" y="70"/>
                      </a:lnTo>
                      <a:lnTo>
                        <a:pt x="161" y="58"/>
                      </a:lnTo>
                      <a:lnTo>
                        <a:pt x="161" y="54"/>
                      </a:lnTo>
                      <a:lnTo>
                        <a:pt x="142" y="65"/>
                      </a:lnTo>
                      <a:close/>
                      <a:moveTo>
                        <a:pt x="173" y="83"/>
                      </a:moveTo>
                      <a:lnTo>
                        <a:pt x="173" y="88"/>
                      </a:lnTo>
                      <a:lnTo>
                        <a:pt x="193" y="76"/>
                      </a:lnTo>
                      <a:lnTo>
                        <a:pt x="193" y="72"/>
                      </a:lnTo>
                      <a:lnTo>
                        <a:pt x="173" y="83"/>
                      </a:lnTo>
                      <a:close/>
                      <a:moveTo>
                        <a:pt x="205" y="101"/>
                      </a:moveTo>
                      <a:lnTo>
                        <a:pt x="205" y="106"/>
                      </a:lnTo>
                      <a:lnTo>
                        <a:pt x="224" y="95"/>
                      </a:lnTo>
                      <a:lnTo>
                        <a:pt x="224" y="90"/>
                      </a:lnTo>
                      <a:lnTo>
                        <a:pt x="205" y="101"/>
                      </a:lnTo>
                      <a:close/>
                      <a:moveTo>
                        <a:pt x="236" y="119"/>
                      </a:moveTo>
                      <a:lnTo>
                        <a:pt x="236" y="124"/>
                      </a:lnTo>
                      <a:lnTo>
                        <a:pt x="255" y="112"/>
                      </a:lnTo>
                      <a:lnTo>
                        <a:pt x="255" y="108"/>
                      </a:lnTo>
                      <a:lnTo>
                        <a:pt x="236" y="119"/>
                      </a:lnTo>
                      <a:close/>
                      <a:moveTo>
                        <a:pt x="246" y="130"/>
                      </a:moveTo>
                      <a:lnTo>
                        <a:pt x="267" y="142"/>
                      </a:lnTo>
                      <a:lnTo>
                        <a:pt x="267" y="137"/>
                      </a:lnTo>
                      <a:lnTo>
                        <a:pt x="246" y="125"/>
                      </a:lnTo>
                      <a:lnTo>
                        <a:pt x="246" y="130"/>
                      </a:lnTo>
                      <a:close/>
                      <a:moveTo>
                        <a:pt x="267" y="137"/>
                      </a:moveTo>
                      <a:lnTo>
                        <a:pt x="267" y="142"/>
                      </a:lnTo>
                      <a:lnTo>
                        <a:pt x="287" y="130"/>
                      </a:lnTo>
                      <a:lnTo>
                        <a:pt x="287" y="126"/>
                      </a:lnTo>
                      <a:lnTo>
                        <a:pt x="267" y="137"/>
                      </a:lnTo>
                      <a:close/>
                      <a:moveTo>
                        <a:pt x="29" y="39"/>
                      </a:moveTo>
                      <a:lnTo>
                        <a:pt x="50" y="51"/>
                      </a:lnTo>
                      <a:lnTo>
                        <a:pt x="50" y="46"/>
                      </a:lnTo>
                      <a:lnTo>
                        <a:pt x="29" y="34"/>
                      </a:lnTo>
                      <a:lnTo>
                        <a:pt x="29" y="39"/>
                      </a:lnTo>
                      <a:close/>
                      <a:moveTo>
                        <a:pt x="60" y="56"/>
                      </a:moveTo>
                      <a:lnTo>
                        <a:pt x="81" y="68"/>
                      </a:lnTo>
                      <a:lnTo>
                        <a:pt x="81" y="64"/>
                      </a:lnTo>
                      <a:lnTo>
                        <a:pt x="60" y="52"/>
                      </a:lnTo>
                      <a:lnTo>
                        <a:pt x="60" y="56"/>
                      </a:lnTo>
                      <a:close/>
                      <a:moveTo>
                        <a:pt x="92" y="74"/>
                      </a:moveTo>
                      <a:lnTo>
                        <a:pt x="113" y="87"/>
                      </a:lnTo>
                      <a:lnTo>
                        <a:pt x="113" y="82"/>
                      </a:lnTo>
                      <a:lnTo>
                        <a:pt x="92" y="70"/>
                      </a:lnTo>
                      <a:lnTo>
                        <a:pt x="92" y="74"/>
                      </a:lnTo>
                      <a:close/>
                      <a:moveTo>
                        <a:pt x="123" y="93"/>
                      </a:moveTo>
                      <a:lnTo>
                        <a:pt x="144" y="105"/>
                      </a:lnTo>
                      <a:lnTo>
                        <a:pt x="144" y="100"/>
                      </a:lnTo>
                      <a:lnTo>
                        <a:pt x="123" y="88"/>
                      </a:lnTo>
                      <a:lnTo>
                        <a:pt x="123" y="93"/>
                      </a:lnTo>
                      <a:close/>
                      <a:moveTo>
                        <a:pt x="154" y="111"/>
                      </a:moveTo>
                      <a:lnTo>
                        <a:pt x="175" y="123"/>
                      </a:lnTo>
                      <a:lnTo>
                        <a:pt x="175" y="118"/>
                      </a:lnTo>
                      <a:lnTo>
                        <a:pt x="154" y="106"/>
                      </a:lnTo>
                      <a:lnTo>
                        <a:pt x="154" y="111"/>
                      </a:lnTo>
                      <a:close/>
                      <a:moveTo>
                        <a:pt x="186" y="129"/>
                      </a:moveTo>
                      <a:lnTo>
                        <a:pt x="207" y="141"/>
                      </a:lnTo>
                      <a:lnTo>
                        <a:pt x="207" y="136"/>
                      </a:lnTo>
                      <a:lnTo>
                        <a:pt x="186" y="124"/>
                      </a:lnTo>
                      <a:lnTo>
                        <a:pt x="186" y="129"/>
                      </a:lnTo>
                      <a:close/>
                      <a:moveTo>
                        <a:pt x="50" y="46"/>
                      </a:moveTo>
                      <a:lnTo>
                        <a:pt x="50" y="51"/>
                      </a:lnTo>
                      <a:lnTo>
                        <a:pt x="70" y="39"/>
                      </a:lnTo>
                      <a:lnTo>
                        <a:pt x="70" y="34"/>
                      </a:lnTo>
                      <a:lnTo>
                        <a:pt x="50" y="46"/>
                      </a:lnTo>
                      <a:close/>
                      <a:moveTo>
                        <a:pt x="81" y="64"/>
                      </a:moveTo>
                      <a:lnTo>
                        <a:pt x="81" y="68"/>
                      </a:lnTo>
                      <a:lnTo>
                        <a:pt x="101" y="57"/>
                      </a:lnTo>
                      <a:lnTo>
                        <a:pt x="101" y="53"/>
                      </a:lnTo>
                      <a:lnTo>
                        <a:pt x="81" y="64"/>
                      </a:lnTo>
                      <a:close/>
                      <a:moveTo>
                        <a:pt x="113" y="82"/>
                      </a:moveTo>
                      <a:lnTo>
                        <a:pt x="113" y="87"/>
                      </a:lnTo>
                      <a:lnTo>
                        <a:pt x="132" y="75"/>
                      </a:lnTo>
                      <a:lnTo>
                        <a:pt x="132" y="71"/>
                      </a:lnTo>
                      <a:lnTo>
                        <a:pt x="113" y="82"/>
                      </a:lnTo>
                      <a:close/>
                      <a:moveTo>
                        <a:pt x="144" y="100"/>
                      </a:moveTo>
                      <a:lnTo>
                        <a:pt x="144" y="105"/>
                      </a:lnTo>
                      <a:lnTo>
                        <a:pt x="163" y="93"/>
                      </a:lnTo>
                      <a:lnTo>
                        <a:pt x="163" y="89"/>
                      </a:lnTo>
                      <a:lnTo>
                        <a:pt x="144" y="100"/>
                      </a:lnTo>
                      <a:close/>
                      <a:moveTo>
                        <a:pt x="175" y="118"/>
                      </a:moveTo>
                      <a:lnTo>
                        <a:pt x="175" y="123"/>
                      </a:lnTo>
                      <a:lnTo>
                        <a:pt x="195" y="111"/>
                      </a:lnTo>
                      <a:lnTo>
                        <a:pt x="195" y="107"/>
                      </a:lnTo>
                      <a:lnTo>
                        <a:pt x="175" y="118"/>
                      </a:lnTo>
                      <a:close/>
                      <a:moveTo>
                        <a:pt x="207" y="136"/>
                      </a:moveTo>
                      <a:lnTo>
                        <a:pt x="207" y="141"/>
                      </a:lnTo>
                      <a:lnTo>
                        <a:pt x="226" y="130"/>
                      </a:lnTo>
                      <a:lnTo>
                        <a:pt x="226" y="125"/>
                      </a:lnTo>
                      <a:lnTo>
                        <a:pt x="207" y="136"/>
                      </a:lnTo>
                      <a:close/>
                      <a:moveTo>
                        <a:pt x="217" y="147"/>
                      </a:moveTo>
                      <a:lnTo>
                        <a:pt x="238" y="159"/>
                      </a:lnTo>
                      <a:lnTo>
                        <a:pt x="238" y="154"/>
                      </a:lnTo>
                      <a:lnTo>
                        <a:pt x="217" y="142"/>
                      </a:lnTo>
                      <a:lnTo>
                        <a:pt x="217" y="147"/>
                      </a:lnTo>
                      <a:close/>
                      <a:moveTo>
                        <a:pt x="238" y="154"/>
                      </a:moveTo>
                      <a:lnTo>
                        <a:pt x="238" y="159"/>
                      </a:lnTo>
                      <a:lnTo>
                        <a:pt x="257" y="148"/>
                      </a:lnTo>
                      <a:lnTo>
                        <a:pt x="257" y="143"/>
                      </a:lnTo>
                      <a:lnTo>
                        <a:pt x="238" y="154"/>
                      </a:lnTo>
                      <a:close/>
                      <a:moveTo>
                        <a:pt x="0" y="55"/>
                      </a:moveTo>
                      <a:lnTo>
                        <a:pt x="21" y="67"/>
                      </a:lnTo>
                      <a:lnTo>
                        <a:pt x="21" y="63"/>
                      </a:lnTo>
                      <a:lnTo>
                        <a:pt x="0" y="51"/>
                      </a:lnTo>
                      <a:lnTo>
                        <a:pt x="0" y="55"/>
                      </a:lnTo>
                      <a:close/>
                      <a:moveTo>
                        <a:pt x="31" y="74"/>
                      </a:moveTo>
                      <a:lnTo>
                        <a:pt x="52" y="86"/>
                      </a:lnTo>
                      <a:lnTo>
                        <a:pt x="52" y="81"/>
                      </a:lnTo>
                      <a:lnTo>
                        <a:pt x="31" y="69"/>
                      </a:lnTo>
                      <a:lnTo>
                        <a:pt x="31" y="74"/>
                      </a:lnTo>
                      <a:close/>
                      <a:moveTo>
                        <a:pt x="62" y="92"/>
                      </a:moveTo>
                      <a:lnTo>
                        <a:pt x="146" y="140"/>
                      </a:lnTo>
                      <a:lnTo>
                        <a:pt x="146" y="135"/>
                      </a:lnTo>
                      <a:lnTo>
                        <a:pt x="62" y="87"/>
                      </a:lnTo>
                      <a:lnTo>
                        <a:pt x="62" y="92"/>
                      </a:lnTo>
                      <a:close/>
                      <a:moveTo>
                        <a:pt x="156" y="146"/>
                      </a:moveTo>
                      <a:lnTo>
                        <a:pt x="177" y="158"/>
                      </a:lnTo>
                      <a:lnTo>
                        <a:pt x="177" y="153"/>
                      </a:lnTo>
                      <a:lnTo>
                        <a:pt x="156" y="141"/>
                      </a:lnTo>
                      <a:lnTo>
                        <a:pt x="156" y="146"/>
                      </a:lnTo>
                      <a:close/>
                      <a:moveTo>
                        <a:pt x="21" y="63"/>
                      </a:moveTo>
                      <a:lnTo>
                        <a:pt x="21" y="67"/>
                      </a:lnTo>
                      <a:lnTo>
                        <a:pt x="40" y="56"/>
                      </a:lnTo>
                      <a:lnTo>
                        <a:pt x="40" y="52"/>
                      </a:lnTo>
                      <a:lnTo>
                        <a:pt x="21" y="63"/>
                      </a:lnTo>
                      <a:close/>
                      <a:moveTo>
                        <a:pt x="52" y="81"/>
                      </a:moveTo>
                      <a:lnTo>
                        <a:pt x="52" y="86"/>
                      </a:lnTo>
                      <a:lnTo>
                        <a:pt x="71" y="74"/>
                      </a:lnTo>
                      <a:lnTo>
                        <a:pt x="71" y="70"/>
                      </a:lnTo>
                      <a:lnTo>
                        <a:pt x="52" y="81"/>
                      </a:lnTo>
                      <a:close/>
                      <a:moveTo>
                        <a:pt x="146" y="135"/>
                      </a:moveTo>
                      <a:lnTo>
                        <a:pt x="146" y="140"/>
                      </a:lnTo>
                      <a:lnTo>
                        <a:pt x="165" y="129"/>
                      </a:lnTo>
                      <a:lnTo>
                        <a:pt x="165" y="124"/>
                      </a:lnTo>
                      <a:lnTo>
                        <a:pt x="146" y="135"/>
                      </a:lnTo>
                      <a:close/>
                      <a:moveTo>
                        <a:pt x="177" y="153"/>
                      </a:moveTo>
                      <a:lnTo>
                        <a:pt x="177" y="158"/>
                      </a:lnTo>
                      <a:lnTo>
                        <a:pt x="196" y="146"/>
                      </a:lnTo>
                      <a:lnTo>
                        <a:pt x="196" y="142"/>
                      </a:lnTo>
                      <a:lnTo>
                        <a:pt x="177" y="153"/>
                      </a:lnTo>
                      <a:close/>
                      <a:moveTo>
                        <a:pt x="188" y="164"/>
                      </a:moveTo>
                      <a:lnTo>
                        <a:pt x="208" y="176"/>
                      </a:lnTo>
                      <a:lnTo>
                        <a:pt x="208" y="171"/>
                      </a:lnTo>
                      <a:lnTo>
                        <a:pt x="188" y="159"/>
                      </a:lnTo>
                      <a:lnTo>
                        <a:pt x="188" y="164"/>
                      </a:lnTo>
                      <a:close/>
                      <a:moveTo>
                        <a:pt x="208" y="171"/>
                      </a:moveTo>
                      <a:lnTo>
                        <a:pt x="208" y="176"/>
                      </a:lnTo>
                      <a:lnTo>
                        <a:pt x="228" y="164"/>
                      </a:lnTo>
                      <a:lnTo>
                        <a:pt x="228" y="160"/>
                      </a:lnTo>
                      <a:lnTo>
                        <a:pt x="208" y="171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6" name="AutoShape 52"/>
                <p:cNvSpPr>
                  <a:spLocks noChangeArrowheads="1"/>
                </p:cNvSpPr>
                <p:nvPr/>
              </p:nvSpPr>
              <p:spPr bwMode="auto">
                <a:xfrm rot="-26209655">
                  <a:off x="3341" y="3195"/>
                  <a:ext cx="228" cy="222"/>
                </a:xfrm>
                <a:prstGeom prst="parallelogram">
                  <a:avLst>
                    <a:gd name="adj" fmla="val 33811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 sz="1200"/>
                </a:p>
              </p:txBody>
            </p:sp>
          </p:grpSp>
        </p:grpSp>
        <p:grpSp>
          <p:nvGrpSpPr>
            <p:cNvPr id="77" name="Agrupar 76"/>
            <p:cNvGrpSpPr/>
            <p:nvPr/>
          </p:nvGrpSpPr>
          <p:grpSpPr>
            <a:xfrm>
              <a:off x="6396654" y="541462"/>
              <a:ext cx="753569" cy="720064"/>
              <a:chOff x="3511003" y="1002043"/>
              <a:chExt cx="753569" cy="720064"/>
            </a:xfrm>
          </p:grpSpPr>
          <p:sp>
            <p:nvSpPr>
              <p:cNvPr id="78" name="Elipse 77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79" name="Conector recto de flecha 78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cto de flecha 79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Agrupar 80"/>
            <p:cNvGrpSpPr/>
            <p:nvPr/>
          </p:nvGrpSpPr>
          <p:grpSpPr>
            <a:xfrm>
              <a:off x="3628064" y="2974171"/>
              <a:ext cx="753569" cy="720064"/>
              <a:chOff x="3511003" y="1002043"/>
              <a:chExt cx="753569" cy="720064"/>
            </a:xfrm>
          </p:grpSpPr>
          <p:sp>
            <p:nvSpPr>
              <p:cNvPr id="82" name="Elipse 81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83" name="Conector recto de flecha 82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ector recto de flecha 83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Agrupar 92"/>
            <p:cNvGrpSpPr>
              <a:grpSpLocks noChangeAspect="1"/>
            </p:cNvGrpSpPr>
            <p:nvPr/>
          </p:nvGrpSpPr>
          <p:grpSpPr>
            <a:xfrm>
              <a:off x="4493121" y="1592461"/>
              <a:ext cx="565127" cy="540000"/>
              <a:chOff x="3511003" y="1002043"/>
              <a:chExt cx="753569" cy="720064"/>
            </a:xfrm>
          </p:grpSpPr>
          <p:sp>
            <p:nvSpPr>
              <p:cNvPr id="94" name="Elipse 93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95" name="Conector recto de flecha 94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ector recto de flecha 95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Conector recto 101"/>
            <p:cNvCxnSpPr>
              <a:stCxn id="3" idx="5"/>
            </p:cNvCxnSpPr>
            <p:nvPr/>
          </p:nvCxnSpPr>
          <p:spPr>
            <a:xfrm>
              <a:off x="3314059" y="1090277"/>
              <a:ext cx="406854" cy="5021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/>
            <p:cNvCxnSpPr>
              <a:stCxn id="78" idx="3"/>
            </p:cNvCxnSpPr>
            <p:nvPr/>
          </p:nvCxnSpPr>
          <p:spPr>
            <a:xfrm flipH="1">
              <a:off x="5892529" y="1156075"/>
              <a:ext cx="614482" cy="4363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cto 110"/>
            <p:cNvCxnSpPr>
              <a:stCxn id="2" idx="0"/>
              <a:endCxn id="23" idx="1"/>
            </p:cNvCxnSpPr>
            <p:nvPr/>
          </p:nvCxnSpPr>
          <p:spPr>
            <a:xfrm>
              <a:off x="6196418" y="2460524"/>
              <a:ext cx="1194069" cy="62366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/>
            <p:cNvCxnSpPr>
              <a:stCxn id="66" idx="0"/>
              <a:endCxn id="23" idx="3"/>
            </p:cNvCxnSpPr>
            <p:nvPr/>
          </p:nvCxnSpPr>
          <p:spPr>
            <a:xfrm flipV="1">
              <a:off x="6784007" y="3590813"/>
              <a:ext cx="555753" cy="7607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/>
            <p:cNvCxnSpPr>
              <a:stCxn id="27" idx="0"/>
              <a:endCxn id="23" idx="5"/>
            </p:cNvCxnSpPr>
            <p:nvPr/>
          </p:nvCxnSpPr>
          <p:spPr>
            <a:xfrm flipH="1" flipV="1">
              <a:off x="7869961" y="3643900"/>
              <a:ext cx="420276" cy="62155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Elipse 120"/>
            <p:cNvSpPr/>
            <p:nvPr/>
          </p:nvSpPr>
          <p:spPr>
            <a:xfrm>
              <a:off x="5868912" y="2860156"/>
              <a:ext cx="3497787" cy="2792331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122" name="CuadroTexto 121"/>
            <p:cNvSpPr txBox="1"/>
            <p:nvPr/>
          </p:nvSpPr>
          <p:spPr>
            <a:xfrm>
              <a:off x="6396640" y="2165606"/>
              <a:ext cx="1183822" cy="986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/>
                <a:t>Enlace del Centro</a:t>
              </a:r>
              <a:endParaRPr lang="es-ES" sz="1200" dirty="0"/>
            </a:p>
          </p:txBody>
        </p:sp>
        <p:sp>
          <p:nvSpPr>
            <p:cNvPr id="124" name="CuadroTexto 123"/>
            <p:cNvSpPr txBox="1"/>
            <p:nvPr/>
          </p:nvSpPr>
          <p:spPr>
            <a:xfrm>
              <a:off x="8023665" y="5054327"/>
              <a:ext cx="1817503" cy="9866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200" dirty="0"/>
                <a:t>Servidor de rutas de la institución</a:t>
              </a:r>
              <a:endParaRPr lang="es-ES" sz="1200" dirty="0"/>
            </a:p>
          </p:txBody>
        </p:sp>
        <p:sp>
          <p:nvSpPr>
            <p:cNvPr id="125" name="CuadroTexto 124"/>
            <p:cNvSpPr txBox="1"/>
            <p:nvPr/>
          </p:nvSpPr>
          <p:spPr>
            <a:xfrm>
              <a:off x="3105480" y="3757203"/>
              <a:ext cx="1817503" cy="7047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Servidor de rutas AUTONUL</a:t>
              </a:r>
              <a:endParaRPr lang="es-ES" sz="1200" dirty="0"/>
            </a:p>
          </p:txBody>
        </p:sp>
        <p:sp>
          <p:nvSpPr>
            <p:cNvPr id="126" name="CuadroTexto 125"/>
            <p:cNvSpPr txBox="1"/>
            <p:nvPr/>
          </p:nvSpPr>
          <p:spPr>
            <a:xfrm>
              <a:off x="2005387" y="1129726"/>
              <a:ext cx="1183822" cy="986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Proveedor externo 1</a:t>
              </a:r>
              <a:endParaRPr lang="es-ES" sz="1200" dirty="0"/>
            </a:p>
          </p:txBody>
        </p:sp>
        <p:sp>
          <p:nvSpPr>
            <p:cNvPr id="127" name="CuadroTexto 126"/>
            <p:cNvSpPr txBox="1"/>
            <p:nvPr/>
          </p:nvSpPr>
          <p:spPr>
            <a:xfrm>
              <a:off x="6780096" y="1193392"/>
              <a:ext cx="1183822" cy="986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Proveedor externo 2</a:t>
              </a:r>
              <a:endParaRPr lang="es-ES" sz="1200" dirty="0"/>
            </a:p>
          </p:txBody>
        </p:sp>
        <p:grpSp>
          <p:nvGrpSpPr>
            <p:cNvPr id="128" name="Agrupar 127"/>
            <p:cNvGrpSpPr>
              <a:grpSpLocks noChangeAspect="1"/>
            </p:cNvGrpSpPr>
            <p:nvPr/>
          </p:nvGrpSpPr>
          <p:grpSpPr>
            <a:xfrm>
              <a:off x="3508388" y="2132461"/>
              <a:ext cx="565127" cy="540000"/>
              <a:chOff x="3511003" y="1002043"/>
              <a:chExt cx="753569" cy="720064"/>
            </a:xfrm>
          </p:grpSpPr>
          <p:sp>
            <p:nvSpPr>
              <p:cNvPr id="129" name="Elipse 128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130" name="Conector recto de flecha 129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ector recto de flecha 130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Agrupar 131"/>
            <p:cNvGrpSpPr>
              <a:grpSpLocks noChangeAspect="1"/>
            </p:cNvGrpSpPr>
            <p:nvPr/>
          </p:nvGrpSpPr>
          <p:grpSpPr>
            <a:xfrm>
              <a:off x="5464671" y="2296021"/>
              <a:ext cx="565127" cy="540000"/>
              <a:chOff x="3511003" y="1002043"/>
              <a:chExt cx="753569" cy="720064"/>
            </a:xfrm>
          </p:grpSpPr>
          <p:sp>
            <p:nvSpPr>
              <p:cNvPr id="133" name="Elipse 13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134" name="Conector recto de flecha 133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ector recto de flecha 134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CuadroTexto 135"/>
            <p:cNvSpPr txBox="1"/>
            <p:nvPr/>
          </p:nvSpPr>
          <p:spPr>
            <a:xfrm>
              <a:off x="4178632" y="2242051"/>
              <a:ext cx="1282651" cy="70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Troncal de RedIRIS</a:t>
              </a:r>
              <a:endParaRPr lang="es-ES" sz="1200" dirty="0"/>
            </a:p>
          </p:txBody>
        </p:sp>
        <p:sp>
          <p:nvSpPr>
            <p:cNvPr id="139" name="CuadroTexto 138"/>
            <p:cNvSpPr txBox="1"/>
            <p:nvPr/>
          </p:nvSpPr>
          <p:spPr>
            <a:xfrm>
              <a:off x="6097854" y="3443610"/>
              <a:ext cx="879647" cy="986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Red del Centro</a:t>
              </a:r>
              <a:endParaRPr lang="es-ES" sz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146869" y="803565"/>
              <a:ext cx="1982318" cy="3546763"/>
            </a:xfrm>
            <a:custGeom>
              <a:avLst/>
              <a:gdLst>
                <a:gd name="connsiteX0" fmla="*/ 1073822 w 1982318"/>
                <a:gd name="connsiteY0" fmla="*/ 0 h 3546763"/>
                <a:gd name="connsiteX1" fmla="*/ 200986 w 1982318"/>
                <a:gd name="connsiteY1" fmla="*/ 526472 h 3546763"/>
                <a:gd name="connsiteX2" fmla="*/ 34731 w 1982318"/>
                <a:gd name="connsiteY2" fmla="*/ 1219200 h 3546763"/>
                <a:gd name="connsiteX3" fmla="*/ 713604 w 1982318"/>
                <a:gd name="connsiteY3" fmla="*/ 1898072 h 3546763"/>
                <a:gd name="connsiteX4" fmla="*/ 1946658 w 1982318"/>
                <a:gd name="connsiteY4" fmla="*/ 2493818 h 3546763"/>
                <a:gd name="connsiteX5" fmla="*/ 1641858 w 1982318"/>
                <a:gd name="connsiteY5" fmla="*/ 3338945 h 3546763"/>
                <a:gd name="connsiteX6" fmla="*/ 1558731 w 1982318"/>
                <a:gd name="connsiteY6" fmla="*/ 3505200 h 3546763"/>
                <a:gd name="connsiteX7" fmla="*/ 1586440 w 1982318"/>
                <a:gd name="connsiteY7" fmla="*/ 3546763 h 3546763"/>
                <a:gd name="connsiteX8" fmla="*/ 1586440 w 1982318"/>
                <a:gd name="connsiteY8" fmla="*/ 3546763 h 354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2318" h="3546763">
                  <a:moveTo>
                    <a:pt x="1073822" y="0"/>
                  </a:moveTo>
                  <a:cubicBezTo>
                    <a:pt x="723995" y="161636"/>
                    <a:pt x="374168" y="323272"/>
                    <a:pt x="200986" y="526472"/>
                  </a:cubicBezTo>
                  <a:cubicBezTo>
                    <a:pt x="27804" y="729672"/>
                    <a:pt x="-50705" y="990600"/>
                    <a:pt x="34731" y="1219200"/>
                  </a:cubicBezTo>
                  <a:cubicBezTo>
                    <a:pt x="120167" y="1447800"/>
                    <a:pt x="394950" y="1685636"/>
                    <a:pt x="713604" y="1898072"/>
                  </a:cubicBezTo>
                  <a:cubicBezTo>
                    <a:pt x="1032258" y="2110508"/>
                    <a:pt x="1791949" y="2253672"/>
                    <a:pt x="1946658" y="2493818"/>
                  </a:cubicBezTo>
                  <a:cubicBezTo>
                    <a:pt x="2101367" y="2733964"/>
                    <a:pt x="1706512" y="3170381"/>
                    <a:pt x="1641858" y="3338945"/>
                  </a:cubicBezTo>
                  <a:cubicBezTo>
                    <a:pt x="1577204" y="3507509"/>
                    <a:pt x="1567967" y="3470564"/>
                    <a:pt x="1558731" y="3505200"/>
                  </a:cubicBezTo>
                  <a:cubicBezTo>
                    <a:pt x="1549495" y="3539836"/>
                    <a:pt x="1586440" y="3546763"/>
                    <a:pt x="1586440" y="3546763"/>
                  </a:cubicBezTo>
                  <a:lnTo>
                    <a:pt x="1586440" y="3546763"/>
                  </a:ln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477491" y="969819"/>
              <a:ext cx="3390894" cy="3172691"/>
            </a:xfrm>
            <a:custGeom>
              <a:avLst/>
              <a:gdLst>
                <a:gd name="connsiteX0" fmla="*/ 0 w 3390894"/>
                <a:gd name="connsiteY0" fmla="*/ 0 h 3172691"/>
                <a:gd name="connsiteX1" fmla="*/ 678873 w 3390894"/>
                <a:gd name="connsiteY1" fmla="*/ 1011382 h 3172691"/>
                <a:gd name="connsiteX2" fmla="*/ 1246909 w 3390894"/>
                <a:gd name="connsiteY2" fmla="*/ 1413164 h 3172691"/>
                <a:gd name="connsiteX3" fmla="*/ 3269673 w 3390894"/>
                <a:gd name="connsiteY3" fmla="*/ 2410691 h 3172691"/>
                <a:gd name="connsiteX4" fmla="*/ 3172691 w 3390894"/>
                <a:gd name="connsiteY4" fmla="*/ 3172691 h 317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0894" h="3172691">
                  <a:moveTo>
                    <a:pt x="0" y="0"/>
                  </a:moveTo>
                  <a:cubicBezTo>
                    <a:pt x="235527" y="387927"/>
                    <a:pt x="471055" y="775855"/>
                    <a:pt x="678873" y="1011382"/>
                  </a:cubicBezTo>
                  <a:cubicBezTo>
                    <a:pt x="886691" y="1246909"/>
                    <a:pt x="815109" y="1179946"/>
                    <a:pt x="1246909" y="1413164"/>
                  </a:cubicBezTo>
                  <a:cubicBezTo>
                    <a:pt x="1678709" y="1646382"/>
                    <a:pt x="2948709" y="2117437"/>
                    <a:pt x="3269673" y="2410691"/>
                  </a:cubicBezTo>
                  <a:cubicBezTo>
                    <a:pt x="3590637" y="2703946"/>
                    <a:pt x="3172691" y="3172691"/>
                    <a:pt x="3172691" y="3172691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117273" y="1371599"/>
              <a:ext cx="2479963" cy="1413164"/>
            </a:xfrm>
            <a:custGeom>
              <a:avLst/>
              <a:gdLst>
                <a:gd name="connsiteX0" fmla="*/ 0 w 5818909"/>
                <a:gd name="connsiteY0" fmla="*/ 0 h 2468259"/>
                <a:gd name="connsiteX1" fmla="*/ 858982 w 5818909"/>
                <a:gd name="connsiteY1" fmla="*/ 831273 h 2468259"/>
                <a:gd name="connsiteX2" fmla="*/ 2978727 w 5818909"/>
                <a:gd name="connsiteY2" fmla="*/ 1939636 h 2468259"/>
                <a:gd name="connsiteX3" fmla="*/ 4378036 w 5818909"/>
                <a:gd name="connsiteY3" fmla="*/ 2452255 h 2468259"/>
                <a:gd name="connsiteX4" fmla="*/ 5818909 w 5818909"/>
                <a:gd name="connsiteY4" fmla="*/ 2341418 h 2468259"/>
                <a:gd name="connsiteX0" fmla="*/ 0 w 5818909"/>
                <a:gd name="connsiteY0" fmla="*/ 0 h 2341418"/>
                <a:gd name="connsiteX1" fmla="*/ 858982 w 5818909"/>
                <a:gd name="connsiteY1" fmla="*/ 831273 h 2341418"/>
                <a:gd name="connsiteX2" fmla="*/ 2978727 w 5818909"/>
                <a:gd name="connsiteY2" fmla="*/ 1939636 h 2341418"/>
                <a:gd name="connsiteX3" fmla="*/ 5818909 w 5818909"/>
                <a:gd name="connsiteY3" fmla="*/ 2341418 h 2341418"/>
                <a:gd name="connsiteX0" fmla="*/ 0 w 2978727"/>
                <a:gd name="connsiteY0" fmla="*/ 0 h 1939636"/>
                <a:gd name="connsiteX1" fmla="*/ 858982 w 2978727"/>
                <a:gd name="connsiteY1" fmla="*/ 831273 h 1939636"/>
                <a:gd name="connsiteX2" fmla="*/ 2978727 w 2978727"/>
                <a:gd name="connsiteY2" fmla="*/ 1939636 h 1939636"/>
                <a:gd name="connsiteX0" fmla="*/ 0 w 2549236"/>
                <a:gd name="connsiteY0" fmla="*/ 0 h 1745673"/>
                <a:gd name="connsiteX1" fmla="*/ 858982 w 2549236"/>
                <a:gd name="connsiteY1" fmla="*/ 831273 h 1745673"/>
                <a:gd name="connsiteX2" fmla="*/ 2549236 w 2549236"/>
                <a:gd name="connsiteY2" fmla="*/ 1745673 h 1745673"/>
                <a:gd name="connsiteX0" fmla="*/ 0 w 2479963"/>
                <a:gd name="connsiteY0" fmla="*/ 0 h 1413164"/>
                <a:gd name="connsiteX1" fmla="*/ 858982 w 2479963"/>
                <a:gd name="connsiteY1" fmla="*/ 831273 h 1413164"/>
                <a:gd name="connsiteX2" fmla="*/ 2479963 w 2479963"/>
                <a:gd name="connsiteY2" fmla="*/ 1413164 h 141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9963" h="1413164">
                  <a:moveTo>
                    <a:pt x="0" y="0"/>
                  </a:moveTo>
                  <a:cubicBezTo>
                    <a:pt x="181264" y="254000"/>
                    <a:pt x="445655" y="595746"/>
                    <a:pt x="858982" y="831273"/>
                  </a:cubicBezTo>
                  <a:cubicBezTo>
                    <a:pt x="1272309" y="1066800"/>
                    <a:pt x="1653309" y="1161473"/>
                    <a:pt x="2479963" y="1413164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2119053" y="5348203"/>
              <a:ext cx="2164905" cy="704723"/>
              <a:chOff x="595052" y="5348202"/>
              <a:chExt cx="2164905" cy="704723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595052" y="5348202"/>
                <a:ext cx="2164905" cy="704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err="1"/>
                  <a:t>Trafico</a:t>
                </a:r>
                <a:r>
                  <a:rPr lang="en-GB" sz="1200" dirty="0"/>
                  <a:t> DDOS</a:t>
                </a:r>
              </a:p>
              <a:p>
                <a:r>
                  <a:rPr lang="en-GB" sz="1200" dirty="0" err="1"/>
                  <a:t>Trafico</a:t>
                </a:r>
                <a:r>
                  <a:rPr lang="en-GB" sz="1200" dirty="0"/>
                  <a:t> </a:t>
                </a:r>
                <a:r>
                  <a:rPr lang="en-GB" sz="1200" dirty="0" err="1"/>
                  <a:t>Lícito</a:t>
                </a:r>
                <a:r>
                  <a:rPr lang="en-GB" sz="1200" dirty="0"/>
                  <a:t> </a:t>
                </a:r>
                <a:endParaRPr lang="en-GB" sz="1200" dirty="0"/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>
                <a:off x="2196913" y="5533449"/>
                <a:ext cx="467809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2236671" y="5839204"/>
                <a:ext cx="38768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446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20078" y="1831285"/>
            <a:ext cx="5760798" cy="3773386"/>
            <a:chOff x="2005387" y="475663"/>
            <a:chExt cx="7835781" cy="5879645"/>
          </a:xfrm>
        </p:grpSpPr>
        <p:sp>
          <p:nvSpPr>
            <p:cNvPr id="2" name="Nube 1"/>
            <p:cNvSpPr/>
            <p:nvPr/>
          </p:nvSpPr>
          <p:spPr>
            <a:xfrm>
              <a:off x="3198597" y="1320205"/>
              <a:ext cx="3000320" cy="2280637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grpSp>
          <p:nvGrpSpPr>
            <p:cNvPr id="21" name="Agrupar 20"/>
            <p:cNvGrpSpPr/>
            <p:nvPr/>
          </p:nvGrpSpPr>
          <p:grpSpPr>
            <a:xfrm>
              <a:off x="2670849" y="475663"/>
              <a:ext cx="753569" cy="720064"/>
              <a:chOff x="3511003" y="1002043"/>
              <a:chExt cx="753569" cy="720064"/>
            </a:xfrm>
          </p:grpSpPr>
          <p:sp>
            <p:nvSpPr>
              <p:cNvPr id="3" name="Elipse 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5" name="Conector recto de flecha 4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cto de flecha 7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Agrupar 21"/>
            <p:cNvGrpSpPr/>
            <p:nvPr/>
          </p:nvGrpSpPr>
          <p:grpSpPr>
            <a:xfrm rot="343060">
              <a:off x="7253440" y="3004010"/>
              <a:ext cx="753569" cy="720064"/>
              <a:chOff x="3511003" y="1002043"/>
              <a:chExt cx="753569" cy="720064"/>
            </a:xfrm>
          </p:grpSpPr>
          <p:sp>
            <p:nvSpPr>
              <p:cNvPr id="23" name="Elipse 2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24" name="Conector recto de flecha 23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de flecha 24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20719853">
              <a:off x="8004626" y="4253717"/>
              <a:ext cx="753569" cy="720064"/>
              <a:chOff x="3511003" y="1002043"/>
              <a:chExt cx="753569" cy="720064"/>
            </a:xfrm>
          </p:grpSpPr>
          <p:sp>
            <p:nvSpPr>
              <p:cNvPr id="27" name="Elipse 26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28" name="Conector recto de flecha 27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de flecha 28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6"/>
            <p:cNvGrpSpPr>
              <a:grpSpLocks/>
            </p:cNvGrpSpPr>
            <p:nvPr/>
          </p:nvGrpSpPr>
          <p:grpSpPr bwMode="auto">
            <a:xfrm>
              <a:off x="6319662" y="4351591"/>
              <a:ext cx="739775" cy="1008063"/>
              <a:chOff x="2647" y="2976"/>
              <a:chExt cx="466" cy="635"/>
            </a:xfrm>
          </p:grpSpPr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2662" y="3430"/>
                <a:ext cx="0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s-ES" sz="1200" dirty="0">
                  <a:solidFill>
                    <a:srgbClr val="333399"/>
                  </a:solidFill>
                  <a:latin typeface="Verdana" charset="0"/>
                </a:endParaRPr>
              </a:p>
            </p:txBody>
          </p:sp>
          <p:grpSp>
            <p:nvGrpSpPr>
              <p:cNvPr id="32" name="Group 8"/>
              <p:cNvGrpSpPr>
                <a:grpSpLocks/>
              </p:cNvGrpSpPr>
              <p:nvPr/>
            </p:nvGrpSpPr>
            <p:grpSpPr bwMode="auto">
              <a:xfrm>
                <a:off x="2647" y="2976"/>
                <a:ext cx="466" cy="448"/>
                <a:chOff x="3159" y="3140"/>
                <a:chExt cx="466" cy="448"/>
              </a:xfrm>
            </p:grpSpPr>
            <p:sp>
              <p:nvSpPr>
                <p:cNvPr id="33" name="Rectangle 9"/>
                <p:cNvSpPr>
                  <a:spLocks noChangeArrowheads="1"/>
                </p:cNvSpPr>
                <p:nvPr/>
              </p:nvSpPr>
              <p:spPr bwMode="auto">
                <a:xfrm>
                  <a:off x="3356" y="3235"/>
                  <a:ext cx="269" cy="6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4" name="Rectangle 10"/>
                <p:cNvSpPr>
                  <a:spLocks noChangeArrowheads="1"/>
                </p:cNvSpPr>
                <p:nvPr/>
              </p:nvSpPr>
              <p:spPr bwMode="auto">
                <a:xfrm>
                  <a:off x="3356" y="3241"/>
                  <a:ext cx="269" cy="6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5" name="Rectangle 11"/>
                <p:cNvSpPr>
                  <a:spLocks noChangeArrowheads="1"/>
                </p:cNvSpPr>
                <p:nvPr/>
              </p:nvSpPr>
              <p:spPr bwMode="auto">
                <a:xfrm>
                  <a:off x="3356" y="3247"/>
                  <a:ext cx="269" cy="6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6" name="Rectangle 12"/>
                <p:cNvSpPr>
                  <a:spLocks noChangeArrowheads="1"/>
                </p:cNvSpPr>
                <p:nvPr/>
              </p:nvSpPr>
              <p:spPr bwMode="auto">
                <a:xfrm>
                  <a:off x="3356" y="3253"/>
                  <a:ext cx="269" cy="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7" name="Rectangle 13"/>
                <p:cNvSpPr>
                  <a:spLocks noChangeArrowheads="1"/>
                </p:cNvSpPr>
                <p:nvPr/>
              </p:nvSpPr>
              <p:spPr bwMode="auto">
                <a:xfrm>
                  <a:off x="3356" y="3259"/>
                  <a:ext cx="269" cy="6"/>
                </a:xfrm>
                <a:prstGeom prst="rect">
                  <a:avLst/>
                </a:pr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8" name="Rectangle 14"/>
                <p:cNvSpPr>
                  <a:spLocks noChangeArrowheads="1"/>
                </p:cNvSpPr>
                <p:nvPr/>
              </p:nvSpPr>
              <p:spPr bwMode="auto">
                <a:xfrm>
                  <a:off x="3356" y="3265"/>
                  <a:ext cx="269" cy="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9" name="Rectangle 15"/>
                <p:cNvSpPr>
                  <a:spLocks noChangeArrowheads="1"/>
                </p:cNvSpPr>
                <p:nvPr/>
              </p:nvSpPr>
              <p:spPr bwMode="auto">
                <a:xfrm>
                  <a:off x="3356" y="3271"/>
                  <a:ext cx="269" cy="6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0" name="Rectangle 16"/>
                <p:cNvSpPr>
                  <a:spLocks noChangeArrowheads="1"/>
                </p:cNvSpPr>
                <p:nvPr/>
              </p:nvSpPr>
              <p:spPr bwMode="auto">
                <a:xfrm>
                  <a:off x="3356" y="3277"/>
                  <a:ext cx="269" cy="6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1" name="Rectangle 17"/>
                <p:cNvSpPr>
                  <a:spLocks noChangeArrowheads="1"/>
                </p:cNvSpPr>
                <p:nvPr/>
              </p:nvSpPr>
              <p:spPr bwMode="auto">
                <a:xfrm>
                  <a:off x="3356" y="3283"/>
                  <a:ext cx="269" cy="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2" name="Freeform 18"/>
                <p:cNvSpPr>
                  <a:spLocks/>
                </p:cNvSpPr>
                <p:nvPr/>
              </p:nvSpPr>
              <p:spPr bwMode="auto">
                <a:xfrm>
                  <a:off x="3366" y="3149"/>
                  <a:ext cx="251" cy="134"/>
                </a:xfrm>
                <a:custGeom>
                  <a:avLst/>
                  <a:gdLst>
                    <a:gd name="T0" fmla="*/ 0 w 675"/>
                    <a:gd name="T1" fmla="*/ 2 h 358"/>
                    <a:gd name="T2" fmla="*/ 55 w 675"/>
                    <a:gd name="T3" fmla="*/ 0 h 358"/>
                    <a:gd name="T4" fmla="*/ 486 w 675"/>
                    <a:gd name="T5" fmla="*/ 229 h 358"/>
                    <a:gd name="T6" fmla="*/ 675 w 675"/>
                    <a:gd name="T7" fmla="*/ 358 h 358"/>
                    <a:gd name="T8" fmla="*/ 621 w 675"/>
                    <a:gd name="T9" fmla="*/ 358 h 358"/>
                    <a:gd name="T10" fmla="*/ 0 w 675"/>
                    <a:gd name="T11" fmla="*/ 2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5" h="358">
                      <a:moveTo>
                        <a:pt x="0" y="2"/>
                      </a:moveTo>
                      <a:lnTo>
                        <a:pt x="55" y="0"/>
                      </a:lnTo>
                      <a:lnTo>
                        <a:pt x="486" y="229"/>
                      </a:lnTo>
                      <a:lnTo>
                        <a:pt x="675" y="358"/>
                      </a:lnTo>
                      <a:lnTo>
                        <a:pt x="621" y="358"/>
                      </a:lnTo>
                      <a:cubicBezTo>
                        <a:pt x="413" y="242"/>
                        <a:pt x="205" y="123"/>
                        <a:pt x="0" y="2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3" name="Rectangle 19"/>
                <p:cNvSpPr>
                  <a:spLocks noChangeArrowheads="1"/>
                </p:cNvSpPr>
                <p:nvPr/>
              </p:nvSpPr>
              <p:spPr bwMode="auto">
                <a:xfrm>
                  <a:off x="3159" y="3325"/>
                  <a:ext cx="394" cy="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4" name="Rectangle 20"/>
                <p:cNvSpPr>
                  <a:spLocks noChangeArrowheads="1"/>
                </p:cNvSpPr>
                <p:nvPr/>
              </p:nvSpPr>
              <p:spPr bwMode="auto">
                <a:xfrm>
                  <a:off x="3159" y="3409"/>
                  <a:ext cx="394" cy="5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5" name="Rectangle 21"/>
                <p:cNvSpPr>
                  <a:spLocks noChangeArrowheads="1"/>
                </p:cNvSpPr>
                <p:nvPr/>
              </p:nvSpPr>
              <p:spPr bwMode="auto">
                <a:xfrm>
                  <a:off x="3159" y="3414"/>
                  <a:ext cx="394" cy="6"/>
                </a:xfrm>
                <a:prstGeom prst="rect">
                  <a:avLst/>
                </a:pr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6" name="Rectangle 22"/>
                <p:cNvSpPr>
                  <a:spLocks noChangeArrowheads="1"/>
                </p:cNvSpPr>
                <p:nvPr/>
              </p:nvSpPr>
              <p:spPr bwMode="auto">
                <a:xfrm>
                  <a:off x="3159" y="3420"/>
                  <a:ext cx="394" cy="6"/>
                </a:xfrm>
                <a:prstGeom prst="rect">
                  <a:avLst/>
                </a:prstGeom>
                <a:solidFill>
                  <a:srgbClr val="ECECE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7" name="Rectangle 23"/>
                <p:cNvSpPr>
                  <a:spLocks noChangeArrowheads="1"/>
                </p:cNvSpPr>
                <p:nvPr/>
              </p:nvSpPr>
              <p:spPr bwMode="auto">
                <a:xfrm>
                  <a:off x="3159" y="3426"/>
                  <a:ext cx="394" cy="6"/>
                </a:xfrm>
                <a:prstGeom prst="rect">
                  <a:avLst/>
                </a:prstGeom>
                <a:solidFill>
                  <a:srgbClr val="ED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8" name="Rectangle 24"/>
                <p:cNvSpPr>
                  <a:spLocks noChangeArrowheads="1"/>
                </p:cNvSpPr>
                <p:nvPr/>
              </p:nvSpPr>
              <p:spPr bwMode="auto">
                <a:xfrm>
                  <a:off x="3159" y="3432"/>
                  <a:ext cx="394" cy="12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9" name="Rectangle 25"/>
                <p:cNvSpPr>
                  <a:spLocks noChangeArrowheads="1"/>
                </p:cNvSpPr>
                <p:nvPr/>
              </p:nvSpPr>
              <p:spPr bwMode="auto">
                <a:xfrm>
                  <a:off x="3159" y="3444"/>
                  <a:ext cx="394" cy="6"/>
                </a:xfrm>
                <a:prstGeom prst="rect">
                  <a:avLst/>
                </a:pr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0" name="Rectangle 26"/>
                <p:cNvSpPr>
                  <a:spLocks noChangeArrowheads="1"/>
                </p:cNvSpPr>
                <p:nvPr/>
              </p:nvSpPr>
              <p:spPr bwMode="auto">
                <a:xfrm>
                  <a:off x="3159" y="3450"/>
                  <a:ext cx="394" cy="6"/>
                </a:xfrm>
                <a:prstGeom prst="rect">
                  <a:avLst/>
                </a:prstGeom>
                <a:solidFill>
                  <a:srgbClr val="F0F0F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59" y="3456"/>
                  <a:ext cx="394" cy="6"/>
                </a:xfrm>
                <a:prstGeom prst="rect">
                  <a:avLst/>
                </a:prstGeom>
                <a:solidFill>
                  <a:srgbClr val="F1F1F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2" name="Rectangle 28"/>
                <p:cNvSpPr>
                  <a:spLocks noChangeArrowheads="1"/>
                </p:cNvSpPr>
                <p:nvPr/>
              </p:nvSpPr>
              <p:spPr bwMode="auto">
                <a:xfrm>
                  <a:off x="3159" y="3462"/>
                  <a:ext cx="394" cy="6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3" name="Rectangle 29"/>
                <p:cNvSpPr>
                  <a:spLocks noChangeArrowheads="1"/>
                </p:cNvSpPr>
                <p:nvPr/>
              </p:nvSpPr>
              <p:spPr bwMode="auto">
                <a:xfrm>
                  <a:off x="3159" y="3468"/>
                  <a:ext cx="394" cy="12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4" name="Rectangle 30"/>
                <p:cNvSpPr>
                  <a:spLocks noChangeArrowheads="1"/>
                </p:cNvSpPr>
                <p:nvPr/>
              </p:nvSpPr>
              <p:spPr bwMode="auto">
                <a:xfrm>
                  <a:off x="3159" y="3480"/>
                  <a:ext cx="394" cy="6"/>
                </a:xfrm>
                <a:prstGeom prst="rect">
                  <a:avLst/>
                </a:pr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5" name="Rectangle 31"/>
                <p:cNvSpPr>
                  <a:spLocks noChangeArrowheads="1"/>
                </p:cNvSpPr>
                <p:nvPr/>
              </p:nvSpPr>
              <p:spPr bwMode="auto">
                <a:xfrm>
                  <a:off x="3159" y="3486"/>
                  <a:ext cx="394" cy="6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6" name="Rectangle 32"/>
                <p:cNvSpPr>
                  <a:spLocks noChangeArrowheads="1"/>
                </p:cNvSpPr>
                <p:nvPr/>
              </p:nvSpPr>
              <p:spPr bwMode="auto">
                <a:xfrm>
                  <a:off x="3159" y="3492"/>
                  <a:ext cx="394" cy="6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7" name="Rectangle 33"/>
                <p:cNvSpPr>
                  <a:spLocks noChangeArrowheads="1"/>
                </p:cNvSpPr>
                <p:nvPr/>
              </p:nvSpPr>
              <p:spPr bwMode="auto">
                <a:xfrm>
                  <a:off x="3159" y="3498"/>
                  <a:ext cx="394" cy="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8" name="Rectangle 34"/>
                <p:cNvSpPr>
                  <a:spLocks noChangeArrowheads="1"/>
                </p:cNvSpPr>
                <p:nvPr/>
              </p:nvSpPr>
              <p:spPr bwMode="auto">
                <a:xfrm>
                  <a:off x="3159" y="3504"/>
                  <a:ext cx="394" cy="12"/>
                </a:xfrm>
                <a:prstGeom prst="rect">
                  <a:avLst/>
                </a:pr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9" name="Rectangle 35"/>
                <p:cNvSpPr>
                  <a:spLocks noChangeArrowheads="1"/>
                </p:cNvSpPr>
                <p:nvPr/>
              </p:nvSpPr>
              <p:spPr bwMode="auto">
                <a:xfrm>
                  <a:off x="3159" y="3516"/>
                  <a:ext cx="394" cy="6"/>
                </a:xfrm>
                <a:prstGeom prst="rect">
                  <a:avLst/>
                </a:pr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0" name="Rectangle 36"/>
                <p:cNvSpPr>
                  <a:spLocks noChangeArrowheads="1"/>
                </p:cNvSpPr>
                <p:nvPr/>
              </p:nvSpPr>
              <p:spPr bwMode="auto">
                <a:xfrm>
                  <a:off x="3159" y="3522"/>
                  <a:ext cx="394" cy="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1" name="Rectangle 37"/>
                <p:cNvSpPr>
                  <a:spLocks noChangeArrowheads="1"/>
                </p:cNvSpPr>
                <p:nvPr/>
              </p:nvSpPr>
              <p:spPr bwMode="auto">
                <a:xfrm>
                  <a:off x="3159" y="3528"/>
                  <a:ext cx="394" cy="6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2" name="Rectangle 38"/>
                <p:cNvSpPr>
                  <a:spLocks noChangeArrowheads="1"/>
                </p:cNvSpPr>
                <p:nvPr/>
              </p:nvSpPr>
              <p:spPr bwMode="auto">
                <a:xfrm>
                  <a:off x="3159" y="3534"/>
                  <a:ext cx="394" cy="6"/>
                </a:xfrm>
                <a:prstGeom prst="rect">
                  <a:avLst/>
                </a:prstGeom>
                <a:solidFill>
                  <a:srgbClr val="FCFCF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3" name="Rectangle 39"/>
                <p:cNvSpPr>
                  <a:spLocks noChangeArrowheads="1"/>
                </p:cNvSpPr>
                <p:nvPr/>
              </p:nvSpPr>
              <p:spPr bwMode="auto">
                <a:xfrm>
                  <a:off x="3159" y="3540"/>
                  <a:ext cx="394" cy="12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4" name="Rectangle 40"/>
                <p:cNvSpPr>
                  <a:spLocks noChangeArrowheads="1"/>
                </p:cNvSpPr>
                <p:nvPr/>
              </p:nvSpPr>
              <p:spPr bwMode="auto">
                <a:xfrm>
                  <a:off x="3159" y="3552"/>
                  <a:ext cx="394" cy="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5" name="Freeform 41"/>
                <p:cNvSpPr>
                  <a:spLocks/>
                </p:cNvSpPr>
                <p:nvPr/>
              </p:nvSpPr>
              <p:spPr bwMode="auto">
                <a:xfrm>
                  <a:off x="3166" y="3334"/>
                  <a:ext cx="376" cy="217"/>
                </a:xfrm>
                <a:custGeom>
                  <a:avLst/>
                  <a:gdLst>
                    <a:gd name="T0" fmla="*/ 0 w 1009"/>
                    <a:gd name="T1" fmla="*/ 224 h 581"/>
                    <a:gd name="T2" fmla="*/ 389 w 1009"/>
                    <a:gd name="T3" fmla="*/ 0 h 581"/>
                    <a:gd name="T4" fmla="*/ 1009 w 1009"/>
                    <a:gd name="T5" fmla="*/ 357 h 581"/>
                    <a:gd name="T6" fmla="*/ 623 w 1009"/>
                    <a:gd name="T7" fmla="*/ 581 h 581"/>
                    <a:gd name="T8" fmla="*/ 0 w 1009"/>
                    <a:gd name="T9" fmla="*/ 224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9" h="581">
                      <a:moveTo>
                        <a:pt x="0" y="224"/>
                      </a:moveTo>
                      <a:lnTo>
                        <a:pt x="389" y="0"/>
                      </a:lnTo>
                      <a:lnTo>
                        <a:pt x="1009" y="357"/>
                      </a:lnTo>
                      <a:lnTo>
                        <a:pt x="623" y="581"/>
                      </a:lnTo>
                      <a:cubicBezTo>
                        <a:pt x="393" y="508"/>
                        <a:pt x="181" y="386"/>
                        <a:pt x="0" y="22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pic>
              <p:nvPicPr>
                <p:cNvPr id="66" name="Picture 4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2" y="3140"/>
                  <a:ext cx="299" cy="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Freeform 43"/>
                <p:cNvSpPr>
                  <a:spLocks/>
                </p:cNvSpPr>
                <p:nvPr/>
              </p:nvSpPr>
              <p:spPr bwMode="auto">
                <a:xfrm>
                  <a:off x="3311" y="3149"/>
                  <a:ext cx="286" cy="318"/>
                </a:xfrm>
                <a:custGeom>
                  <a:avLst/>
                  <a:gdLst>
                    <a:gd name="T0" fmla="*/ 620 w 767"/>
                    <a:gd name="T1" fmla="*/ 853 h 853"/>
                    <a:gd name="T2" fmla="*/ 1 w 767"/>
                    <a:gd name="T3" fmla="*/ 496 h 853"/>
                    <a:gd name="T4" fmla="*/ 0 w 767"/>
                    <a:gd name="T5" fmla="*/ 496 h 853"/>
                    <a:gd name="T6" fmla="*/ 147 w 767"/>
                    <a:gd name="T7" fmla="*/ 0 h 853"/>
                    <a:gd name="T8" fmla="*/ 767 w 767"/>
                    <a:gd name="T9" fmla="*/ 358 h 853"/>
                    <a:gd name="T10" fmla="*/ 620 w 767"/>
                    <a:gd name="T11" fmla="*/ 853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67" h="853">
                      <a:moveTo>
                        <a:pt x="620" y="853"/>
                      </a:moveTo>
                      <a:cubicBezTo>
                        <a:pt x="414" y="733"/>
                        <a:pt x="208" y="614"/>
                        <a:pt x="1" y="496"/>
                      </a:cubicBezTo>
                      <a:lnTo>
                        <a:pt x="0" y="496"/>
                      </a:lnTo>
                      <a:lnTo>
                        <a:pt x="147" y="0"/>
                      </a:lnTo>
                      <a:lnTo>
                        <a:pt x="767" y="358"/>
                      </a:lnTo>
                      <a:lnTo>
                        <a:pt x="620" y="853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pic>
              <p:nvPicPr>
                <p:cNvPr id="68" name="Picture 4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59" y="3409"/>
                  <a:ext cx="245" cy="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9" name="Freeform 45"/>
                <p:cNvSpPr>
                  <a:spLocks/>
                </p:cNvSpPr>
                <p:nvPr/>
              </p:nvSpPr>
              <p:spPr bwMode="auto">
                <a:xfrm>
                  <a:off x="3166" y="3418"/>
                  <a:ext cx="232" cy="167"/>
                </a:xfrm>
                <a:custGeom>
                  <a:avLst/>
                  <a:gdLst>
                    <a:gd name="T0" fmla="*/ 0 w 623"/>
                    <a:gd name="T1" fmla="*/ 85 h 448"/>
                    <a:gd name="T2" fmla="*/ 623 w 623"/>
                    <a:gd name="T3" fmla="*/ 448 h 448"/>
                    <a:gd name="T4" fmla="*/ 623 w 623"/>
                    <a:gd name="T5" fmla="*/ 448 h 448"/>
                    <a:gd name="T6" fmla="*/ 623 w 623"/>
                    <a:gd name="T7" fmla="*/ 357 h 448"/>
                    <a:gd name="T8" fmla="*/ 0 w 623"/>
                    <a:gd name="T9" fmla="*/ 0 h 448"/>
                    <a:gd name="T10" fmla="*/ 0 w 623"/>
                    <a:gd name="T11" fmla="*/ 0 h 448"/>
                    <a:gd name="T12" fmla="*/ 0 w 623"/>
                    <a:gd name="T13" fmla="*/ 85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448">
                      <a:moveTo>
                        <a:pt x="0" y="85"/>
                      </a:moveTo>
                      <a:cubicBezTo>
                        <a:pt x="174" y="258"/>
                        <a:pt x="388" y="382"/>
                        <a:pt x="623" y="448"/>
                      </a:cubicBezTo>
                      <a:lnTo>
                        <a:pt x="623" y="448"/>
                      </a:lnTo>
                      <a:lnTo>
                        <a:pt x="623" y="357"/>
                      </a:lnTo>
                      <a:cubicBezTo>
                        <a:pt x="389" y="293"/>
                        <a:pt x="175" y="171"/>
                        <a:pt x="0" y="0"/>
                      </a:cubicBezTo>
                      <a:lnTo>
                        <a:pt x="0" y="0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0" name="Freeform 46"/>
                <p:cNvSpPr>
                  <a:spLocks/>
                </p:cNvSpPr>
                <p:nvPr/>
              </p:nvSpPr>
              <p:spPr bwMode="auto">
                <a:xfrm>
                  <a:off x="3166" y="3149"/>
                  <a:ext cx="451" cy="436"/>
                </a:xfrm>
                <a:custGeom>
                  <a:avLst/>
                  <a:gdLst>
                    <a:gd name="T0" fmla="*/ 623 w 1210"/>
                    <a:gd name="T1" fmla="*/ 1168 h 1168"/>
                    <a:gd name="T2" fmla="*/ 1040 w 1210"/>
                    <a:gd name="T3" fmla="*/ 926 h 1168"/>
                    <a:gd name="T4" fmla="*/ 1210 w 1210"/>
                    <a:gd name="T5" fmla="*/ 358 h 1168"/>
                    <a:gd name="T6" fmla="*/ 590 w 1210"/>
                    <a:gd name="T7" fmla="*/ 0 h 1168"/>
                    <a:gd name="T8" fmla="*/ 536 w 1210"/>
                    <a:gd name="T9" fmla="*/ 0 h 1168"/>
                    <a:gd name="T10" fmla="*/ 389 w 1210"/>
                    <a:gd name="T11" fmla="*/ 496 h 1168"/>
                    <a:gd name="T12" fmla="*/ 0 w 1210"/>
                    <a:gd name="T13" fmla="*/ 720 h 1168"/>
                    <a:gd name="T14" fmla="*/ 0 w 1210"/>
                    <a:gd name="T15" fmla="*/ 805 h 1168"/>
                    <a:gd name="T16" fmla="*/ 623 w 1210"/>
                    <a:gd name="T17" fmla="*/ 1168 h 1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10" h="1168">
                      <a:moveTo>
                        <a:pt x="623" y="1168"/>
                      </a:moveTo>
                      <a:lnTo>
                        <a:pt x="1040" y="926"/>
                      </a:lnTo>
                      <a:lnTo>
                        <a:pt x="1210" y="358"/>
                      </a:lnTo>
                      <a:lnTo>
                        <a:pt x="590" y="0"/>
                      </a:lnTo>
                      <a:lnTo>
                        <a:pt x="536" y="0"/>
                      </a:lnTo>
                      <a:lnTo>
                        <a:pt x="389" y="496"/>
                      </a:lnTo>
                      <a:lnTo>
                        <a:pt x="0" y="720"/>
                      </a:lnTo>
                      <a:lnTo>
                        <a:pt x="0" y="805"/>
                      </a:lnTo>
                      <a:cubicBezTo>
                        <a:pt x="175" y="977"/>
                        <a:pt x="389" y="1101"/>
                        <a:pt x="623" y="1168"/>
                      </a:cubicBez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1" name="Freeform 47"/>
                <p:cNvSpPr>
                  <a:spLocks/>
                </p:cNvSpPr>
                <p:nvPr/>
              </p:nvSpPr>
              <p:spPr bwMode="auto">
                <a:xfrm>
                  <a:off x="3328" y="3171"/>
                  <a:ext cx="206" cy="277"/>
                </a:xfrm>
                <a:custGeom>
                  <a:avLst/>
                  <a:gdLst>
                    <a:gd name="T0" fmla="*/ 48 w 206"/>
                    <a:gd name="T1" fmla="*/ 0 h 277"/>
                    <a:gd name="T2" fmla="*/ 0 w 206"/>
                    <a:gd name="T3" fmla="*/ 160 h 277"/>
                    <a:gd name="T4" fmla="*/ 206 w 206"/>
                    <a:gd name="T5" fmla="*/ 277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6" h="277">
                      <a:moveTo>
                        <a:pt x="48" y="0"/>
                      </a:moveTo>
                      <a:lnTo>
                        <a:pt x="0" y="160"/>
                      </a:lnTo>
                      <a:lnTo>
                        <a:pt x="206" y="277"/>
                      </a:ln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2" name="Freeform 48"/>
                <p:cNvSpPr>
                  <a:spLocks/>
                </p:cNvSpPr>
                <p:nvPr/>
              </p:nvSpPr>
              <p:spPr bwMode="auto">
                <a:xfrm>
                  <a:off x="3412" y="3499"/>
                  <a:ext cx="99" cy="78"/>
                </a:xfrm>
                <a:custGeom>
                  <a:avLst/>
                  <a:gdLst>
                    <a:gd name="T0" fmla="*/ 99 w 99"/>
                    <a:gd name="T1" fmla="*/ 0 h 78"/>
                    <a:gd name="T2" fmla="*/ 0 w 99"/>
                    <a:gd name="T3" fmla="*/ 58 h 78"/>
                    <a:gd name="T4" fmla="*/ 0 w 99"/>
                    <a:gd name="T5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78">
                      <a:moveTo>
                        <a:pt x="99" y="0"/>
                      </a:moveTo>
                      <a:lnTo>
                        <a:pt x="0" y="58"/>
                      </a:lnTo>
                      <a:lnTo>
                        <a:pt x="0" y="78"/>
                      </a:ln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3" name="Freeform 49"/>
                <p:cNvSpPr>
                  <a:spLocks/>
                </p:cNvSpPr>
                <p:nvPr/>
              </p:nvSpPr>
              <p:spPr bwMode="auto">
                <a:xfrm>
                  <a:off x="3335" y="3171"/>
                  <a:ext cx="245" cy="277"/>
                </a:xfrm>
                <a:custGeom>
                  <a:avLst/>
                  <a:gdLst>
                    <a:gd name="T0" fmla="*/ 0 w 658"/>
                    <a:gd name="T1" fmla="*/ 424 h 744"/>
                    <a:gd name="T2" fmla="*/ 124 w 658"/>
                    <a:gd name="T3" fmla="*/ 8 h 744"/>
                    <a:gd name="T4" fmla="*/ 112 w 658"/>
                    <a:gd name="T5" fmla="*/ 0 h 744"/>
                    <a:gd name="T6" fmla="*/ 658 w 658"/>
                    <a:gd name="T7" fmla="*/ 316 h 744"/>
                    <a:gd name="T8" fmla="*/ 658 w 658"/>
                    <a:gd name="T9" fmla="*/ 316 h 744"/>
                    <a:gd name="T10" fmla="*/ 533 w 658"/>
                    <a:gd name="T11" fmla="*/ 744 h 744"/>
                    <a:gd name="T12" fmla="*/ 535 w 658"/>
                    <a:gd name="T13" fmla="*/ 732 h 744"/>
                    <a:gd name="T14" fmla="*/ 0 w 658"/>
                    <a:gd name="T15" fmla="*/ 424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8" h="744">
                      <a:moveTo>
                        <a:pt x="0" y="424"/>
                      </a:moveTo>
                      <a:lnTo>
                        <a:pt x="124" y="8"/>
                      </a:lnTo>
                      <a:lnTo>
                        <a:pt x="112" y="0"/>
                      </a:lnTo>
                      <a:cubicBezTo>
                        <a:pt x="295" y="103"/>
                        <a:pt x="477" y="208"/>
                        <a:pt x="658" y="316"/>
                      </a:cubicBezTo>
                      <a:lnTo>
                        <a:pt x="658" y="316"/>
                      </a:lnTo>
                      <a:lnTo>
                        <a:pt x="533" y="744"/>
                      </a:lnTo>
                      <a:lnTo>
                        <a:pt x="535" y="732"/>
                      </a:lnTo>
                      <a:cubicBezTo>
                        <a:pt x="355" y="632"/>
                        <a:pt x="177" y="529"/>
                        <a:pt x="0" y="42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4" name="Freeform 50"/>
                <p:cNvSpPr>
                  <a:spLocks noEditPoints="1"/>
                </p:cNvSpPr>
                <p:nvPr/>
              </p:nvSpPr>
              <p:spPr bwMode="auto">
                <a:xfrm>
                  <a:off x="3199" y="3350"/>
                  <a:ext cx="316" cy="182"/>
                </a:xfrm>
                <a:custGeom>
                  <a:avLst/>
                  <a:gdLst>
                    <a:gd name="T0" fmla="*/ 40 w 316"/>
                    <a:gd name="T1" fmla="*/ 63 h 182"/>
                    <a:gd name="T2" fmla="*/ 29 w 316"/>
                    <a:gd name="T3" fmla="*/ 45 h 182"/>
                    <a:gd name="T4" fmla="*/ 49 w 316"/>
                    <a:gd name="T5" fmla="*/ 34 h 182"/>
                    <a:gd name="T6" fmla="*/ 79 w 316"/>
                    <a:gd name="T7" fmla="*/ 40 h 182"/>
                    <a:gd name="T8" fmla="*/ 58 w 316"/>
                    <a:gd name="T9" fmla="*/ 28 h 182"/>
                    <a:gd name="T10" fmla="*/ 129 w 316"/>
                    <a:gd name="T11" fmla="*/ 11 h 182"/>
                    <a:gd name="T12" fmla="*/ 119 w 316"/>
                    <a:gd name="T13" fmla="*/ 29 h 182"/>
                    <a:gd name="T14" fmla="*/ 139 w 316"/>
                    <a:gd name="T15" fmla="*/ 18 h 182"/>
                    <a:gd name="T16" fmla="*/ 171 w 316"/>
                    <a:gd name="T17" fmla="*/ 59 h 182"/>
                    <a:gd name="T18" fmla="*/ 151 w 316"/>
                    <a:gd name="T19" fmla="*/ 47 h 182"/>
                    <a:gd name="T20" fmla="*/ 222 w 316"/>
                    <a:gd name="T21" fmla="*/ 66 h 182"/>
                    <a:gd name="T22" fmla="*/ 244 w 316"/>
                    <a:gd name="T23" fmla="*/ 101 h 182"/>
                    <a:gd name="T24" fmla="*/ 264 w 316"/>
                    <a:gd name="T25" fmla="*/ 90 h 182"/>
                    <a:gd name="T26" fmla="*/ 296 w 316"/>
                    <a:gd name="T27" fmla="*/ 131 h 182"/>
                    <a:gd name="T28" fmla="*/ 276 w 316"/>
                    <a:gd name="T29" fmla="*/ 119 h 182"/>
                    <a:gd name="T30" fmla="*/ 287 w 316"/>
                    <a:gd name="T31" fmla="*/ 137 h 182"/>
                    <a:gd name="T32" fmla="*/ 215 w 316"/>
                    <a:gd name="T33" fmla="*/ 118 h 182"/>
                    <a:gd name="T34" fmla="*/ 235 w 316"/>
                    <a:gd name="T35" fmla="*/ 107 h 182"/>
                    <a:gd name="T36" fmla="*/ 234 w 316"/>
                    <a:gd name="T37" fmla="*/ 95 h 182"/>
                    <a:gd name="T38" fmla="*/ 213 w 316"/>
                    <a:gd name="T39" fmla="*/ 83 h 182"/>
                    <a:gd name="T40" fmla="*/ 224 w 316"/>
                    <a:gd name="T41" fmla="*/ 101 h 182"/>
                    <a:gd name="T42" fmla="*/ 152 w 316"/>
                    <a:gd name="T43" fmla="*/ 82 h 182"/>
                    <a:gd name="T44" fmla="*/ 172 w 316"/>
                    <a:gd name="T45" fmla="*/ 71 h 182"/>
                    <a:gd name="T46" fmla="*/ 142 w 316"/>
                    <a:gd name="T47" fmla="*/ 76 h 182"/>
                    <a:gd name="T48" fmla="*/ 121 w 316"/>
                    <a:gd name="T49" fmla="*/ 64 h 182"/>
                    <a:gd name="T50" fmla="*/ 130 w 316"/>
                    <a:gd name="T51" fmla="*/ 47 h 182"/>
                    <a:gd name="T52" fmla="*/ 60 w 316"/>
                    <a:gd name="T53" fmla="*/ 63 h 182"/>
                    <a:gd name="T54" fmla="*/ 80 w 316"/>
                    <a:gd name="T55" fmla="*/ 52 h 182"/>
                    <a:gd name="T56" fmla="*/ 113 w 316"/>
                    <a:gd name="T57" fmla="*/ 93 h 182"/>
                    <a:gd name="T58" fmla="*/ 92 w 316"/>
                    <a:gd name="T59" fmla="*/ 81 h 182"/>
                    <a:gd name="T60" fmla="*/ 163 w 316"/>
                    <a:gd name="T61" fmla="*/ 100 h 182"/>
                    <a:gd name="T62" fmla="*/ 154 w 316"/>
                    <a:gd name="T63" fmla="*/ 117 h 182"/>
                    <a:gd name="T64" fmla="*/ 174 w 316"/>
                    <a:gd name="T65" fmla="*/ 106 h 182"/>
                    <a:gd name="T66" fmla="*/ 207 w 316"/>
                    <a:gd name="T67" fmla="*/ 147 h 182"/>
                    <a:gd name="T68" fmla="*/ 186 w 316"/>
                    <a:gd name="T69" fmla="*/ 135 h 182"/>
                    <a:gd name="T70" fmla="*/ 257 w 316"/>
                    <a:gd name="T71" fmla="*/ 154 h 182"/>
                    <a:gd name="T72" fmla="*/ 188 w 316"/>
                    <a:gd name="T73" fmla="*/ 170 h 182"/>
                    <a:gd name="T74" fmla="*/ 207 w 316"/>
                    <a:gd name="T75" fmla="*/ 159 h 182"/>
                    <a:gd name="T76" fmla="*/ 177 w 316"/>
                    <a:gd name="T77" fmla="*/ 164 h 182"/>
                    <a:gd name="T78" fmla="*/ 156 w 316"/>
                    <a:gd name="T79" fmla="*/ 152 h 182"/>
                    <a:gd name="T80" fmla="*/ 165 w 316"/>
                    <a:gd name="T81" fmla="*/ 135 h 182"/>
                    <a:gd name="T82" fmla="*/ 31 w 316"/>
                    <a:gd name="T83" fmla="*/ 80 h 182"/>
                    <a:gd name="T84" fmla="*/ 51 w 316"/>
                    <a:gd name="T85" fmla="*/ 69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16" h="182">
                      <a:moveTo>
                        <a:pt x="0" y="62"/>
                      </a:moveTo>
                      <a:lnTo>
                        <a:pt x="21" y="74"/>
                      </a:lnTo>
                      <a:lnTo>
                        <a:pt x="40" y="63"/>
                      </a:lnTo>
                      <a:lnTo>
                        <a:pt x="19" y="51"/>
                      </a:lnTo>
                      <a:lnTo>
                        <a:pt x="0" y="62"/>
                      </a:lnTo>
                      <a:close/>
                      <a:moveTo>
                        <a:pt x="29" y="45"/>
                      </a:moveTo>
                      <a:lnTo>
                        <a:pt x="50" y="57"/>
                      </a:lnTo>
                      <a:lnTo>
                        <a:pt x="70" y="45"/>
                      </a:lnTo>
                      <a:lnTo>
                        <a:pt x="49" y="34"/>
                      </a:lnTo>
                      <a:lnTo>
                        <a:pt x="29" y="45"/>
                      </a:lnTo>
                      <a:close/>
                      <a:moveTo>
                        <a:pt x="58" y="28"/>
                      </a:moveTo>
                      <a:lnTo>
                        <a:pt x="79" y="40"/>
                      </a:lnTo>
                      <a:lnTo>
                        <a:pt x="99" y="29"/>
                      </a:lnTo>
                      <a:lnTo>
                        <a:pt x="78" y="17"/>
                      </a:lnTo>
                      <a:lnTo>
                        <a:pt x="58" y="28"/>
                      </a:lnTo>
                      <a:close/>
                      <a:moveTo>
                        <a:pt x="88" y="11"/>
                      </a:moveTo>
                      <a:lnTo>
                        <a:pt x="109" y="23"/>
                      </a:lnTo>
                      <a:lnTo>
                        <a:pt x="129" y="11"/>
                      </a:lnTo>
                      <a:lnTo>
                        <a:pt x="108" y="0"/>
                      </a:lnTo>
                      <a:lnTo>
                        <a:pt x="88" y="11"/>
                      </a:lnTo>
                      <a:close/>
                      <a:moveTo>
                        <a:pt x="119" y="29"/>
                      </a:moveTo>
                      <a:lnTo>
                        <a:pt x="140" y="41"/>
                      </a:lnTo>
                      <a:lnTo>
                        <a:pt x="160" y="30"/>
                      </a:lnTo>
                      <a:lnTo>
                        <a:pt x="139" y="18"/>
                      </a:lnTo>
                      <a:lnTo>
                        <a:pt x="119" y="29"/>
                      </a:lnTo>
                      <a:close/>
                      <a:moveTo>
                        <a:pt x="151" y="47"/>
                      </a:moveTo>
                      <a:lnTo>
                        <a:pt x="171" y="59"/>
                      </a:lnTo>
                      <a:lnTo>
                        <a:pt x="191" y="48"/>
                      </a:lnTo>
                      <a:lnTo>
                        <a:pt x="170" y="36"/>
                      </a:lnTo>
                      <a:lnTo>
                        <a:pt x="151" y="47"/>
                      </a:lnTo>
                      <a:close/>
                      <a:moveTo>
                        <a:pt x="182" y="65"/>
                      </a:moveTo>
                      <a:lnTo>
                        <a:pt x="203" y="77"/>
                      </a:lnTo>
                      <a:lnTo>
                        <a:pt x="222" y="66"/>
                      </a:lnTo>
                      <a:lnTo>
                        <a:pt x="201" y="54"/>
                      </a:lnTo>
                      <a:lnTo>
                        <a:pt x="182" y="65"/>
                      </a:lnTo>
                      <a:close/>
                      <a:moveTo>
                        <a:pt x="244" y="101"/>
                      </a:moveTo>
                      <a:lnTo>
                        <a:pt x="265" y="113"/>
                      </a:lnTo>
                      <a:lnTo>
                        <a:pt x="285" y="102"/>
                      </a:lnTo>
                      <a:lnTo>
                        <a:pt x="264" y="90"/>
                      </a:lnTo>
                      <a:lnTo>
                        <a:pt x="244" y="101"/>
                      </a:lnTo>
                      <a:close/>
                      <a:moveTo>
                        <a:pt x="276" y="119"/>
                      </a:moveTo>
                      <a:lnTo>
                        <a:pt x="296" y="131"/>
                      </a:lnTo>
                      <a:lnTo>
                        <a:pt x="316" y="120"/>
                      </a:lnTo>
                      <a:lnTo>
                        <a:pt x="295" y="108"/>
                      </a:lnTo>
                      <a:lnTo>
                        <a:pt x="276" y="119"/>
                      </a:lnTo>
                      <a:close/>
                      <a:moveTo>
                        <a:pt x="246" y="136"/>
                      </a:moveTo>
                      <a:lnTo>
                        <a:pt x="267" y="148"/>
                      </a:lnTo>
                      <a:lnTo>
                        <a:pt x="287" y="137"/>
                      </a:lnTo>
                      <a:lnTo>
                        <a:pt x="266" y="125"/>
                      </a:lnTo>
                      <a:lnTo>
                        <a:pt x="246" y="136"/>
                      </a:lnTo>
                      <a:close/>
                      <a:moveTo>
                        <a:pt x="215" y="118"/>
                      </a:moveTo>
                      <a:lnTo>
                        <a:pt x="236" y="130"/>
                      </a:lnTo>
                      <a:lnTo>
                        <a:pt x="255" y="119"/>
                      </a:lnTo>
                      <a:lnTo>
                        <a:pt x="235" y="107"/>
                      </a:lnTo>
                      <a:lnTo>
                        <a:pt x="215" y="118"/>
                      </a:lnTo>
                      <a:close/>
                      <a:moveTo>
                        <a:pt x="213" y="83"/>
                      </a:moveTo>
                      <a:lnTo>
                        <a:pt x="234" y="95"/>
                      </a:lnTo>
                      <a:lnTo>
                        <a:pt x="254" y="84"/>
                      </a:lnTo>
                      <a:lnTo>
                        <a:pt x="233" y="72"/>
                      </a:lnTo>
                      <a:lnTo>
                        <a:pt x="213" y="83"/>
                      </a:lnTo>
                      <a:close/>
                      <a:moveTo>
                        <a:pt x="184" y="100"/>
                      </a:moveTo>
                      <a:lnTo>
                        <a:pt x="205" y="112"/>
                      </a:lnTo>
                      <a:lnTo>
                        <a:pt x="224" y="101"/>
                      </a:lnTo>
                      <a:lnTo>
                        <a:pt x="203" y="89"/>
                      </a:lnTo>
                      <a:lnTo>
                        <a:pt x="184" y="100"/>
                      </a:lnTo>
                      <a:close/>
                      <a:moveTo>
                        <a:pt x="152" y="82"/>
                      </a:moveTo>
                      <a:lnTo>
                        <a:pt x="173" y="94"/>
                      </a:lnTo>
                      <a:lnTo>
                        <a:pt x="193" y="83"/>
                      </a:lnTo>
                      <a:lnTo>
                        <a:pt x="172" y="71"/>
                      </a:lnTo>
                      <a:lnTo>
                        <a:pt x="152" y="82"/>
                      </a:lnTo>
                      <a:close/>
                      <a:moveTo>
                        <a:pt x="121" y="64"/>
                      </a:moveTo>
                      <a:lnTo>
                        <a:pt x="142" y="76"/>
                      </a:lnTo>
                      <a:lnTo>
                        <a:pt x="161" y="65"/>
                      </a:lnTo>
                      <a:lnTo>
                        <a:pt x="141" y="53"/>
                      </a:lnTo>
                      <a:lnTo>
                        <a:pt x="121" y="64"/>
                      </a:lnTo>
                      <a:close/>
                      <a:moveTo>
                        <a:pt x="90" y="46"/>
                      </a:moveTo>
                      <a:lnTo>
                        <a:pt x="111" y="58"/>
                      </a:lnTo>
                      <a:lnTo>
                        <a:pt x="130" y="47"/>
                      </a:lnTo>
                      <a:lnTo>
                        <a:pt x="110" y="35"/>
                      </a:lnTo>
                      <a:lnTo>
                        <a:pt x="90" y="46"/>
                      </a:lnTo>
                      <a:close/>
                      <a:moveTo>
                        <a:pt x="60" y="63"/>
                      </a:moveTo>
                      <a:lnTo>
                        <a:pt x="81" y="75"/>
                      </a:lnTo>
                      <a:lnTo>
                        <a:pt x="101" y="64"/>
                      </a:lnTo>
                      <a:lnTo>
                        <a:pt x="80" y="52"/>
                      </a:lnTo>
                      <a:lnTo>
                        <a:pt x="60" y="63"/>
                      </a:lnTo>
                      <a:close/>
                      <a:moveTo>
                        <a:pt x="92" y="81"/>
                      </a:moveTo>
                      <a:lnTo>
                        <a:pt x="113" y="93"/>
                      </a:lnTo>
                      <a:lnTo>
                        <a:pt x="132" y="82"/>
                      </a:lnTo>
                      <a:lnTo>
                        <a:pt x="111" y="70"/>
                      </a:lnTo>
                      <a:lnTo>
                        <a:pt x="92" y="81"/>
                      </a:lnTo>
                      <a:close/>
                      <a:moveTo>
                        <a:pt x="123" y="99"/>
                      </a:moveTo>
                      <a:lnTo>
                        <a:pt x="144" y="111"/>
                      </a:lnTo>
                      <a:lnTo>
                        <a:pt x="163" y="100"/>
                      </a:lnTo>
                      <a:lnTo>
                        <a:pt x="143" y="88"/>
                      </a:lnTo>
                      <a:lnTo>
                        <a:pt x="123" y="99"/>
                      </a:lnTo>
                      <a:close/>
                      <a:moveTo>
                        <a:pt x="154" y="117"/>
                      </a:moveTo>
                      <a:lnTo>
                        <a:pt x="175" y="129"/>
                      </a:lnTo>
                      <a:lnTo>
                        <a:pt x="195" y="118"/>
                      </a:lnTo>
                      <a:lnTo>
                        <a:pt x="174" y="106"/>
                      </a:lnTo>
                      <a:lnTo>
                        <a:pt x="154" y="117"/>
                      </a:lnTo>
                      <a:close/>
                      <a:moveTo>
                        <a:pt x="186" y="135"/>
                      </a:moveTo>
                      <a:lnTo>
                        <a:pt x="207" y="147"/>
                      </a:lnTo>
                      <a:lnTo>
                        <a:pt x="226" y="136"/>
                      </a:lnTo>
                      <a:lnTo>
                        <a:pt x="205" y="124"/>
                      </a:lnTo>
                      <a:lnTo>
                        <a:pt x="186" y="135"/>
                      </a:lnTo>
                      <a:close/>
                      <a:moveTo>
                        <a:pt x="217" y="153"/>
                      </a:moveTo>
                      <a:lnTo>
                        <a:pt x="238" y="165"/>
                      </a:lnTo>
                      <a:lnTo>
                        <a:pt x="257" y="154"/>
                      </a:lnTo>
                      <a:lnTo>
                        <a:pt x="236" y="142"/>
                      </a:lnTo>
                      <a:lnTo>
                        <a:pt x="217" y="153"/>
                      </a:lnTo>
                      <a:close/>
                      <a:moveTo>
                        <a:pt x="188" y="170"/>
                      </a:moveTo>
                      <a:lnTo>
                        <a:pt x="208" y="182"/>
                      </a:lnTo>
                      <a:lnTo>
                        <a:pt x="228" y="171"/>
                      </a:lnTo>
                      <a:lnTo>
                        <a:pt x="207" y="159"/>
                      </a:lnTo>
                      <a:lnTo>
                        <a:pt x="188" y="170"/>
                      </a:lnTo>
                      <a:close/>
                      <a:moveTo>
                        <a:pt x="156" y="152"/>
                      </a:moveTo>
                      <a:lnTo>
                        <a:pt x="177" y="164"/>
                      </a:lnTo>
                      <a:lnTo>
                        <a:pt x="196" y="153"/>
                      </a:lnTo>
                      <a:lnTo>
                        <a:pt x="176" y="141"/>
                      </a:lnTo>
                      <a:lnTo>
                        <a:pt x="156" y="152"/>
                      </a:lnTo>
                      <a:close/>
                      <a:moveTo>
                        <a:pt x="62" y="98"/>
                      </a:moveTo>
                      <a:lnTo>
                        <a:pt x="146" y="146"/>
                      </a:lnTo>
                      <a:lnTo>
                        <a:pt x="165" y="135"/>
                      </a:lnTo>
                      <a:lnTo>
                        <a:pt x="82" y="87"/>
                      </a:lnTo>
                      <a:lnTo>
                        <a:pt x="62" y="98"/>
                      </a:lnTo>
                      <a:close/>
                      <a:moveTo>
                        <a:pt x="31" y="80"/>
                      </a:moveTo>
                      <a:lnTo>
                        <a:pt x="52" y="92"/>
                      </a:lnTo>
                      <a:lnTo>
                        <a:pt x="71" y="81"/>
                      </a:lnTo>
                      <a:lnTo>
                        <a:pt x="51" y="69"/>
                      </a:lnTo>
                      <a:lnTo>
                        <a:pt x="31" y="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5" name="Freeform 51"/>
                <p:cNvSpPr>
                  <a:spLocks noEditPoints="1"/>
                </p:cNvSpPr>
                <p:nvPr/>
              </p:nvSpPr>
              <p:spPr bwMode="auto">
                <a:xfrm>
                  <a:off x="3199" y="3361"/>
                  <a:ext cx="316" cy="176"/>
                </a:xfrm>
                <a:custGeom>
                  <a:avLst/>
                  <a:gdLst>
                    <a:gd name="T0" fmla="*/ 88 w 316"/>
                    <a:gd name="T1" fmla="*/ 5 h 176"/>
                    <a:gd name="T2" fmla="*/ 119 w 316"/>
                    <a:gd name="T3" fmla="*/ 23 h 176"/>
                    <a:gd name="T4" fmla="*/ 151 w 316"/>
                    <a:gd name="T5" fmla="*/ 40 h 176"/>
                    <a:gd name="T6" fmla="*/ 182 w 316"/>
                    <a:gd name="T7" fmla="*/ 59 h 176"/>
                    <a:gd name="T8" fmla="*/ 213 w 316"/>
                    <a:gd name="T9" fmla="*/ 77 h 176"/>
                    <a:gd name="T10" fmla="*/ 244 w 316"/>
                    <a:gd name="T11" fmla="*/ 95 h 176"/>
                    <a:gd name="T12" fmla="*/ 109 w 316"/>
                    <a:gd name="T13" fmla="*/ 12 h 176"/>
                    <a:gd name="T14" fmla="*/ 140 w 316"/>
                    <a:gd name="T15" fmla="*/ 30 h 176"/>
                    <a:gd name="T16" fmla="*/ 171 w 316"/>
                    <a:gd name="T17" fmla="*/ 48 h 176"/>
                    <a:gd name="T18" fmla="*/ 203 w 316"/>
                    <a:gd name="T19" fmla="*/ 66 h 176"/>
                    <a:gd name="T20" fmla="*/ 234 w 316"/>
                    <a:gd name="T21" fmla="*/ 84 h 176"/>
                    <a:gd name="T22" fmla="*/ 265 w 316"/>
                    <a:gd name="T23" fmla="*/ 102 h 176"/>
                    <a:gd name="T24" fmla="*/ 276 w 316"/>
                    <a:gd name="T25" fmla="*/ 113 h 176"/>
                    <a:gd name="T26" fmla="*/ 296 w 316"/>
                    <a:gd name="T27" fmla="*/ 120 h 176"/>
                    <a:gd name="T28" fmla="*/ 58 w 316"/>
                    <a:gd name="T29" fmla="*/ 21 h 176"/>
                    <a:gd name="T30" fmla="*/ 90 w 316"/>
                    <a:gd name="T31" fmla="*/ 40 h 176"/>
                    <a:gd name="T32" fmla="*/ 121 w 316"/>
                    <a:gd name="T33" fmla="*/ 58 h 176"/>
                    <a:gd name="T34" fmla="*/ 152 w 316"/>
                    <a:gd name="T35" fmla="*/ 76 h 176"/>
                    <a:gd name="T36" fmla="*/ 184 w 316"/>
                    <a:gd name="T37" fmla="*/ 94 h 176"/>
                    <a:gd name="T38" fmla="*/ 215 w 316"/>
                    <a:gd name="T39" fmla="*/ 112 h 176"/>
                    <a:gd name="T40" fmla="*/ 79 w 316"/>
                    <a:gd name="T41" fmla="*/ 29 h 176"/>
                    <a:gd name="T42" fmla="*/ 111 w 316"/>
                    <a:gd name="T43" fmla="*/ 47 h 176"/>
                    <a:gd name="T44" fmla="*/ 142 w 316"/>
                    <a:gd name="T45" fmla="*/ 65 h 176"/>
                    <a:gd name="T46" fmla="*/ 173 w 316"/>
                    <a:gd name="T47" fmla="*/ 83 h 176"/>
                    <a:gd name="T48" fmla="*/ 205 w 316"/>
                    <a:gd name="T49" fmla="*/ 101 h 176"/>
                    <a:gd name="T50" fmla="*/ 236 w 316"/>
                    <a:gd name="T51" fmla="*/ 119 h 176"/>
                    <a:gd name="T52" fmla="*/ 246 w 316"/>
                    <a:gd name="T53" fmla="*/ 130 h 176"/>
                    <a:gd name="T54" fmla="*/ 267 w 316"/>
                    <a:gd name="T55" fmla="*/ 137 h 176"/>
                    <a:gd name="T56" fmla="*/ 29 w 316"/>
                    <a:gd name="T57" fmla="*/ 39 h 176"/>
                    <a:gd name="T58" fmla="*/ 60 w 316"/>
                    <a:gd name="T59" fmla="*/ 56 h 176"/>
                    <a:gd name="T60" fmla="*/ 92 w 316"/>
                    <a:gd name="T61" fmla="*/ 74 h 176"/>
                    <a:gd name="T62" fmla="*/ 123 w 316"/>
                    <a:gd name="T63" fmla="*/ 93 h 176"/>
                    <a:gd name="T64" fmla="*/ 154 w 316"/>
                    <a:gd name="T65" fmla="*/ 111 h 176"/>
                    <a:gd name="T66" fmla="*/ 186 w 316"/>
                    <a:gd name="T67" fmla="*/ 129 h 176"/>
                    <a:gd name="T68" fmla="*/ 50 w 316"/>
                    <a:gd name="T69" fmla="*/ 46 h 176"/>
                    <a:gd name="T70" fmla="*/ 81 w 316"/>
                    <a:gd name="T71" fmla="*/ 64 h 176"/>
                    <a:gd name="T72" fmla="*/ 113 w 316"/>
                    <a:gd name="T73" fmla="*/ 82 h 176"/>
                    <a:gd name="T74" fmla="*/ 144 w 316"/>
                    <a:gd name="T75" fmla="*/ 100 h 176"/>
                    <a:gd name="T76" fmla="*/ 175 w 316"/>
                    <a:gd name="T77" fmla="*/ 118 h 176"/>
                    <a:gd name="T78" fmla="*/ 207 w 316"/>
                    <a:gd name="T79" fmla="*/ 136 h 176"/>
                    <a:gd name="T80" fmla="*/ 217 w 316"/>
                    <a:gd name="T81" fmla="*/ 147 h 176"/>
                    <a:gd name="T82" fmla="*/ 238 w 316"/>
                    <a:gd name="T83" fmla="*/ 154 h 176"/>
                    <a:gd name="T84" fmla="*/ 0 w 316"/>
                    <a:gd name="T85" fmla="*/ 55 h 176"/>
                    <a:gd name="T86" fmla="*/ 31 w 316"/>
                    <a:gd name="T87" fmla="*/ 74 h 176"/>
                    <a:gd name="T88" fmla="*/ 62 w 316"/>
                    <a:gd name="T89" fmla="*/ 92 h 176"/>
                    <a:gd name="T90" fmla="*/ 156 w 316"/>
                    <a:gd name="T91" fmla="*/ 146 h 176"/>
                    <a:gd name="T92" fmla="*/ 21 w 316"/>
                    <a:gd name="T93" fmla="*/ 63 h 176"/>
                    <a:gd name="T94" fmla="*/ 52 w 316"/>
                    <a:gd name="T95" fmla="*/ 81 h 176"/>
                    <a:gd name="T96" fmla="*/ 146 w 316"/>
                    <a:gd name="T97" fmla="*/ 135 h 176"/>
                    <a:gd name="T98" fmla="*/ 177 w 316"/>
                    <a:gd name="T99" fmla="*/ 153 h 176"/>
                    <a:gd name="T100" fmla="*/ 188 w 316"/>
                    <a:gd name="T101" fmla="*/ 164 h 176"/>
                    <a:gd name="T102" fmla="*/ 208 w 316"/>
                    <a:gd name="T103" fmla="*/ 171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16" h="176">
                      <a:moveTo>
                        <a:pt x="88" y="5"/>
                      </a:moveTo>
                      <a:lnTo>
                        <a:pt x="109" y="17"/>
                      </a:lnTo>
                      <a:lnTo>
                        <a:pt x="109" y="12"/>
                      </a:lnTo>
                      <a:lnTo>
                        <a:pt x="88" y="0"/>
                      </a:lnTo>
                      <a:lnTo>
                        <a:pt x="88" y="5"/>
                      </a:lnTo>
                      <a:close/>
                      <a:moveTo>
                        <a:pt x="119" y="23"/>
                      </a:moveTo>
                      <a:lnTo>
                        <a:pt x="140" y="34"/>
                      </a:lnTo>
                      <a:lnTo>
                        <a:pt x="140" y="30"/>
                      </a:lnTo>
                      <a:lnTo>
                        <a:pt x="119" y="18"/>
                      </a:lnTo>
                      <a:lnTo>
                        <a:pt x="119" y="23"/>
                      </a:lnTo>
                      <a:close/>
                      <a:moveTo>
                        <a:pt x="151" y="40"/>
                      </a:moveTo>
                      <a:lnTo>
                        <a:pt x="171" y="53"/>
                      </a:lnTo>
                      <a:lnTo>
                        <a:pt x="171" y="48"/>
                      </a:lnTo>
                      <a:lnTo>
                        <a:pt x="151" y="36"/>
                      </a:lnTo>
                      <a:lnTo>
                        <a:pt x="151" y="40"/>
                      </a:lnTo>
                      <a:close/>
                      <a:moveTo>
                        <a:pt x="182" y="59"/>
                      </a:moveTo>
                      <a:lnTo>
                        <a:pt x="203" y="71"/>
                      </a:lnTo>
                      <a:lnTo>
                        <a:pt x="203" y="66"/>
                      </a:lnTo>
                      <a:lnTo>
                        <a:pt x="182" y="54"/>
                      </a:lnTo>
                      <a:lnTo>
                        <a:pt x="182" y="59"/>
                      </a:lnTo>
                      <a:close/>
                      <a:moveTo>
                        <a:pt x="213" y="77"/>
                      </a:moveTo>
                      <a:lnTo>
                        <a:pt x="234" y="89"/>
                      </a:lnTo>
                      <a:lnTo>
                        <a:pt x="234" y="84"/>
                      </a:lnTo>
                      <a:lnTo>
                        <a:pt x="213" y="72"/>
                      </a:lnTo>
                      <a:lnTo>
                        <a:pt x="213" y="77"/>
                      </a:lnTo>
                      <a:close/>
                      <a:moveTo>
                        <a:pt x="244" y="95"/>
                      </a:moveTo>
                      <a:lnTo>
                        <a:pt x="265" y="107"/>
                      </a:lnTo>
                      <a:lnTo>
                        <a:pt x="265" y="102"/>
                      </a:lnTo>
                      <a:lnTo>
                        <a:pt x="244" y="90"/>
                      </a:lnTo>
                      <a:lnTo>
                        <a:pt x="244" y="95"/>
                      </a:lnTo>
                      <a:close/>
                      <a:moveTo>
                        <a:pt x="109" y="12"/>
                      </a:moveTo>
                      <a:lnTo>
                        <a:pt x="109" y="17"/>
                      </a:lnTo>
                      <a:lnTo>
                        <a:pt x="129" y="5"/>
                      </a:lnTo>
                      <a:lnTo>
                        <a:pt x="129" y="0"/>
                      </a:lnTo>
                      <a:lnTo>
                        <a:pt x="109" y="12"/>
                      </a:lnTo>
                      <a:close/>
                      <a:moveTo>
                        <a:pt x="140" y="30"/>
                      </a:moveTo>
                      <a:lnTo>
                        <a:pt x="140" y="34"/>
                      </a:lnTo>
                      <a:lnTo>
                        <a:pt x="160" y="23"/>
                      </a:lnTo>
                      <a:lnTo>
                        <a:pt x="160" y="19"/>
                      </a:lnTo>
                      <a:lnTo>
                        <a:pt x="140" y="30"/>
                      </a:lnTo>
                      <a:close/>
                      <a:moveTo>
                        <a:pt x="171" y="48"/>
                      </a:moveTo>
                      <a:lnTo>
                        <a:pt x="171" y="53"/>
                      </a:lnTo>
                      <a:lnTo>
                        <a:pt x="191" y="41"/>
                      </a:lnTo>
                      <a:lnTo>
                        <a:pt x="191" y="37"/>
                      </a:lnTo>
                      <a:lnTo>
                        <a:pt x="171" y="48"/>
                      </a:lnTo>
                      <a:close/>
                      <a:moveTo>
                        <a:pt x="203" y="66"/>
                      </a:moveTo>
                      <a:lnTo>
                        <a:pt x="203" y="71"/>
                      </a:lnTo>
                      <a:lnTo>
                        <a:pt x="222" y="59"/>
                      </a:lnTo>
                      <a:lnTo>
                        <a:pt x="222" y="55"/>
                      </a:lnTo>
                      <a:lnTo>
                        <a:pt x="203" y="66"/>
                      </a:lnTo>
                      <a:close/>
                      <a:moveTo>
                        <a:pt x="234" y="84"/>
                      </a:moveTo>
                      <a:lnTo>
                        <a:pt x="234" y="89"/>
                      </a:lnTo>
                      <a:lnTo>
                        <a:pt x="254" y="77"/>
                      </a:lnTo>
                      <a:lnTo>
                        <a:pt x="254" y="73"/>
                      </a:lnTo>
                      <a:lnTo>
                        <a:pt x="234" y="84"/>
                      </a:lnTo>
                      <a:close/>
                      <a:moveTo>
                        <a:pt x="265" y="102"/>
                      </a:moveTo>
                      <a:lnTo>
                        <a:pt x="265" y="107"/>
                      </a:lnTo>
                      <a:lnTo>
                        <a:pt x="285" y="96"/>
                      </a:lnTo>
                      <a:lnTo>
                        <a:pt x="285" y="91"/>
                      </a:lnTo>
                      <a:lnTo>
                        <a:pt x="265" y="102"/>
                      </a:lnTo>
                      <a:close/>
                      <a:moveTo>
                        <a:pt x="276" y="113"/>
                      </a:moveTo>
                      <a:lnTo>
                        <a:pt x="296" y="125"/>
                      </a:lnTo>
                      <a:lnTo>
                        <a:pt x="296" y="120"/>
                      </a:lnTo>
                      <a:lnTo>
                        <a:pt x="276" y="108"/>
                      </a:lnTo>
                      <a:lnTo>
                        <a:pt x="276" y="113"/>
                      </a:lnTo>
                      <a:close/>
                      <a:moveTo>
                        <a:pt x="296" y="120"/>
                      </a:moveTo>
                      <a:lnTo>
                        <a:pt x="296" y="125"/>
                      </a:lnTo>
                      <a:lnTo>
                        <a:pt x="316" y="114"/>
                      </a:lnTo>
                      <a:lnTo>
                        <a:pt x="316" y="109"/>
                      </a:lnTo>
                      <a:lnTo>
                        <a:pt x="296" y="120"/>
                      </a:lnTo>
                      <a:close/>
                      <a:moveTo>
                        <a:pt x="58" y="21"/>
                      </a:moveTo>
                      <a:lnTo>
                        <a:pt x="79" y="33"/>
                      </a:lnTo>
                      <a:lnTo>
                        <a:pt x="79" y="29"/>
                      </a:lnTo>
                      <a:lnTo>
                        <a:pt x="58" y="17"/>
                      </a:lnTo>
                      <a:lnTo>
                        <a:pt x="58" y="21"/>
                      </a:lnTo>
                      <a:close/>
                      <a:moveTo>
                        <a:pt x="90" y="40"/>
                      </a:moveTo>
                      <a:lnTo>
                        <a:pt x="111" y="52"/>
                      </a:lnTo>
                      <a:lnTo>
                        <a:pt x="111" y="47"/>
                      </a:lnTo>
                      <a:lnTo>
                        <a:pt x="90" y="35"/>
                      </a:lnTo>
                      <a:lnTo>
                        <a:pt x="90" y="40"/>
                      </a:lnTo>
                      <a:close/>
                      <a:moveTo>
                        <a:pt x="121" y="58"/>
                      </a:moveTo>
                      <a:lnTo>
                        <a:pt x="142" y="70"/>
                      </a:lnTo>
                      <a:lnTo>
                        <a:pt x="142" y="65"/>
                      </a:lnTo>
                      <a:lnTo>
                        <a:pt x="121" y="53"/>
                      </a:lnTo>
                      <a:lnTo>
                        <a:pt x="121" y="58"/>
                      </a:lnTo>
                      <a:close/>
                      <a:moveTo>
                        <a:pt x="152" y="76"/>
                      </a:moveTo>
                      <a:lnTo>
                        <a:pt x="173" y="88"/>
                      </a:lnTo>
                      <a:lnTo>
                        <a:pt x="173" y="83"/>
                      </a:lnTo>
                      <a:lnTo>
                        <a:pt x="152" y="71"/>
                      </a:lnTo>
                      <a:lnTo>
                        <a:pt x="152" y="76"/>
                      </a:lnTo>
                      <a:close/>
                      <a:moveTo>
                        <a:pt x="184" y="94"/>
                      </a:moveTo>
                      <a:lnTo>
                        <a:pt x="205" y="106"/>
                      </a:lnTo>
                      <a:lnTo>
                        <a:pt x="205" y="101"/>
                      </a:lnTo>
                      <a:lnTo>
                        <a:pt x="184" y="89"/>
                      </a:lnTo>
                      <a:lnTo>
                        <a:pt x="184" y="94"/>
                      </a:lnTo>
                      <a:close/>
                      <a:moveTo>
                        <a:pt x="215" y="112"/>
                      </a:moveTo>
                      <a:lnTo>
                        <a:pt x="236" y="124"/>
                      </a:lnTo>
                      <a:lnTo>
                        <a:pt x="236" y="119"/>
                      </a:lnTo>
                      <a:lnTo>
                        <a:pt x="215" y="107"/>
                      </a:lnTo>
                      <a:lnTo>
                        <a:pt x="215" y="112"/>
                      </a:lnTo>
                      <a:close/>
                      <a:moveTo>
                        <a:pt x="79" y="29"/>
                      </a:moveTo>
                      <a:lnTo>
                        <a:pt x="79" y="33"/>
                      </a:lnTo>
                      <a:lnTo>
                        <a:pt x="99" y="22"/>
                      </a:lnTo>
                      <a:lnTo>
                        <a:pt x="99" y="18"/>
                      </a:lnTo>
                      <a:lnTo>
                        <a:pt x="79" y="29"/>
                      </a:lnTo>
                      <a:close/>
                      <a:moveTo>
                        <a:pt x="111" y="47"/>
                      </a:moveTo>
                      <a:lnTo>
                        <a:pt x="111" y="52"/>
                      </a:lnTo>
                      <a:lnTo>
                        <a:pt x="130" y="40"/>
                      </a:lnTo>
                      <a:lnTo>
                        <a:pt x="130" y="36"/>
                      </a:lnTo>
                      <a:lnTo>
                        <a:pt x="111" y="47"/>
                      </a:lnTo>
                      <a:close/>
                      <a:moveTo>
                        <a:pt x="142" y="65"/>
                      </a:moveTo>
                      <a:lnTo>
                        <a:pt x="142" y="70"/>
                      </a:lnTo>
                      <a:lnTo>
                        <a:pt x="161" y="58"/>
                      </a:lnTo>
                      <a:lnTo>
                        <a:pt x="161" y="54"/>
                      </a:lnTo>
                      <a:lnTo>
                        <a:pt x="142" y="65"/>
                      </a:lnTo>
                      <a:close/>
                      <a:moveTo>
                        <a:pt x="173" y="83"/>
                      </a:moveTo>
                      <a:lnTo>
                        <a:pt x="173" y="88"/>
                      </a:lnTo>
                      <a:lnTo>
                        <a:pt x="193" y="76"/>
                      </a:lnTo>
                      <a:lnTo>
                        <a:pt x="193" y="72"/>
                      </a:lnTo>
                      <a:lnTo>
                        <a:pt x="173" y="83"/>
                      </a:lnTo>
                      <a:close/>
                      <a:moveTo>
                        <a:pt x="205" y="101"/>
                      </a:moveTo>
                      <a:lnTo>
                        <a:pt x="205" y="106"/>
                      </a:lnTo>
                      <a:lnTo>
                        <a:pt x="224" y="95"/>
                      </a:lnTo>
                      <a:lnTo>
                        <a:pt x="224" y="90"/>
                      </a:lnTo>
                      <a:lnTo>
                        <a:pt x="205" y="101"/>
                      </a:lnTo>
                      <a:close/>
                      <a:moveTo>
                        <a:pt x="236" y="119"/>
                      </a:moveTo>
                      <a:lnTo>
                        <a:pt x="236" y="124"/>
                      </a:lnTo>
                      <a:lnTo>
                        <a:pt x="255" y="112"/>
                      </a:lnTo>
                      <a:lnTo>
                        <a:pt x="255" y="108"/>
                      </a:lnTo>
                      <a:lnTo>
                        <a:pt x="236" y="119"/>
                      </a:lnTo>
                      <a:close/>
                      <a:moveTo>
                        <a:pt x="246" y="130"/>
                      </a:moveTo>
                      <a:lnTo>
                        <a:pt x="267" y="142"/>
                      </a:lnTo>
                      <a:lnTo>
                        <a:pt x="267" y="137"/>
                      </a:lnTo>
                      <a:lnTo>
                        <a:pt x="246" y="125"/>
                      </a:lnTo>
                      <a:lnTo>
                        <a:pt x="246" y="130"/>
                      </a:lnTo>
                      <a:close/>
                      <a:moveTo>
                        <a:pt x="267" y="137"/>
                      </a:moveTo>
                      <a:lnTo>
                        <a:pt x="267" y="142"/>
                      </a:lnTo>
                      <a:lnTo>
                        <a:pt x="287" y="130"/>
                      </a:lnTo>
                      <a:lnTo>
                        <a:pt x="287" y="126"/>
                      </a:lnTo>
                      <a:lnTo>
                        <a:pt x="267" y="137"/>
                      </a:lnTo>
                      <a:close/>
                      <a:moveTo>
                        <a:pt x="29" y="39"/>
                      </a:moveTo>
                      <a:lnTo>
                        <a:pt x="50" y="51"/>
                      </a:lnTo>
                      <a:lnTo>
                        <a:pt x="50" y="46"/>
                      </a:lnTo>
                      <a:lnTo>
                        <a:pt x="29" y="34"/>
                      </a:lnTo>
                      <a:lnTo>
                        <a:pt x="29" y="39"/>
                      </a:lnTo>
                      <a:close/>
                      <a:moveTo>
                        <a:pt x="60" y="56"/>
                      </a:moveTo>
                      <a:lnTo>
                        <a:pt x="81" y="68"/>
                      </a:lnTo>
                      <a:lnTo>
                        <a:pt x="81" y="64"/>
                      </a:lnTo>
                      <a:lnTo>
                        <a:pt x="60" y="52"/>
                      </a:lnTo>
                      <a:lnTo>
                        <a:pt x="60" y="56"/>
                      </a:lnTo>
                      <a:close/>
                      <a:moveTo>
                        <a:pt x="92" y="74"/>
                      </a:moveTo>
                      <a:lnTo>
                        <a:pt x="113" y="87"/>
                      </a:lnTo>
                      <a:lnTo>
                        <a:pt x="113" y="82"/>
                      </a:lnTo>
                      <a:lnTo>
                        <a:pt x="92" y="70"/>
                      </a:lnTo>
                      <a:lnTo>
                        <a:pt x="92" y="74"/>
                      </a:lnTo>
                      <a:close/>
                      <a:moveTo>
                        <a:pt x="123" y="93"/>
                      </a:moveTo>
                      <a:lnTo>
                        <a:pt x="144" y="105"/>
                      </a:lnTo>
                      <a:lnTo>
                        <a:pt x="144" y="100"/>
                      </a:lnTo>
                      <a:lnTo>
                        <a:pt x="123" y="88"/>
                      </a:lnTo>
                      <a:lnTo>
                        <a:pt x="123" y="93"/>
                      </a:lnTo>
                      <a:close/>
                      <a:moveTo>
                        <a:pt x="154" y="111"/>
                      </a:moveTo>
                      <a:lnTo>
                        <a:pt x="175" y="123"/>
                      </a:lnTo>
                      <a:lnTo>
                        <a:pt x="175" y="118"/>
                      </a:lnTo>
                      <a:lnTo>
                        <a:pt x="154" y="106"/>
                      </a:lnTo>
                      <a:lnTo>
                        <a:pt x="154" y="111"/>
                      </a:lnTo>
                      <a:close/>
                      <a:moveTo>
                        <a:pt x="186" y="129"/>
                      </a:moveTo>
                      <a:lnTo>
                        <a:pt x="207" y="141"/>
                      </a:lnTo>
                      <a:lnTo>
                        <a:pt x="207" y="136"/>
                      </a:lnTo>
                      <a:lnTo>
                        <a:pt x="186" y="124"/>
                      </a:lnTo>
                      <a:lnTo>
                        <a:pt x="186" y="129"/>
                      </a:lnTo>
                      <a:close/>
                      <a:moveTo>
                        <a:pt x="50" y="46"/>
                      </a:moveTo>
                      <a:lnTo>
                        <a:pt x="50" y="51"/>
                      </a:lnTo>
                      <a:lnTo>
                        <a:pt x="70" y="39"/>
                      </a:lnTo>
                      <a:lnTo>
                        <a:pt x="70" y="34"/>
                      </a:lnTo>
                      <a:lnTo>
                        <a:pt x="50" y="46"/>
                      </a:lnTo>
                      <a:close/>
                      <a:moveTo>
                        <a:pt x="81" y="64"/>
                      </a:moveTo>
                      <a:lnTo>
                        <a:pt x="81" y="68"/>
                      </a:lnTo>
                      <a:lnTo>
                        <a:pt x="101" y="57"/>
                      </a:lnTo>
                      <a:lnTo>
                        <a:pt x="101" y="53"/>
                      </a:lnTo>
                      <a:lnTo>
                        <a:pt x="81" y="64"/>
                      </a:lnTo>
                      <a:close/>
                      <a:moveTo>
                        <a:pt x="113" y="82"/>
                      </a:moveTo>
                      <a:lnTo>
                        <a:pt x="113" y="87"/>
                      </a:lnTo>
                      <a:lnTo>
                        <a:pt x="132" y="75"/>
                      </a:lnTo>
                      <a:lnTo>
                        <a:pt x="132" y="71"/>
                      </a:lnTo>
                      <a:lnTo>
                        <a:pt x="113" y="82"/>
                      </a:lnTo>
                      <a:close/>
                      <a:moveTo>
                        <a:pt x="144" y="100"/>
                      </a:moveTo>
                      <a:lnTo>
                        <a:pt x="144" y="105"/>
                      </a:lnTo>
                      <a:lnTo>
                        <a:pt x="163" y="93"/>
                      </a:lnTo>
                      <a:lnTo>
                        <a:pt x="163" y="89"/>
                      </a:lnTo>
                      <a:lnTo>
                        <a:pt x="144" y="100"/>
                      </a:lnTo>
                      <a:close/>
                      <a:moveTo>
                        <a:pt x="175" y="118"/>
                      </a:moveTo>
                      <a:lnTo>
                        <a:pt x="175" y="123"/>
                      </a:lnTo>
                      <a:lnTo>
                        <a:pt x="195" y="111"/>
                      </a:lnTo>
                      <a:lnTo>
                        <a:pt x="195" y="107"/>
                      </a:lnTo>
                      <a:lnTo>
                        <a:pt x="175" y="118"/>
                      </a:lnTo>
                      <a:close/>
                      <a:moveTo>
                        <a:pt x="207" y="136"/>
                      </a:moveTo>
                      <a:lnTo>
                        <a:pt x="207" y="141"/>
                      </a:lnTo>
                      <a:lnTo>
                        <a:pt x="226" y="130"/>
                      </a:lnTo>
                      <a:lnTo>
                        <a:pt x="226" y="125"/>
                      </a:lnTo>
                      <a:lnTo>
                        <a:pt x="207" y="136"/>
                      </a:lnTo>
                      <a:close/>
                      <a:moveTo>
                        <a:pt x="217" y="147"/>
                      </a:moveTo>
                      <a:lnTo>
                        <a:pt x="238" y="159"/>
                      </a:lnTo>
                      <a:lnTo>
                        <a:pt x="238" y="154"/>
                      </a:lnTo>
                      <a:lnTo>
                        <a:pt x="217" y="142"/>
                      </a:lnTo>
                      <a:lnTo>
                        <a:pt x="217" y="147"/>
                      </a:lnTo>
                      <a:close/>
                      <a:moveTo>
                        <a:pt x="238" y="154"/>
                      </a:moveTo>
                      <a:lnTo>
                        <a:pt x="238" y="159"/>
                      </a:lnTo>
                      <a:lnTo>
                        <a:pt x="257" y="148"/>
                      </a:lnTo>
                      <a:lnTo>
                        <a:pt x="257" y="143"/>
                      </a:lnTo>
                      <a:lnTo>
                        <a:pt x="238" y="154"/>
                      </a:lnTo>
                      <a:close/>
                      <a:moveTo>
                        <a:pt x="0" y="55"/>
                      </a:moveTo>
                      <a:lnTo>
                        <a:pt x="21" y="67"/>
                      </a:lnTo>
                      <a:lnTo>
                        <a:pt x="21" y="63"/>
                      </a:lnTo>
                      <a:lnTo>
                        <a:pt x="0" y="51"/>
                      </a:lnTo>
                      <a:lnTo>
                        <a:pt x="0" y="55"/>
                      </a:lnTo>
                      <a:close/>
                      <a:moveTo>
                        <a:pt x="31" y="74"/>
                      </a:moveTo>
                      <a:lnTo>
                        <a:pt x="52" y="86"/>
                      </a:lnTo>
                      <a:lnTo>
                        <a:pt x="52" y="81"/>
                      </a:lnTo>
                      <a:lnTo>
                        <a:pt x="31" y="69"/>
                      </a:lnTo>
                      <a:lnTo>
                        <a:pt x="31" y="74"/>
                      </a:lnTo>
                      <a:close/>
                      <a:moveTo>
                        <a:pt x="62" y="92"/>
                      </a:moveTo>
                      <a:lnTo>
                        <a:pt x="146" y="140"/>
                      </a:lnTo>
                      <a:lnTo>
                        <a:pt x="146" y="135"/>
                      </a:lnTo>
                      <a:lnTo>
                        <a:pt x="62" y="87"/>
                      </a:lnTo>
                      <a:lnTo>
                        <a:pt x="62" y="92"/>
                      </a:lnTo>
                      <a:close/>
                      <a:moveTo>
                        <a:pt x="156" y="146"/>
                      </a:moveTo>
                      <a:lnTo>
                        <a:pt x="177" y="158"/>
                      </a:lnTo>
                      <a:lnTo>
                        <a:pt x="177" y="153"/>
                      </a:lnTo>
                      <a:lnTo>
                        <a:pt x="156" y="141"/>
                      </a:lnTo>
                      <a:lnTo>
                        <a:pt x="156" y="146"/>
                      </a:lnTo>
                      <a:close/>
                      <a:moveTo>
                        <a:pt x="21" y="63"/>
                      </a:moveTo>
                      <a:lnTo>
                        <a:pt x="21" y="67"/>
                      </a:lnTo>
                      <a:lnTo>
                        <a:pt x="40" y="56"/>
                      </a:lnTo>
                      <a:lnTo>
                        <a:pt x="40" y="52"/>
                      </a:lnTo>
                      <a:lnTo>
                        <a:pt x="21" y="63"/>
                      </a:lnTo>
                      <a:close/>
                      <a:moveTo>
                        <a:pt x="52" y="81"/>
                      </a:moveTo>
                      <a:lnTo>
                        <a:pt x="52" y="86"/>
                      </a:lnTo>
                      <a:lnTo>
                        <a:pt x="71" y="74"/>
                      </a:lnTo>
                      <a:lnTo>
                        <a:pt x="71" y="70"/>
                      </a:lnTo>
                      <a:lnTo>
                        <a:pt x="52" y="81"/>
                      </a:lnTo>
                      <a:close/>
                      <a:moveTo>
                        <a:pt x="146" y="135"/>
                      </a:moveTo>
                      <a:lnTo>
                        <a:pt x="146" y="140"/>
                      </a:lnTo>
                      <a:lnTo>
                        <a:pt x="165" y="129"/>
                      </a:lnTo>
                      <a:lnTo>
                        <a:pt x="165" y="124"/>
                      </a:lnTo>
                      <a:lnTo>
                        <a:pt x="146" y="135"/>
                      </a:lnTo>
                      <a:close/>
                      <a:moveTo>
                        <a:pt x="177" y="153"/>
                      </a:moveTo>
                      <a:lnTo>
                        <a:pt x="177" y="158"/>
                      </a:lnTo>
                      <a:lnTo>
                        <a:pt x="196" y="146"/>
                      </a:lnTo>
                      <a:lnTo>
                        <a:pt x="196" y="142"/>
                      </a:lnTo>
                      <a:lnTo>
                        <a:pt x="177" y="153"/>
                      </a:lnTo>
                      <a:close/>
                      <a:moveTo>
                        <a:pt x="188" y="164"/>
                      </a:moveTo>
                      <a:lnTo>
                        <a:pt x="208" y="176"/>
                      </a:lnTo>
                      <a:lnTo>
                        <a:pt x="208" y="171"/>
                      </a:lnTo>
                      <a:lnTo>
                        <a:pt x="188" y="159"/>
                      </a:lnTo>
                      <a:lnTo>
                        <a:pt x="188" y="164"/>
                      </a:lnTo>
                      <a:close/>
                      <a:moveTo>
                        <a:pt x="208" y="171"/>
                      </a:moveTo>
                      <a:lnTo>
                        <a:pt x="208" y="176"/>
                      </a:lnTo>
                      <a:lnTo>
                        <a:pt x="228" y="164"/>
                      </a:lnTo>
                      <a:lnTo>
                        <a:pt x="228" y="160"/>
                      </a:lnTo>
                      <a:lnTo>
                        <a:pt x="208" y="171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6" name="AutoShape 52"/>
                <p:cNvSpPr>
                  <a:spLocks noChangeArrowheads="1"/>
                </p:cNvSpPr>
                <p:nvPr/>
              </p:nvSpPr>
              <p:spPr bwMode="auto">
                <a:xfrm rot="-26209655">
                  <a:off x="3341" y="3195"/>
                  <a:ext cx="228" cy="222"/>
                </a:xfrm>
                <a:prstGeom prst="parallelogram">
                  <a:avLst>
                    <a:gd name="adj" fmla="val 33811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 sz="1200"/>
                </a:p>
              </p:txBody>
            </p:sp>
          </p:grpSp>
        </p:grpSp>
        <p:grpSp>
          <p:nvGrpSpPr>
            <p:cNvPr id="77" name="Agrupar 76"/>
            <p:cNvGrpSpPr/>
            <p:nvPr/>
          </p:nvGrpSpPr>
          <p:grpSpPr>
            <a:xfrm>
              <a:off x="6396654" y="541462"/>
              <a:ext cx="753569" cy="720064"/>
              <a:chOff x="3511003" y="1002043"/>
              <a:chExt cx="753569" cy="720064"/>
            </a:xfrm>
          </p:grpSpPr>
          <p:sp>
            <p:nvSpPr>
              <p:cNvPr id="78" name="Elipse 77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79" name="Conector recto de flecha 78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cto de flecha 79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Agrupar 80"/>
            <p:cNvGrpSpPr/>
            <p:nvPr/>
          </p:nvGrpSpPr>
          <p:grpSpPr>
            <a:xfrm>
              <a:off x="3628064" y="2974171"/>
              <a:ext cx="753569" cy="720064"/>
              <a:chOff x="3511003" y="1002043"/>
              <a:chExt cx="753569" cy="720064"/>
            </a:xfrm>
          </p:grpSpPr>
          <p:sp>
            <p:nvSpPr>
              <p:cNvPr id="82" name="Elipse 81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83" name="Conector recto de flecha 82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ector recto de flecha 83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Agrupar 92"/>
            <p:cNvGrpSpPr>
              <a:grpSpLocks noChangeAspect="1"/>
            </p:cNvGrpSpPr>
            <p:nvPr/>
          </p:nvGrpSpPr>
          <p:grpSpPr>
            <a:xfrm>
              <a:off x="4493121" y="1592461"/>
              <a:ext cx="565127" cy="540000"/>
              <a:chOff x="3511003" y="1002043"/>
              <a:chExt cx="753569" cy="720064"/>
            </a:xfrm>
          </p:grpSpPr>
          <p:sp>
            <p:nvSpPr>
              <p:cNvPr id="94" name="Elipse 93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95" name="Conector recto de flecha 94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ector recto de flecha 95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Conector recto 101"/>
            <p:cNvCxnSpPr>
              <a:stCxn id="3" idx="5"/>
            </p:cNvCxnSpPr>
            <p:nvPr/>
          </p:nvCxnSpPr>
          <p:spPr>
            <a:xfrm>
              <a:off x="3314059" y="1090277"/>
              <a:ext cx="406854" cy="5021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/>
            <p:cNvCxnSpPr>
              <a:stCxn id="78" idx="3"/>
            </p:cNvCxnSpPr>
            <p:nvPr/>
          </p:nvCxnSpPr>
          <p:spPr>
            <a:xfrm flipH="1">
              <a:off x="5892529" y="1156075"/>
              <a:ext cx="614482" cy="4363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cto 110"/>
            <p:cNvCxnSpPr>
              <a:stCxn id="2" idx="0"/>
              <a:endCxn id="23" idx="1"/>
            </p:cNvCxnSpPr>
            <p:nvPr/>
          </p:nvCxnSpPr>
          <p:spPr>
            <a:xfrm>
              <a:off x="6196418" y="2460524"/>
              <a:ext cx="1194069" cy="62366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/>
            <p:cNvCxnSpPr>
              <a:stCxn id="66" idx="0"/>
              <a:endCxn id="23" idx="3"/>
            </p:cNvCxnSpPr>
            <p:nvPr/>
          </p:nvCxnSpPr>
          <p:spPr>
            <a:xfrm flipV="1">
              <a:off x="6784007" y="3590813"/>
              <a:ext cx="555753" cy="7607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/>
            <p:cNvCxnSpPr>
              <a:stCxn id="27" idx="0"/>
              <a:endCxn id="23" idx="5"/>
            </p:cNvCxnSpPr>
            <p:nvPr/>
          </p:nvCxnSpPr>
          <p:spPr>
            <a:xfrm flipH="1" flipV="1">
              <a:off x="7869961" y="3643900"/>
              <a:ext cx="420276" cy="62155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Elipse 120"/>
            <p:cNvSpPr/>
            <p:nvPr/>
          </p:nvSpPr>
          <p:spPr>
            <a:xfrm>
              <a:off x="5868912" y="2860156"/>
              <a:ext cx="3497787" cy="2792331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122" name="CuadroTexto 121"/>
            <p:cNvSpPr txBox="1"/>
            <p:nvPr/>
          </p:nvSpPr>
          <p:spPr>
            <a:xfrm>
              <a:off x="6396640" y="2165607"/>
              <a:ext cx="1183823" cy="1007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/>
                <a:t>Enlace del Centro</a:t>
              </a:r>
              <a:endParaRPr lang="es-ES" sz="1200" dirty="0"/>
            </a:p>
          </p:txBody>
        </p:sp>
        <p:sp>
          <p:nvSpPr>
            <p:cNvPr id="124" name="CuadroTexto 123"/>
            <p:cNvSpPr txBox="1"/>
            <p:nvPr/>
          </p:nvSpPr>
          <p:spPr>
            <a:xfrm>
              <a:off x="8023666" y="5054328"/>
              <a:ext cx="1817502" cy="10071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200" dirty="0"/>
                <a:t>Servidor de rutas de la institución</a:t>
              </a:r>
              <a:endParaRPr lang="es-ES" sz="1200" dirty="0"/>
            </a:p>
          </p:txBody>
        </p:sp>
        <p:sp>
          <p:nvSpPr>
            <p:cNvPr id="125" name="CuadroTexto 124"/>
            <p:cNvSpPr txBox="1"/>
            <p:nvPr/>
          </p:nvSpPr>
          <p:spPr>
            <a:xfrm>
              <a:off x="3105480" y="3757204"/>
              <a:ext cx="1817502" cy="7193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Servidor de rutas AUTONUL</a:t>
              </a:r>
              <a:endParaRPr lang="es-ES" sz="1200" dirty="0"/>
            </a:p>
          </p:txBody>
        </p:sp>
        <p:sp>
          <p:nvSpPr>
            <p:cNvPr id="126" name="CuadroTexto 125"/>
            <p:cNvSpPr txBox="1"/>
            <p:nvPr/>
          </p:nvSpPr>
          <p:spPr>
            <a:xfrm>
              <a:off x="2005387" y="1129726"/>
              <a:ext cx="1183823" cy="1007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Proveedor externo 1</a:t>
              </a:r>
              <a:endParaRPr lang="es-ES" sz="1200" dirty="0"/>
            </a:p>
          </p:txBody>
        </p:sp>
        <p:sp>
          <p:nvSpPr>
            <p:cNvPr id="127" name="CuadroTexto 126"/>
            <p:cNvSpPr txBox="1"/>
            <p:nvPr/>
          </p:nvSpPr>
          <p:spPr>
            <a:xfrm>
              <a:off x="6780097" y="1193392"/>
              <a:ext cx="1183823" cy="1007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Proveedor externo 2</a:t>
              </a:r>
              <a:endParaRPr lang="es-ES" sz="1200" dirty="0"/>
            </a:p>
          </p:txBody>
        </p:sp>
        <p:grpSp>
          <p:nvGrpSpPr>
            <p:cNvPr id="128" name="Agrupar 127"/>
            <p:cNvGrpSpPr>
              <a:grpSpLocks noChangeAspect="1"/>
            </p:cNvGrpSpPr>
            <p:nvPr/>
          </p:nvGrpSpPr>
          <p:grpSpPr>
            <a:xfrm>
              <a:off x="3508388" y="2132461"/>
              <a:ext cx="565127" cy="540000"/>
              <a:chOff x="3511003" y="1002043"/>
              <a:chExt cx="753569" cy="720064"/>
            </a:xfrm>
          </p:grpSpPr>
          <p:sp>
            <p:nvSpPr>
              <p:cNvPr id="129" name="Elipse 128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130" name="Conector recto de flecha 129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ector recto de flecha 130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Agrupar 131"/>
            <p:cNvGrpSpPr>
              <a:grpSpLocks noChangeAspect="1"/>
            </p:cNvGrpSpPr>
            <p:nvPr/>
          </p:nvGrpSpPr>
          <p:grpSpPr>
            <a:xfrm>
              <a:off x="5464671" y="2296021"/>
              <a:ext cx="565127" cy="540000"/>
              <a:chOff x="3511003" y="1002043"/>
              <a:chExt cx="753569" cy="720064"/>
            </a:xfrm>
          </p:grpSpPr>
          <p:sp>
            <p:nvSpPr>
              <p:cNvPr id="133" name="Elipse 13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134" name="Conector recto de flecha 133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ector recto de flecha 134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CuadroTexto 135"/>
            <p:cNvSpPr txBox="1"/>
            <p:nvPr/>
          </p:nvSpPr>
          <p:spPr>
            <a:xfrm>
              <a:off x="4178631" y="2242050"/>
              <a:ext cx="1282651" cy="719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Troncal de RedIRIS</a:t>
              </a:r>
              <a:endParaRPr lang="es-ES" sz="1200" dirty="0"/>
            </a:p>
          </p:txBody>
        </p:sp>
        <p:sp>
          <p:nvSpPr>
            <p:cNvPr id="139" name="CuadroTexto 138"/>
            <p:cNvSpPr txBox="1"/>
            <p:nvPr/>
          </p:nvSpPr>
          <p:spPr>
            <a:xfrm>
              <a:off x="6097852" y="3443609"/>
              <a:ext cx="879649" cy="1007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Red del Centro</a:t>
              </a:r>
              <a:endParaRPr lang="es-ES" sz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146869" y="803565"/>
              <a:ext cx="1982318" cy="3546763"/>
            </a:xfrm>
            <a:custGeom>
              <a:avLst/>
              <a:gdLst>
                <a:gd name="connsiteX0" fmla="*/ 1073822 w 1982318"/>
                <a:gd name="connsiteY0" fmla="*/ 0 h 3546763"/>
                <a:gd name="connsiteX1" fmla="*/ 200986 w 1982318"/>
                <a:gd name="connsiteY1" fmla="*/ 526472 h 3546763"/>
                <a:gd name="connsiteX2" fmla="*/ 34731 w 1982318"/>
                <a:gd name="connsiteY2" fmla="*/ 1219200 h 3546763"/>
                <a:gd name="connsiteX3" fmla="*/ 713604 w 1982318"/>
                <a:gd name="connsiteY3" fmla="*/ 1898072 h 3546763"/>
                <a:gd name="connsiteX4" fmla="*/ 1946658 w 1982318"/>
                <a:gd name="connsiteY4" fmla="*/ 2493818 h 3546763"/>
                <a:gd name="connsiteX5" fmla="*/ 1641858 w 1982318"/>
                <a:gd name="connsiteY5" fmla="*/ 3338945 h 3546763"/>
                <a:gd name="connsiteX6" fmla="*/ 1558731 w 1982318"/>
                <a:gd name="connsiteY6" fmla="*/ 3505200 h 3546763"/>
                <a:gd name="connsiteX7" fmla="*/ 1586440 w 1982318"/>
                <a:gd name="connsiteY7" fmla="*/ 3546763 h 3546763"/>
                <a:gd name="connsiteX8" fmla="*/ 1586440 w 1982318"/>
                <a:gd name="connsiteY8" fmla="*/ 3546763 h 354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2318" h="3546763">
                  <a:moveTo>
                    <a:pt x="1073822" y="0"/>
                  </a:moveTo>
                  <a:cubicBezTo>
                    <a:pt x="723995" y="161636"/>
                    <a:pt x="374168" y="323272"/>
                    <a:pt x="200986" y="526472"/>
                  </a:cubicBezTo>
                  <a:cubicBezTo>
                    <a:pt x="27804" y="729672"/>
                    <a:pt x="-50705" y="990600"/>
                    <a:pt x="34731" y="1219200"/>
                  </a:cubicBezTo>
                  <a:cubicBezTo>
                    <a:pt x="120167" y="1447800"/>
                    <a:pt x="394950" y="1685636"/>
                    <a:pt x="713604" y="1898072"/>
                  </a:cubicBezTo>
                  <a:cubicBezTo>
                    <a:pt x="1032258" y="2110508"/>
                    <a:pt x="1791949" y="2253672"/>
                    <a:pt x="1946658" y="2493818"/>
                  </a:cubicBezTo>
                  <a:cubicBezTo>
                    <a:pt x="2101367" y="2733964"/>
                    <a:pt x="1706512" y="3170381"/>
                    <a:pt x="1641858" y="3338945"/>
                  </a:cubicBezTo>
                  <a:cubicBezTo>
                    <a:pt x="1577204" y="3507509"/>
                    <a:pt x="1567967" y="3470564"/>
                    <a:pt x="1558731" y="3505200"/>
                  </a:cubicBezTo>
                  <a:cubicBezTo>
                    <a:pt x="1549495" y="3539836"/>
                    <a:pt x="1586440" y="3546763"/>
                    <a:pt x="1586440" y="3546763"/>
                  </a:cubicBezTo>
                  <a:lnTo>
                    <a:pt x="1586440" y="3546763"/>
                  </a:ln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477491" y="969819"/>
              <a:ext cx="3390894" cy="3172691"/>
            </a:xfrm>
            <a:custGeom>
              <a:avLst/>
              <a:gdLst>
                <a:gd name="connsiteX0" fmla="*/ 0 w 3390894"/>
                <a:gd name="connsiteY0" fmla="*/ 0 h 3172691"/>
                <a:gd name="connsiteX1" fmla="*/ 678873 w 3390894"/>
                <a:gd name="connsiteY1" fmla="*/ 1011382 h 3172691"/>
                <a:gd name="connsiteX2" fmla="*/ 1246909 w 3390894"/>
                <a:gd name="connsiteY2" fmla="*/ 1413164 h 3172691"/>
                <a:gd name="connsiteX3" fmla="*/ 3269673 w 3390894"/>
                <a:gd name="connsiteY3" fmla="*/ 2410691 h 3172691"/>
                <a:gd name="connsiteX4" fmla="*/ 3172691 w 3390894"/>
                <a:gd name="connsiteY4" fmla="*/ 3172691 h 317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0894" h="3172691">
                  <a:moveTo>
                    <a:pt x="0" y="0"/>
                  </a:moveTo>
                  <a:cubicBezTo>
                    <a:pt x="235527" y="387927"/>
                    <a:pt x="471055" y="775855"/>
                    <a:pt x="678873" y="1011382"/>
                  </a:cubicBezTo>
                  <a:cubicBezTo>
                    <a:pt x="886691" y="1246909"/>
                    <a:pt x="815109" y="1179946"/>
                    <a:pt x="1246909" y="1413164"/>
                  </a:cubicBezTo>
                  <a:cubicBezTo>
                    <a:pt x="1678709" y="1646382"/>
                    <a:pt x="2948709" y="2117437"/>
                    <a:pt x="3269673" y="2410691"/>
                  </a:cubicBezTo>
                  <a:cubicBezTo>
                    <a:pt x="3590637" y="2703946"/>
                    <a:pt x="3172691" y="3172691"/>
                    <a:pt x="3172691" y="3172691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119053" y="5348202"/>
              <a:ext cx="2164905" cy="1007106"/>
              <a:chOff x="595052" y="5348202"/>
              <a:chExt cx="2164905" cy="1007106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595052" y="5348202"/>
                <a:ext cx="2164905" cy="1007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err="1"/>
                  <a:t>Trafico</a:t>
                </a:r>
                <a:r>
                  <a:rPr lang="en-GB" sz="1200" dirty="0"/>
                  <a:t> DDOS</a:t>
                </a:r>
              </a:p>
              <a:p>
                <a:r>
                  <a:rPr lang="en-GB" sz="1200" dirty="0" err="1"/>
                  <a:t>Trafico</a:t>
                </a:r>
                <a:r>
                  <a:rPr lang="en-GB" sz="1200" dirty="0"/>
                  <a:t> </a:t>
                </a:r>
                <a:r>
                  <a:rPr lang="en-GB" sz="1200" dirty="0" err="1"/>
                  <a:t>Lícito</a:t>
                </a:r>
                <a:r>
                  <a:rPr lang="en-GB" sz="1200" dirty="0"/>
                  <a:t> </a:t>
                </a:r>
                <a:endParaRPr lang="en-GB" sz="1200" dirty="0"/>
              </a:p>
              <a:p>
                <a:r>
                  <a:rPr lang="en-GB" sz="1200" dirty="0" err="1"/>
                  <a:t>Anuncio</a:t>
                </a:r>
                <a:r>
                  <a:rPr lang="en-GB" sz="1200" dirty="0"/>
                  <a:t> BGP </a:t>
                </a:r>
                <a:endParaRPr lang="en-GB" sz="1200" dirty="0"/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2196913" y="5533449"/>
                <a:ext cx="467809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2236671" y="5839204"/>
                <a:ext cx="38768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3" name="Straight Connector 102"/>
            <p:cNvCxnSpPr/>
            <p:nvPr/>
          </p:nvCxnSpPr>
          <p:spPr>
            <a:xfrm>
              <a:off x="3760671" y="6074731"/>
              <a:ext cx="387680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 5"/>
            <p:cNvSpPr/>
            <p:nvPr/>
          </p:nvSpPr>
          <p:spPr>
            <a:xfrm>
              <a:off x="4228628" y="3617902"/>
              <a:ext cx="3737736" cy="1648453"/>
            </a:xfrm>
            <a:custGeom>
              <a:avLst/>
              <a:gdLst>
                <a:gd name="connsiteX0" fmla="*/ 3737736 w 3737736"/>
                <a:gd name="connsiteY0" fmla="*/ 1591408 h 1648453"/>
                <a:gd name="connsiteX1" fmla="*/ 1950499 w 3737736"/>
                <a:gd name="connsiteY1" fmla="*/ 1480572 h 1648453"/>
                <a:gd name="connsiteX2" fmla="*/ 246390 w 3737736"/>
                <a:gd name="connsiteY2" fmla="*/ 178244 h 1648453"/>
                <a:gd name="connsiteX3" fmla="*/ 10863 w 3737736"/>
                <a:gd name="connsiteY3" fmla="*/ 11990 h 164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7736" h="1648453">
                  <a:moveTo>
                    <a:pt x="3737736" y="1591408"/>
                  </a:moveTo>
                  <a:cubicBezTo>
                    <a:pt x="3135063" y="1653753"/>
                    <a:pt x="2532390" y="1716099"/>
                    <a:pt x="1950499" y="1480572"/>
                  </a:cubicBezTo>
                  <a:cubicBezTo>
                    <a:pt x="1368608" y="1245045"/>
                    <a:pt x="569663" y="423008"/>
                    <a:pt x="246390" y="178244"/>
                  </a:cubicBezTo>
                  <a:cubicBezTo>
                    <a:pt x="-76883" y="-66520"/>
                    <a:pt x="10863" y="11990"/>
                    <a:pt x="10863" y="11990"/>
                  </a:cubicBezTo>
                </a:path>
              </a:pathLst>
            </a:custGeom>
            <a:noFill/>
            <a:ln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117273" y="1371599"/>
              <a:ext cx="2479963" cy="1413164"/>
            </a:xfrm>
            <a:custGeom>
              <a:avLst/>
              <a:gdLst>
                <a:gd name="connsiteX0" fmla="*/ 0 w 5818909"/>
                <a:gd name="connsiteY0" fmla="*/ 0 h 2468259"/>
                <a:gd name="connsiteX1" fmla="*/ 858982 w 5818909"/>
                <a:gd name="connsiteY1" fmla="*/ 831273 h 2468259"/>
                <a:gd name="connsiteX2" fmla="*/ 2978727 w 5818909"/>
                <a:gd name="connsiteY2" fmla="*/ 1939636 h 2468259"/>
                <a:gd name="connsiteX3" fmla="*/ 4378036 w 5818909"/>
                <a:gd name="connsiteY3" fmla="*/ 2452255 h 2468259"/>
                <a:gd name="connsiteX4" fmla="*/ 5818909 w 5818909"/>
                <a:gd name="connsiteY4" fmla="*/ 2341418 h 2468259"/>
                <a:gd name="connsiteX0" fmla="*/ 0 w 5818909"/>
                <a:gd name="connsiteY0" fmla="*/ 0 h 2341418"/>
                <a:gd name="connsiteX1" fmla="*/ 858982 w 5818909"/>
                <a:gd name="connsiteY1" fmla="*/ 831273 h 2341418"/>
                <a:gd name="connsiteX2" fmla="*/ 2978727 w 5818909"/>
                <a:gd name="connsiteY2" fmla="*/ 1939636 h 2341418"/>
                <a:gd name="connsiteX3" fmla="*/ 5818909 w 5818909"/>
                <a:gd name="connsiteY3" fmla="*/ 2341418 h 2341418"/>
                <a:gd name="connsiteX0" fmla="*/ 0 w 2978727"/>
                <a:gd name="connsiteY0" fmla="*/ 0 h 1939636"/>
                <a:gd name="connsiteX1" fmla="*/ 858982 w 2978727"/>
                <a:gd name="connsiteY1" fmla="*/ 831273 h 1939636"/>
                <a:gd name="connsiteX2" fmla="*/ 2978727 w 2978727"/>
                <a:gd name="connsiteY2" fmla="*/ 1939636 h 1939636"/>
                <a:gd name="connsiteX0" fmla="*/ 0 w 2549236"/>
                <a:gd name="connsiteY0" fmla="*/ 0 h 1745673"/>
                <a:gd name="connsiteX1" fmla="*/ 858982 w 2549236"/>
                <a:gd name="connsiteY1" fmla="*/ 831273 h 1745673"/>
                <a:gd name="connsiteX2" fmla="*/ 2549236 w 2549236"/>
                <a:gd name="connsiteY2" fmla="*/ 1745673 h 1745673"/>
                <a:gd name="connsiteX0" fmla="*/ 0 w 2479963"/>
                <a:gd name="connsiteY0" fmla="*/ 0 h 1413164"/>
                <a:gd name="connsiteX1" fmla="*/ 858982 w 2479963"/>
                <a:gd name="connsiteY1" fmla="*/ 831273 h 1413164"/>
                <a:gd name="connsiteX2" fmla="*/ 2479963 w 2479963"/>
                <a:gd name="connsiteY2" fmla="*/ 1413164 h 141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9963" h="1413164">
                  <a:moveTo>
                    <a:pt x="0" y="0"/>
                  </a:moveTo>
                  <a:cubicBezTo>
                    <a:pt x="181264" y="254000"/>
                    <a:pt x="445655" y="595746"/>
                    <a:pt x="858982" y="831273"/>
                  </a:cubicBezTo>
                  <a:cubicBezTo>
                    <a:pt x="1272309" y="1066800"/>
                    <a:pt x="1653309" y="1161473"/>
                    <a:pt x="2479963" y="1413164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</p:grpSp>
    </p:spTree>
    <p:extLst>
      <p:ext uri="{BB962C8B-B14F-4D97-AF65-F5344CB8AC3E}">
        <p14:creationId xmlns:p14="http://schemas.microsoft.com/office/powerpoint/2010/main" val="5971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09530" y="1851163"/>
            <a:ext cx="5671346" cy="3756404"/>
            <a:chOff x="2005387" y="475663"/>
            <a:chExt cx="7835781" cy="5885144"/>
          </a:xfrm>
        </p:grpSpPr>
        <p:sp>
          <p:nvSpPr>
            <p:cNvPr id="2" name="Nube 1"/>
            <p:cNvSpPr/>
            <p:nvPr/>
          </p:nvSpPr>
          <p:spPr>
            <a:xfrm>
              <a:off x="3198597" y="1320205"/>
              <a:ext cx="3000320" cy="2280637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grpSp>
          <p:nvGrpSpPr>
            <p:cNvPr id="21" name="Agrupar 20"/>
            <p:cNvGrpSpPr/>
            <p:nvPr/>
          </p:nvGrpSpPr>
          <p:grpSpPr>
            <a:xfrm>
              <a:off x="2670849" y="475663"/>
              <a:ext cx="753569" cy="720064"/>
              <a:chOff x="3511003" y="1002043"/>
              <a:chExt cx="753569" cy="720064"/>
            </a:xfrm>
          </p:grpSpPr>
          <p:sp>
            <p:nvSpPr>
              <p:cNvPr id="3" name="Elipse 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5" name="Conector recto de flecha 4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cto de flecha 7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Agrupar 21"/>
            <p:cNvGrpSpPr/>
            <p:nvPr/>
          </p:nvGrpSpPr>
          <p:grpSpPr>
            <a:xfrm rot="343060">
              <a:off x="7253440" y="3004010"/>
              <a:ext cx="753569" cy="720064"/>
              <a:chOff x="3511003" y="1002043"/>
              <a:chExt cx="753569" cy="720064"/>
            </a:xfrm>
          </p:grpSpPr>
          <p:sp>
            <p:nvSpPr>
              <p:cNvPr id="23" name="Elipse 2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24" name="Conector recto de flecha 23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de flecha 24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20719853">
              <a:off x="8004626" y="4253717"/>
              <a:ext cx="753569" cy="720064"/>
              <a:chOff x="3511003" y="1002043"/>
              <a:chExt cx="753569" cy="720064"/>
            </a:xfrm>
          </p:grpSpPr>
          <p:sp>
            <p:nvSpPr>
              <p:cNvPr id="27" name="Elipse 26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28" name="Conector recto de flecha 27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de flecha 28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6"/>
            <p:cNvGrpSpPr>
              <a:grpSpLocks/>
            </p:cNvGrpSpPr>
            <p:nvPr/>
          </p:nvGrpSpPr>
          <p:grpSpPr bwMode="auto">
            <a:xfrm>
              <a:off x="6319662" y="4351593"/>
              <a:ext cx="739775" cy="1009651"/>
              <a:chOff x="2647" y="2976"/>
              <a:chExt cx="466" cy="636"/>
            </a:xfrm>
          </p:grpSpPr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2662" y="3430"/>
                <a:ext cx="0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s-ES" sz="1200" dirty="0">
                  <a:solidFill>
                    <a:srgbClr val="333399"/>
                  </a:solidFill>
                  <a:latin typeface="Verdana" charset="0"/>
                </a:endParaRPr>
              </a:p>
            </p:txBody>
          </p:sp>
          <p:grpSp>
            <p:nvGrpSpPr>
              <p:cNvPr id="32" name="Group 8"/>
              <p:cNvGrpSpPr>
                <a:grpSpLocks/>
              </p:cNvGrpSpPr>
              <p:nvPr/>
            </p:nvGrpSpPr>
            <p:grpSpPr bwMode="auto">
              <a:xfrm>
                <a:off x="2647" y="2976"/>
                <a:ext cx="466" cy="448"/>
                <a:chOff x="3159" y="3140"/>
                <a:chExt cx="466" cy="448"/>
              </a:xfrm>
            </p:grpSpPr>
            <p:sp>
              <p:nvSpPr>
                <p:cNvPr id="33" name="Rectangle 9"/>
                <p:cNvSpPr>
                  <a:spLocks noChangeArrowheads="1"/>
                </p:cNvSpPr>
                <p:nvPr/>
              </p:nvSpPr>
              <p:spPr bwMode="auto">
                <a:xfrm>
                  <a:off x="3356" y="3235"/>
                  <a:ext cx="269" cy="6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4" name="Rectangle 10"/>
                <p:cNvSpPr>
                  <a:spLocks noChangeArrowheads="1"/>
                </p:cNvSpPr>
                <p:nvPr/>
              </p:nvSpPr>
              <p:spPr bwMode="auto">
                <a:xfrm>
                  <a:off x="3356" y="3241"/>
                  <a:ext cx="269" cy="6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5" name="Rectangle 11"/>
                <p:cNvSpPr>
                  <a:spLocks noChangeArrowheads="1"/>
                </p:cNvSpPr>
                <p:nvPr/>
              </p:nvSpPr>
              <p:spPr bwMode="auto">
                <a:xfrm>
                  <a:off x="3356" y="3247"/>
                  <a:ext cx="269" cy="6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6" name="Rectangle 12"/>
                <p:cNvSpPr>
                  <a:spLocks noChangeArrowheads="1"/>
                </p:cNvSpPr>
                <p:nvPr/>
              </p:nvSpPr>
              <p:spPr bwMode="auto">
                <a:xfrm>
                  <a:off x="3356" y="3253"/>
                  <a:ext cx="269" cy="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7" name="Rectangle 13"/>
                <p:cNvSpPr>
                  <a:spLocks noChangeArrowheads="1"/>
                </p:cNvSpPr>
                <p:nvPr/>
              </p:nvSpPr>
              <p:spPr bwMode="auto">
                <a:xfrm>
                  <a:off x="3356" y="3259"/>
                  <a:ext cx="269" cy="6"/>
                </a:xfrm>
                <a:prstGeom prst="rect">
                  <a:avLst/>
                </a:pr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8" name="Rectangle 14"/>
                <p:cNvSpPr>
                  <a:spLocks noChangeArrowheads="1"/>
                </p:cNvSpPr>
                <p:nvPr/>
              </p:nvSpPr>
              <p:spPr bwMode="auto">
                <a:xfrm>
                  <a:off x="3356" y="3265"/>
                  <a:ext cx="269" cy="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9" name="Rectangle 15"/>
                <p:cNvSpPr>
                  <a:spLocks noChangeArrowheads="1"/>
                </p:cNvSpPr>
                <p:nvPr/>
              </p:nvSpPr>
              <p:spPr bwMode="auto">
                <a:xfrm>
                  <a:off x="3356" y="3271"/>
                  <a:ext cx="269" cy="6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0" name="Rectangle 16"/>
                <p:cNvSpPr>
                  <a:spLocks noChangeArrowheads="1"/>
                </p:cNvSpPr>
                <p:nvPr/>
              </p:nvSpPr>
              <p:spPr bwMode="auto">
                <a:xfrm>
                  <a:off x="3356" y="3277"/>
                  <a:ext cx="269" cy="6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1" name="Rectangle 17"/>
                <p:cNvSpPr>
                  <a:spLocks noChangeArrowheads="1"/>
                </p:cNvSpPr>
                <p:nvPr/>
              </p:nvSpPr>
              <p:spPr bwMode="auto">
                <a:xfrm>
                  <a:off x="3356" y="3283"/>
                  <a:ext cx="269" cy="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2" name="Freeform 18"/>
                <p:cNvSpPr>
                  <a:spLocks/>
                </p:cNvSpPr>
                <p:nvPr/>
              </p:nvSpPr>
              <p:spPr bwMode="auto">
                <a:xfrm>
                  <a:off x="3366" y="3149"/>
                  <a:ext cx="251" cy="134"/>
                </a:xfrm>
                <a:custGeom>
                  <a:avLst/>
                  <a:gdLst>
                    <a:gd name="T0" fmla="*/ 0 w 675"/>
                    <a:gd name="T1" fmla="*/ 2 h 358"/>
                    <a:gd name="T2" fmla="*/ 55 w 675"/>
                    <a:gd name="T3" fmla="*/ 0 h 358"/>
                    <a:gd name="T4" fmla="*/ 486 w 675"/>
                    <a:gd name="T5" fmla="*/ 229 h 358"/>
                    <a:gd name="T6" fmla="*/ 675 w 675"/>
                    <a:gd name="T7" fmla="*/ 358 h 358"/>
                    <a:gd name="T8" fmla="*/ 621 w 675"/>
                    <a:gd name="T9" fmla="*/ 358 h 358"/>
                    <a:gd name="T10" fmla="*/ 0 w 675"/>
                    <a:gd name="T11" fmla="*/ 2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5" h="358">
                      <a:moveTo>
                        <a:pt x="0" y="2"/>
                      </a:moveTo>
                      <a:lnTo>
                        <a:pt x="55" y="0"/>
                      </a:lnTo>
                      <a:lnTo>
                        <a:pt x="486" y="229"/>
                      </a:lnTo>
                      <a:lnTo>
                        <a:pt x="675" y="358"/>
                      </a:lnTo>
                      <a:lnTo>
                        <a:pt x="621" y="358"/>
                      </a:lnTo>
                      <a:cubicBezTo>
                        <a:pt x="413" y="242"/>
                        <a:pt x="205" y="123"/>
                        <a:pt x="0" y="2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3" name="Rectangle 19"/>
                <p:cNvSpPr>
                  <a:spLocks noChangeArrowheads="1"/>
                </p:cNvSpPr>
                <p:nvPr/>
              </p:nvSpPr>
              <p:spPr bwMode="auto">
                <a:xfrm>
                  <a:off x="3159" y="3325"/>
                  <a:ext cx="394" cy="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4" name="Rectangle 20"/>
                <p:cNvSpPr>
                  <a:spLocks noChangeArrowheads="1"/>
                </p:cNvSpPr>
                <p:nvPr/>
              </p:nvSpPr>
              <p:spPr bwMode="auto">
                <a:xfrm>
                  <a:off x="3159" y="3409"/>
                  <a:ext cx="394" cy="5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5" name="Rectangle 21"/>
                <p:cNvSpPr>
                  <a:spLocks noChangeArrowheads="1"/>
                </p:cNvSpPr>
                <p:nvPr/>
              </p:nvSpPr>
              <p:spPr bwMode="auto">
                <a:xfrm>
                  <a:off x="3159" y="3414"/>
                  <a:ext cx="394" cy="6"/>
                </a:xfrm>
                <a:prstGeom prst="rect">
                  <a:avLst/>
                </a:pr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6" name="Rectangle 22"/>
                <p:cNvSpPr>
                  <a:spLocks noChangeArrowheads="1"/>
                </p:cNvSpPr>
                <p:nvPr/>
              </p:nvSpPr>
              <p:spPr bwMode="auto">
                <a:xfrm>
                  <a:off x="3159" y="3420"/>
                  <a:ext cx="394" cy="6"/>
                </a:xfrm>
                <a:prstGeom prst="rect">
                  <a:avLst/>
                </a:prstGeom>
                <a:solidFill>
                  <a:srgbClr val="ECECE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7" name="Rectangle 23"/>
                <p:cNvSpPr>
                  <a:spLocks noChangeArrowheads="1"/>
                </p:cNvSpPr>
                <p:nvPr/>
              </p:nvSpPr>
              <p:spPr bwMode="auto">
                <a:xfrm>
                  <a:off x="3159" y="3426"/>
                  <a:ext cx="394" cy="6"/>
                </a:xfrm>
                <a:prstGeom prst="rect">
                  <a:avLst/>
                </a:prstGeom>
                <a:solidFill>
                  <a:srgbClr val="ED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8" name="Rectangle 24"/>
                <p:cNvSpPr>
                  <a:spLocks noChangeArrowheads="1"/>
                </p:cNvSpPr>
                <p:nvPr/>
              </p:nvSpPr>
              <p:spPr bwMode="auto">
                <a:xfrm>
                  <a:off x="3159" y="3432"/>
                  <a:ext cx="394" cy="12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9" name="Rectangle 25"/>
                <p:cNvSpPr>
                  <a:spLocks noChangeArrowheads="1"/>
                </p:cNvSpPr>
                <p:nvPr/>
              </p:nvSpPr>
              <p:spPr bwMode="auto">
                <a:xfrm>
                  <a:off x="3159" y="3444"/>
                  <a:ext cx="394" cy="6"/>
                </a:xfrm>
                <a:prstGeom prst="rect">
                  <a:avLst/>
                </a:pr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0" name="Rectangle 26"/>
                <p:cNvSpPr>
                  <a:spLocks noChangeArrowheads="1"/>
                </p:cNvSpPr>
                <p:nvPr/>
              </p:nvSpPr>
              <p:spPr bwMode="auto">
                <a:xfrm>
                  <a:off x="3159" y="3450"/>
                  <a:ext cx="394" cy="6"/>
                </a:xfrm>
                <a:prstGeom prst="rect">
                  <a:avLst/>
                </a:prstGeom>
                <a:solidFill>
                  <a:srgbClr val="F0F0F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59" y="3456"/>
                  <a:ext cx="394" cy="6"/>
                </a:xfrm>
                <a:prstGeom prst="rect">
                  <a:avLst/>
                </a:prstGeom>
                <a:solidFill>
                  <a:srgbClr val="F1F1F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2" name="Rectangle 28"/>
                <p:cNvSpPr>
                  <a:spLocks noChangeArrowheads="1"/>
                </p:cNvSpPr>
                <p:nvPr/>
              </p:nvSpPr>
              <p:spPr bwMode="auto">
                <a:xfrm>
                  <a:off x="3159" y="3462"/>
                  <a:ext cx="394" cy="6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3" name="Rectangle 29"/>
                <p:cNvSpPr>
                  <a:spLocks noChangeArrowheads="1"/>
                </p:cNvSpPr>
                <p:nvPr/>
              </p:nvSpPr>
              <p:spPr bwMode="auto">
                <a:xfrm>
                  <a:off x="3159" y="3468"/>
                  <a:ext cx="394" cy="12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4" name="Rectangle 30"/>
                <p:cNvSpPr>
                  <a:spLocks noChangeArrowheads="1"/>
                </p:cNvSpPr>
                <p:nvPr/>
              </p:nvSpPr>
              <p:spPr bwMode="auto">
                <a:xfrm>
                  <a:off x="3159" y="3480"/>
                  <a:ext cx="394" cy="6"/>
                </a:xfrm>
                <a:prstGeom prst="rect">
                  <a:avLst/>
                </a:pr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5" name="Rectangle 31"/>
                <p:cNvSpPr>
                  <a:spLocks noChangeArrowheads="1"/>
                </p:cNvSpPr>
                <p:nvPr/>
              </p:nvSpPr>
              <p:spPr bwMode="auto">
                <a:xfrm>
                  <a:off x="3159" y="3486"/>
                  <a:ext cx="394" cy="6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6" name="Rectangle 32"/>
                <p:cNvSpPr>
                  <a:spLocks noChangeArrowheads="1"/>
                </p:cNvSpPr>
                <p:nvPr/>
              </p:nvSpPr>
              <p:spPr bwMode="auto">
                <a:xfrm>
                  <a:off x="3159" y="3492"/>
                  <a:ext cx="394" cy="6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7" name="Rectangle 33"/>
                <p:cNvSpPr>
                  <a:spLocks noChangeArrowheads="1"/>
                </p:cNvSpPr>
                <p:nvPr/>
              </p:nvSpPr>
              <p:spPr bwMode="auto">
                <a:xfrm>
                  <a:off x="3159" y="3498"/>
                  <a:ext cx="394" cy="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8" name="Rectangle 34"/>
                <p:cNvSpPr>
                  <a:spLocks noChangeArrowheads="1"/>
                </p:cNvSpPr>
                <p:nvPr/>
              </p:nvSpPr>
              <p:spPr bwMode="auto">
                <a:xfrm>
                  <a:off x="3159" y="3504"/>
                  <a:ext cx="394" cy="12"/>
                </a:xfrm>
                <a:prstGeom prst="rect">
                  <a:avLst/>
                </a:pr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9" name="Rectangle 35"/>
                <p:cNvSpPr>
                  <a:spLocks noChangeArrowheads="1"/>
                </p:cNvSpPr>
                <p:nvPr/>
              </p:nvSpPr>
              <p:spPr bwMode="auto">
                <a:xfrm>
                  <a:off x="3159" y="3516"/>
                  <a:ext cx="394" cy="6"/>
                </a:xfrm>
                <a:prstGeom prst="rect">
                  <a:avLst/>
                </a:pr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0" name="Rectangle 36"/>
                <p:cNvSpPr>
                  <a:spLocks noChangeArrowheads="1"/>
                </p:cNvSpPr>
                <p:nvPr/>
              </p:nvSpPr>
              <p:spPr bwMode="auto">
                <a:xfrm>
                  <a:off x="3159" y="3522"/>
                  <a:ext cx="394" cy="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1" name="Rectangle 37"/>
                <p:cNvSpPr>
                  <a:spLocks noChangeArrowheads="1"/>
                </p:cNvSpPr>
                <p:nvPr/>
              </p:nvSpPr>
              <p:spPr bwMode="auto">
                <a:xfrm>
                  <a:off x="3159" y="3528"/>
                  <a:ext cx="394" cy="6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2" name="Rectangle 38"/>
                <p:cNvSpPr>
                  <a:spLocks noChangeArrowheads="1"/>
                </p:cNvSpPr>
                <p:nvPr/>
              </p:nvSpPr>
              <p:spPr bwMode="auto">
                <a:xfrm>
                  <a:off x="3159" y="3534"/>
                  <a:ext cx="394" cy="6"/>
                </a:xfrm>
                <a:prstGeom prst="rect">
                  <a:avLst/>
                </a:prstGeom>
                <a:solidFill>
                  <a:srgbClr val="FCFCF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3" name="Rectangle 39"/>
                <p:cNvSpPr>
                  <a:spLocks noChangeArrowheads="1"/>
                </p:cNvSpPr>
                <p:nvPr/>
              </p:nvSpPr>
              <p:spPr bwMode="auto">
                <a:xfrm>
                  <a:off x="3159" y="3540"/>
                  <a:ext cx="394" cy="12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4" name="Rectangle 40"/>
                <p:cNvSpPr>
                  <a:spLocks noChangeArrowheads="1"/>
                </p:cNvSpPr>
                <p:nvPr/>
              </p:nvSpPr>
              <p:spPr bwMode="auto">
                <a:xfrm>
                  <a:off x="3159" y="3552"/>
                  <a:ext cx="394" cy="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5" name="Freeform 41"/>
                <p:cNvSpPr>
                  <a:spLocks/>
                </p:cNvSpPr>
                <p:nvPr/>
              </p:nvSpPr>
              <p:spPr bwMode="auto">
                <a:xfrm>
                  <a:off x="3166" y="3334"/>
                  <a:ext cx="376" cy="217"/>
                </a:xfrm>
                <a:custGeom>
                  <a:avLst/>
                  <a:gdLst>
                    <a:gd name="T0" fmla="*/ 0 w 1009"/>
                    <a:gd name="T1" fmla="*/ 224 h 581"/>
                    <a:gd name="T2" fmla="*/ 389 w 1009"/>
                    <a:gd name="T3" fmla="*/ 0 h 581"/>
                    <a:gd name="T4" fmla="*/ 1009 w 1009"/>
                    <a:gd name="T5" fmla="*/ 357 h 581"/>
                    <a:gd name="T6" fmla="*/ 623 w 1009"/>
                    <a:gd name="T7" fmla="*/ 581 h 581"/>
                    <a:gd name="T8" fmla="*/ 0 w 1009"/>
                    <a:gd name="T9" fmla="*/ 224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9" h="581">
                      <a:moveTo>
                        <a:pt x="0" y="224"/>
                      </a:moveTo>
                      <a:lnTo>
                        <a:pt x="389" y="0"/>
                      </a:lnTo>
                      <a:lnTo>
                        <a:pt x="1009" y="357"/>
                      </a:lnTo>
                      <a:lnTo>
                        <a:pt x="623" y="581"/>
                      </a:lnTo>
                      <a:cubicBezTo>
                        <a:pt x="393" y="508"/>
                        <a:pt x="181" y="386"/>
                        <a:pt x="0" y="22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pic>
              <p:nvPicPr>
                <p:cNvPr id="66" name="Picture 4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2" y="3140"/>
                  <a:ext cx="299" cy="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Freeform 43"/>
                <p:cNvSpPr>
                  <a:spLocks/>
                </p:cNvSpPr>
                <p:nvPr/>
              </p:nvSpPr>
              <p:spPr bwMode="auto">
                <a:xfrm>
                  <a:off x="3311" y="3149"/>
                  <a:ext cx="286" cy="318"/>
                </a:xfrm>
                <a:custGeom>
                  <a:avLst/>
                  <a:gdLst>
                    <a:gd name="T0" fmla="*/ 620 w 767"/>
                    <a:gd name="T1" fmla="*/ 853 h 853"/>
                    <a:gd name="T2" fmla="*/ 1 w 767"/>
                    <a:gd name="T3" fmla="*/ 496 h 853"/>
                    <a:gd name="T4" fmla="*/ 0 w 767"/>
                    <a:gd name="T5" fmla="*/ 496 h 853"/>
                    <a:gd name="T6" fmla="*/ 147 w 767"/>
                    <a:gd name="T7" fmla="*/ 0 h 853"/>
                    <a:gd name="T8" fmla="*/ 767 w 767"/>
                    <a:gd name="T9" fmla="*/ 358 h 853"/>
                    <a:gd name="T10" fmla="*/ 620 w 767"/>
                    <a:gd name="T11" fmla="*/ 853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67" h="853">
                      <a:moveTo>
                        <a:pt x="620" y="853"/>
                      </a:moveTo>
                      <a:cubicBezTo>
                        <a:pt x="414" y="733"/>
                        <a:pt x="208" y="614"/>
                        <a:pt x="1" y="496"/>
                      </a:cubicBezTo>
                      <a:lnTo>
                        <a:pt x="0" y="496"/>
                      </a:lnTo>
                      <a:lnTo>
                        <a:pt x="147" y="0"/>
                      </a:lnTo>
                      <a:lnTo>
                        <a:pt x="767" y="358"/>
                      </a:lnTo>
                      <a:lnTo>
                        <a:pt x="620" y="853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pic>
              <p:nvPicPr>
                <p:cNvPr id="68" name="Picture 4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59" y="3409"/>
                  <a:ext cx="245" cy="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9" name="Freeform 45"/>
                <p:cNvSpPr>
                  <a:spLocks/>
                </p:cNvSpPr>
                <p:nvPr/>
              </p:nvSpPr>
              <p:spPr bwMode="auto">
                <a:xfrm>
                  <a:off x="3166" y="3418"/>
                  <a:ext cx="232" cy="167"/>
                </a:xfrm>
                <a:custGeom>
                  <a:avLst/>
                  <a:gdLst>
                    <a:gd name="T0" fmla="*/ 0 w 623"/>
                    <a:gd name="T1" fmla="*/ 85 h 448"/>
                    <a:gd name="T2" fmla="*/ 623 w 623"/>
                    <a:gd name="T3" fmla="*/ 448 h 448"/>
                    <a:gd name="T4" fmla="*/ 623 w 623"/>
                    <a:gd name="T5" fmla="*/ 448 h 448"/>
                    <a:gd name="T6" fmla="*/ 623 w 623"/>
                    <a:gd name="T7" fmla="*/ 357 h 448"/>
                    <a:gd name="T8" fmla="*/ 0 w 623"/>
                    <a:gd name="T9" fmla="*/ 0 h 448"/>
                    <a:gd name="T10" fmla="*/ 0 w 623"/>
                    <a:gd name="T11" fmla="*/ 0 h 448"/>
                    <a:gd name="T12" fmla="*/ 0 w 623"/>
                    <a:gd name="T13" fmla="*/ 85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448">
                      <a:moveTo>
                        <a:pt x="0" y="85"/>
                      </a:moveTo>
                      <a:cubicBezTo>
                        <a:pt x="174" y="258"/>
                        <a:pt x="388" y="382"/>
                        <a:pt x="623" y="448"/>
                      </a:cubicBezTo>
                      <a:lnTo>
                        <a:pt x="623" y="448"/>
                      </a:lnTo>
                      <a:lnTo>
                        <a:pt x="623" y="357"/>
                      </a:lnTo>
                      <a:cubicBezTo>
                        <a:pt x="389" y="293"/>
                        <a:pt x="175" y="171"/>
                        <a:pt x="0" y="0"/>
                      </a:cubicBezTo>
                      <a:lnTo>
                        <a:pt x="0" y="0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0" name="Freeform 46"/>
                <p:cNvSpPr>
                  <a:spLocks/>
                </p:cNvSpPr>
                <p:nvPr/>
              </p:nvSpPr>
              <p:spPr bwMode="auto">
                <a:xfrm>
                  <a:off x="3166" y="3149"/>
                  <a:ext cx="451" cy="436"/>
                </a:xfrm>
                <a:custGeom>
                  <a:avLst/>
                  <a:gdLst>
                    <a:gd name="T0" fmla="*/ 623 w 1210"/>
                    <a:gd name="T1" fmla="*/ 1168 h 1168"/>
                    <a:gd name="T2" fmla="*/ 1040 w 1210"/>
                    <a:gd name="T3" fmla="*/ 926 h 1168"/>
                    <a:gd name="T4" fmla="*/ 1210 w 1210"/>
                    <a:gd name="T5" fmla="*/ 358 h 1168"/>
                    <a:gd name="T6" fmla="*/ 590 w 1210"/>
                    <a:gd name="T7" fmla="*/ 0 h 1168"/>
                    <a:gd name="T8" fmla="*/ 536 w 1210"/>
                    <a:gd name="T9" fmla="*/ 0 h 1168"/>
                    <a:gd name="T10" fmla="*/ 389 w 1210"/>
                    <a:gd name="T11" fmla="*/ 496 h 1168"/>
                    <a:gd name="T12" fmla="*/ 0 w 1210"/>
                    <a:gd name="T13" fmla="*/ 720 h 1168"/>
                    <a:gd name="T14" fmla="*/ 0 w 1210"/>
                    <a:gd name="T15" fmla="*/ 805 h 1168"/>
                    <a:gd name="T16" fmla="*/ 623 w 1210"/>
                    <a:gd name="T17" fmla="*/ 1168 h 1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10" h="1168">
                      <a:moveTo>
                        <a:pt x="623" y="1168"/>
                      </a:moveTo>
                      <a:lnTo>
                        <a:pt x="1040" y="926"/>
                      </a:lnTo>
                      <a:lnTo>
                        <a:pt x="1210" y="358"/>
                      </a:lnTo>
                      <a:lnTo>
                        <a:pt x="590" y="0"/>
                      </a:lnTo>
                      <a:lnTo>
                        <a:pt x="536" y="0"/>
                      </a:lnTo>
                      <a:lnTo>
                        <a:pt x="389" y="496"/>
                      </a:lnTo>
                      <a:lnTo>
                        <a:pt x="0" y="720"/>
                      </a:lnTo>
                      <a:lnTo>
                        <a:pt x="0" y="805"/>
                      </a:lnTo>
                      <a:cubicBezTo>
                        <a:pt x="175" y="977"/>
                        <a:pt x="389" y="1101"/>
                        <a:pt x="623" y="1168"/>
                      </a:cubicBez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1" name="Freeform 47"/>
                <p:cNvSpPr>
                  <a:spLocks/>
                </p:cNvSpPr>
                <p:nvPr/>
              </p:nvSpPr>
              <p:spPr bwMode="auto">
                <a:xfrm>
                  <a:off x="3328" y="3171"/>
                  <a:ext cx="206" cy="277"/>
                </a:xfrm>
                <a:custGeom>
                  <a:avLst/>
                  <a:gdLst>
                    <a:gd name="T0" fmla="*/ 48 w 206"/>
                    <a:gd name="T1" fmla="*/ 0 h 277"/>
                    <a:gd name="T2" fmla="*/ 0 w 206"/>
                    <a:gd name="T3" fmla="*/ 160 h 277"/>
                    <a:gd name="T4" fmla="*/ 206 w 206"/>
                    <a:gd name="T5" fmla="*/ 277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6" h="277">
                      <a:moveTo>
                        <a:pt x="48" y="0"/>
                      </a:moveTo>
                      <a:lnTo>
                        <a:pt x="0" y="160"/>
                      </a:lnTo>
                      <a:lnTo>
                        <a:pt x="206" y="277"/>
                      </a:ln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2" name="Freeform 48"/>
                <p:cNvSpPr>
                  <a:spLocks/>
                </p:cNvSpPr>
                <p:nvPr/>
              </p:nvSpPr>
              <p:spPr bwMode="auto">
                <a:xfrm>
                  <a:off x="3412" y="3499"/>
                  <a:ext cx="99" cy="78"/>
                </a:xfrm>
                <a:custGeom>
                  <a:avLst/>
                  <a:gdLst>
                    <a:gd name="T0" fmla="*/ 99 w 99"/>
                    <a:gd name="T1" fmla="*/ 0 h 78"/>
                    <a:gd name="T2" fmla="*/ 0 w 99"/>
                    <a:gd name="T3" fmla="*/ 58 h 78"/>
                    <a:gd name="T4" fmla="*/ 0 w 99"/>
                    <a:gd name="T5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78">
                      <a:moveTo>
                        <a:pt x="99" y="0"/>
                      </a:moveTo>
                      <a:lnTo>
                        <a:pt x="0" y="58"/>
                      </a:lnTo>
                      <a:lnTo>
                        <a:pt x="0" y="78"/>
                      </a:ln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3" name="Freeform 49"/>
                <p:cNvSpPr>
                  <a:spLocks/>
                </p:cNvSpPr>
                <p:nvPr/>
              </p:nvSpPr>
              <p:spPr bwMode="auto">
                <a:xfrm>
                  <a:off x="3335" y="3171"/>
                  <a:ext cx="245" cy="277"/>
                </a:xfrm>
                <a:custGeom>
                  <a:avLst/>
                  <a:gdLst>
                    <a:gd name="T0" fmla="*/ 0 w 658"/>
                    <a:gd name="T1" fmla="*/ 424 h 744"/>
                    <a:gd name="T2" fmla="*/ 124 w 658"/>
                    <a:gd name="T3" fmla="*/ 8 h 744"/>
                    <a:gd name="T4" fmla="*/ 112 w 658"/>
                    <a:gd name="T5" fmla="*/ 0 h 744"/>
                    <a:gd name="T6" fmla="*/ 658 w 658"/>
                    <a:gd name="T7" fmla="*/ 316 h 744"/>
                    <a:gd name="T8" fmla="*/ 658 w 658"/>
                    <a:gd name="T9" fmla="*/ 316 h 744"/>
                    <a:gd name="T10" fmla="*/ 533 w 658"/>
                    <a:gd name="T11" fmla="*/ 744 h 744"/>
                    <a:gd name="T12" fmla="*/ 535 w 658"/>
                    <a:gd name="T13" fmla="*/ 732 h 744"/>
                    <a:gd name="T14" fmla="*/ 0 w 658"/>
                    <a:gd name="T15" fmla="*/ 424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8" h="744">
                      <a:moveTo>
                        <a:pt x="0" y="424"/>
                      </a:moveTo>
                      <a:lnTo>
                        <a:pt x="124" y="8"/>
                      </a:lnTo>
                      <a:lnTo>
                        <a:pt x="112" y="0"/>
                      </a:lnTo>
                      <a:cubicBezTo>
                        <a:pt x="295" y="103"/>
                        <a:pt x="477" y="208"/>
                        <a:pt x="658" y="316"/>
                      </a:cubicBezTo>
                      <a:lnTo>
                        <a:pt x="658" y="316"/>
                      </a:lnTo>
                      <a:lnTo>
                        <a:pt x="533" y="744"/>
                      </a:lnTo>
                      <a:lnTo>
                        <a:pt x="535" y="732"/>
                      </a:lnTo>
                      <a:cubicBezTo>
                        <a:pt x="355" y="632"/>
                        <a:pt x="177" y="529"/>
                        <a:pt x="0" y="42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4" name="Freeform 50"/>
                <p:cNvSpPr>
                  <a:spLocks noEditPoints="1"/>
                </p:cNvSpPr>
                <p:nvPr/>
              </p:nvSpPr>
              <p:spPr bwMode="auto">
                <a:xfrm>
                  <a:off x="3199" y="3350"/>
                  <a:ext cx="316" cy="182"/>
                </a:xfrm>
                <a:custGeom>
                  <a:avLst/>
                  <a:gdLst>
                    <a:gd name="T0" fmla="*/ 40 w 316"/>
                    <a:gd name="T1" fmla="*/ 63 h 182"/>
                    <a:gd name="T2" fmla="*/ 29 w 316"/>
                    <a:gd name="T3" fmla="*/ 45 h 182"/>
                    <a:gd name="T4" fmla="*/ 49 w 316"/>
                    <a:gd name="T5" fmla="*/ 34 h 182"/>
                    <a:gd name="T6" fmla="*/ 79 w 316"/>
                    <a:gd name="T7" fmla="*/ 40 h 182"/>
                    <a:gd name="T8" fmla="*/ 58 w 316"/>
                    <a:gd name="T9" fmla="*/ 28 h 182"/>
                    <a:gd name="T10" fmla="*/ 129 w 316"/>
                    <a:gd name="T11" fmla="*/ 11 h 182"/>
                    <a:gd name="T12" fmla="*/ 119 w 316"/>
                    <a:gd name="T13" fmla="*/ 29 h 182"/>
                    <a:gd name="T14" fmla="*/ 139 w 316"/>
                    <a:gd name="T15" fmla="*/ 18 h 182"/>
                    <a:gd name="T16" fmla="*/ 171 w 316"/>
                    <a:gd name="T17" fmla="*/ 59 h 182"/>
                    <a:gd name="T18" fmla="*/ 151 w 316"/>
                    <a:gd name="T19" fmla="*/ 47 h 182"/>
                    <a:gd name="T20" fmla="*/ 222 w 316"/>
                    <a:gd name="T21" fmla="*/ 66 h 182"/>
                    <a:gd name="T22" fmla="*/ 244 w 316"/>
                    <a:gd name="T23" fmla="*/ 101 h 182"/>
                    <a:gd name="T24" fmla="*/ 264 w 316"/>
                    <a:gd name="T25" fmla="*/ 90 h 182"/>
                    <a:gd name="T26" fmla="*/ 296 w 316"/>
                    <a:gd name="T27" fmla="*/ 131 h 182"/>
                    <a:gd name="T28" fmla="*/ 276 w 316"/>
                    <a:gd name="T29" fmla="*/ 119 h 182"/>
                    <a:gd name="T30" fmla="*/ 287 w 316"/>
                    <a:gd name="T31" fmla="*/ 137 h 182"/>
                    <a:gd name="T32" fmla="*/ 215 w 316"/>
                    <a:gd name="T33" fmla="*/ 118 h 182"/>
                    <a:gd name="T34" fmla="*/ 235 w 316"/>
                    <a:gd name="T35" fmla="*/ 107 h 182"/>
                    <a:gd name="T36" fmla="*/ 234 w 316"/>
                    <a:gd name="T37" fmla="*/ 95 h 182"/>
                    <a:gd name="T38" fmla="*/ 213 w 316"/>
                    <a:gd name="T39" fmla="*/ 83 h 182"/>
                    <a:gd name="T40" fmla="*/ 224 w 316"/>
                    <a:gd name="T41" fmla="*/ 101 h 182"/>
                    <a:gd name="T42" fmla="*/ 152 w 316"/>
                    <a:gd name="T43" fmla="*/ 82 h 182"/>
                    <a:gd name="T44" fmla="*/ 172 w 316"/>
                    <a:gd name="T45" fmla="*/ 71 h 182"/>
                    <a:gd name="T46" fmla="*/ 142 w 316"/>
                    <a:gd name="T47" fmla="*/ 76 h 182"/>
                    <a:gd name="T48" fmla="*/ 121 w 316"/>
                    <a:gd name="T49" fmla="*/ 64 h 182"/>
                    <a:gd name="T50" fmla="*/ 130 w 316"/>
                    <a:gd name="T51" fmla="*/ 47 h 182"/>
                    <a:gd name="T52" fmla="*/ 60 w 316"/>
                    <a:gd name="T53" fmla="*/ 63 h 182"/>
                    <a:gd name="T54" fmla="*/ 80 w 316"/>
                    <a:gd name="T55" fmla="*/ 52 h 182"/>
                    <a:gd name="T56" fmla="*/ 113 w 316"/>
                    <a:gd name="T57" fmla="*/ 93 h 182"/>
                    <a:gd name="T58" fmla="*/ 92 w 316"/>
                    <a:gd name="T59" fmla="*/ 81 h 182"/>
                    <a:gd name="T60" fmla="*/ 163 w 316"/>
                    <a:gd name="T61" fmla="*/ 100 h 182"/>
                    <a:gd name="T62" fmla="*/ 154 w 316"/>
                    <a:gd name="T63" fmla="*/ 117 h 182"/>
                    <a:gd name="T64" fmla="*/ 174 w 316"/>
                    <a:gd name="T65" fmla="*/ 106 h 182"/>
                    <a:gd name="T66" fmla="*/ 207 w 316"/>
                    <a:gd name="T67" fmla="*/ 147 h 182"/>
                    <a:gd name="T68" fmla="*/ 186 w 316"/>
                    <a:gd name="T69" fmla="*/ 135 h 182"/>
                    <a:gd name="T70" fmla="*/ 257 w 316"/>
                    <a:gd name="T71" fmla="*/ 154 h 182"/>
                    <a:gd name="T72" fmla="*/ 188 w 316"/>
                    <a:gd name="T73" fmla="*/ 170 h 182"/>
                    <a:gd name="T74" fmla="*/ 207 w 316"/>
                    <a:gd name="T75" fmla="*/ 159 h 182"/>
                    <a:gd name="T76" fmla="*/ 177 w 316"/>
                    <a:gd name="T77" fmla="*/ 164 h 182"/>
                    <a:gd name="T78" fmla="*/ 156 w 316"/>
                    <a:gd name="T79" fmla="*/ 152 h 182"/>
                    <a:gd name="T80" fmla="*/ 165 w 316"/>
                    <a:gd name="T81" fmla="*/ 135 h 182"/>
                    <a:gd name="T82" fmla="*/ 31 w 316"/>
                    <a:gd name="T83" fmla="*/ 80 h 182"/>
                    <a:gd name="T84" fmla="*/ 51 w 316"/>
                    <a:gd name="T85" fmla="*/ 69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16" h="182">
                      <a:moveTo>
                        <a:pt x="0" y="62"/>
                      </a:moveTo>
                      <a:lnTo>
                        <a:pt x="21" y="74"/>
                      </a:lnTo>
                      <a:lnTo>
                        <a:pt x="40" y="63"/>
                      </a:lnTo>
                      <a:lnTo>
                        <a:pt x="19" y="51"/>
                      </a:lnTo>
                      <a:lnTo>
                        <a:pt x="0" y="62"/>
                      </a:lnTo>
                      <a:close/>
                      <a:moveTo>
                        <a:pt x="29" y="45"/>
                      </a:moveTo>
                      <a:lnTo>
                        <a:pt x="50" y="57"/>
                      </a:lnTo>
                      <a:lnTo>
                        <a:pt x="70" y="45"/>
                      </a:lnTo>
                      <a:lnTo>
                        <a:pt x="49" y="34"/>
                      </a:lnTo>
                      <a:lnTo>
                        <a:pt x="29" y="45"/>
                      </a:lnTo>
                      <a:close/>
                      <a:moveTo>
                        <a:pt x="58" y="28"/>
                      </a:moveTo>
                      <a:lnTo>
                        <a:pt x="79" y="40"/>
                      </a:lnTo>
                      <a:lnTo>
                        <a:pt x="99" y="29"/>
                      </a:lnTo>
                      <a:lnTo>
                        <a:pt x="78" y="17"/>
                      </a:lnTo>
                      <a:lnTo>
                        <a:pt x="58" y="28"/>
                      </a:lnTo>
                      <a:close/>
                      <a:moveTo>
                        <a:pt x="88" y="11"/>
                      </a:moveTo>
                      <a:lnTo>
                        <a:pt x="109" y="23"/>
                      </a:lnTo>
                      <a:lnTo>
                        <a:pt x="129" y="11"/>
                      </a:lnTo>
                      <a:lnTo>
                        <a:pt x="108" y="0"/>
                      </a:lnTo>
                      <a:lnTo>
                        <a:pt x="88" y="11"/>
                      </a:lnTo>
                      <a:close/>
                      <a:moveTo>
                        <a:pt x="119" y="29"/>
                      </a:moveTo>
                      <a:lnTo>
                        <a:pt x="140" y="41"/>
                      </a:lnTo>
                      <a:lnTo>
                        <a:pt x="160" y="30"/>
                      </a:lnTo>
                      <a:lnTo>
                        <a:pt x="139" y="18"/>
                      </a:lnTo>
                      <a:lnTo>
                        <a:pt x="119" y="29"/>
                      </a:lnTo>
                      <a:close/>
                      <a:moveTo>
                        <a:pt x="151" y="47"/>
                      </a:moveTo>
                      <a:lnTo>
                        <a:pt x="171" y="59"/>
                      </a:lnTo>
                      <a:lnTo>
                        <a:pt x="191" y="48"/>
                      </a:lnTo>
                      <a:lnTo>
                        <a:pt x="170" y="36"/>
                      </a:lnTo>
                      <a:lnTo>
                        <a:pt x="151" y="47"/>
                      </a:lnTo>
                      <a:close/>
                      <a:moveTo>
                        <a:pt x="182" y="65"/>
                      </a:moveTo>
                      <a:lnTo>
                        <a:pt x="203" y="77"/>
                      </a:lnTo>
                      <a:lnTo>
                        <a:pt x="222" y="66"/>
                      </a:lnTo>
                      <a:lnTo>
                        <a:pt x="201" y="54"/>
                      </a:lnTo>
                      <a:lnTo>
                        <a:pt x="182" y="65"/>
                      </a:lnTo>
                      <a:close/>
                      <a:moveTo>
                        <a:pt x="244" y="101"/>
                      </a:moveTo>
                      <a:lnTo>
                        <a:pt x="265" y="113"/>
                      </a:lnTo>
                      <a:lnTo>
                        <a:pt x="285" y="102"/>
                      </a:lnTo>
                      <a:lnTo>
                        <a:pt x="264" y="90"/>
                      </a:lnTo>
                      <a:lnTo>
                        <a:pt x="244" y="101"/>
                      </a:lnTo>
                      <a:close/>
                      <a:moveTo>
                        <a:pt x="276" y="119"/>
                      </a:moveTo>
                      <a:lnTo>
                        <a:pt x="296" y="131"/>
                      </a:lnTo>
                      <a:lnTo>
                        <a:pt x="316" y="120"/>
                      </a:lnTo>
                      <a:lnTo>
                        <a:pt x="295" y="108"/>
                      </a:lnTo>
                      <a:lnTo>
                        <a:pt x="276" y="119"/>
                      </a:lnTo>
                      <a:close/>
                      <a:moveTo>
                        <a:pt x="246" y="136"/>
                      </a:moveTo>
                      <a:lnTo>
                        <a:pt x="267" y="148"/>
                      </a:lnTo>
                      <a:lnTo>
                        <a:pt x="287" y="137"/>
                      </a:lnTo>
                      <a:lnTo>
                        <a:pt x="266" y="125"/>
                      </a:lnTo>
                      <a:lnTo>
                        <a:pt x="246" y="136"/>
                      </a:lnTo>
                      <a:close/>
                      <a:moveTo>
                        <a:pt x="215" y="118"/>
                      </a:moveTo>
                      <a:lnTo>
                        <a:pt x="236" y="130"/>
                      </a:lnTo>
                      <a:lnTo>
                        <a:pt x="255" y="119"/>
                      </a:lnTo>
                      <a:lnTo>
                        <a:pt x="235" y="107"/>
                      </a:lnTo>
                      <a:lnTo>
                        <a:pt x="215" y="118"/>
                      </a:lnTo>
                      <a:close/>
                      <a:moveTo>
                        <a:pt x="213" y="83"/>
                      </a:moveTo>
                      <a:lnTo>
                        <a:pt x="234" y="95"/>
                      </a:lnTo>
                      <a:lnTo>
                        <a:pt x="254" y="84"/>
                      </a:lnTo>
                      <a:lnTo>
                        <a:pt x="233" y="72"/>
                      </a:lnTo>
                      <a:lnTo>
                        <a:pt x="213" y="83"/>
                      </a:lnTo>
                      <a:close/>
                      <a:moveTo>
                        <a:pt x="184" y="100"/>
                      </a:moveTo>
                      <a:lnTo>
                        <a:pt x="205" y="112"/>
                      </a:lnTo>
                      <a:lnTo>
                        <a:pt x="224" y="101"/>
                      </a:lnTo>
                      <a:lnTo>
                        <a:pt x="203" y="89"/>
                      </a:lnTo>
                      <a:lnTo>
                        <a:pt x="184" y="100"/>
                      </a:lnTo>
                      <a:close/>
                      <a:moveTo>
                        <a:pt x="152" y="82"/>
                      </a:moveTo>
                      <a:lnTo>
                        <a:pt x="173" y="94"/>
                      </a:lnTo>
                      <a:lnTo>
                        <a:pt x="193" y="83"/>
                      </a:lnTo>
                      <a:lnTo>
                        <a:pt x="172" y="71"/>
                      </a:lnTo>
                      <a:lnTo>
                        <a:pt x="152" y="82"/>
                      </a:lnTo>
                      <a:close/>
                      <a:moveTo>
                        <a:pt x="121" y="64"/>
                      </a:moveTo>
                      <a:lnTo>
                        <a:pt x="142" y="76"/>
                      </a:lnTo>
                      <a:lnTo>
                        <a:pt x="161" y="65"/>
                      </a:lnTo>
                      <a:lnTo>
                        <a:pt x="141" y="53"/>
                      </a:lnTo>
                      <a:lnTo>
                        <a:pt x="121" y="64"/>
                      </a:lnTo>
                      <a:close/>
                      <a:moveTo>
                        <a:pt x="90" y="46"/>
                      </a:moveTo>
                      <a:lnTo>
                        <a:pt x="111" y="58"/>
                      </a:lnTo>
                      <a:lnTo>
                        <a:pt x="130" y="47"/>
                      </a:lnTo>
                      <a:lnTo>
                        <a:pt x="110" y="35"/>
                      </a:lnTo>
                      <a:lnTo>
                        <a:pt x="90" y="46"/>
                      </a:lnTo>
                      <a:close/>
                      <a:moveTo>
                        <a:pt x="60" y="63"/>
                      </a:moveTo>
                      <a:lnTo>
                        <a:pt x="81" y="75"/>
                      </a:lnTo>
                      <a:lnTo>
                        <a:pt x="101" y="64"/>
                      </a:lnTo>
                      <a:lnTo>
                        <a:pt x="80" y="52"/>
                      </a:lnTo>
                      <a:lnTo>
                        <a:pt x="60" y="63"/>
                      </a:lnTo>
                      <a:close/>
                      <a:moveTo>
                        <a:pt x="92" y="81"/>
                      </a:moveTo>
                      <a:lnTo>
                        <a:pt x="113" y="93"/>
                      </a:lnTo>
                      <a:lnTo>
                        <a:pt x="132" y="82"/>
                      </a:lnTo>
                      <a:lnTo>
                        <a:pt x="111" y="70"/>
                      </a:lnTo>
                      <a:lnTo>
                        <a:pt x="92" y="81"/>
                      </a:lnTo>
                      <a:close/>
                      <a:moveTo>
                        <a:pt x="123" y="99"/>
                      </a:moveTo>
                      <a:lnTo>
                        <a:pt x="144" y="111"/>
                      </a:lnTo>
                      <a:lnTo>
                        <a:pt x="163" y="100"/>
                      </a:lnTo>
                      <a:lnTo>
                        <a:pt x="143" y="88"/>
                      </a:lnTo>
                      <a:lnTo>
                        <a:pt x="123" y="99"/>
                      </a:lnTo>
                      <a:close/>
                      <a:moveTo>
                        <a:pt x="154" y="117"/>
                      </a:moveTo>
                      <a:lnTo>
                        <a:pt x="175" y="129"/>
                      </a:lnTo>
                      <a:lnTo>
                        <a:pt x="195" y="118"/>
                      </a:lnTo>
                      <a:lnTo>
                        <a:pt x="174" y="106"/>
                      </a:lnTo>
                      <a:lnTo>
                        <a:pt x="154" y="117"/>
                      </a:lnTo>
                      <a:close/>
                      <a:moveTo>
                        <a:pt x="186" y="135"/>
                      </a:moveTo>
                      <a:lnTo>
                        <a:pt x="207" y="147"/>
                      </a:lnTo>
                      <a:lnTo>
                        <a:pt x="226" y="136"/>
                      </a:lnTo>
                      <a:lnTo>
                        <a:pt x="205" y="124"/>
                      </a:lnTo>
                      <a:lnTo>
                        <a:pt x="186" y="135"/>
                      </a:lnTo>
                      <a:close/>
                      <a:moveTo>
                        <a:pt x="217" y="153"/>
                      </a:moveTo>
                      <a:lnTo>
                        <a:pt x="238" y="165"/>
                      </a:lnTo>
                      <a:lnTo>
                        <a:pt x="257" y="154"/>
                      </a:lnTo>
                      <a:lnTo>
                        <a:pt x="236" y="142"/>
                      </a:lnTo>
                      <a:lnTo>
                        <a:pt x="217" y="153"/>
                      </a:lnTo>
                      <a:close/>
                      <a:moveTo>
                        <a:pt x="188" y="170"/>
                      </a:moveTo>
                      <a:lnTo>
                        <a:pt x="208" y="182"/>
                      </a:lnTo>
                      <a:lnTo>
                        <a:pt x="228" y="171"/>
                      </a:lnTo>
                      <a:lnTo>
                        <a:pt x="207" y="159"/>
                      </a:lnTo>
                      <a:lnTo>
                        <a:pt x="188" y="170"/>
                      </a:lnTo>
                      <a:close/>
                      <a:moveTo>
                        <a:pt x="156" y="152"/>
                      </a:moveTo>
                      <a:lnTo>
                        <a:pt x="177" y="164"/>
                      </a:lnTo>
                      <a:lnTo>
                        <a:pt x="196" y="153"/>
                      </a:lnTo>
                      <a:lnTo>
                        <a:pt x="176" y="141"/>
                      </a:lnTo>
                      <a:lnTo>
                        <a:pt x="156" y="152"/>
                      </a:lnTo>
                      <a:close/>
                      <a:moveTo>
                        <a:pt x="62" y="98"/>
                      </a:moveTo>
                      <a:lnTo>
                        <a:pt x="146" y="146"/>
                      </a:lnTo>
                      <a:lnTo>
                        <a:pt x="165" y="135"/>
                      </a:lnTo>
                      <a:lnTo>
                        <a:pt x="82" y="87"/>
                      </a:lnTo>
                      <a:lnTo>
                        <a:pt x="62" y="98"/>
                      </a:lnTo>
                      <a:close/>
                      <a:moveTo>
                        <a:pt x="31" y="80"/>
                      </a:moveTo>
                      <a:lnTo>
                        <a:pt x="52" y="92"/>
                      </a:lnTo>
                      <a:lnTo>
                        <a:pt x="71" y="81"/>
                      </a:lnTo>
                      <a:lnTo>
                        <a:pt x="51" y="69"/>
                      </a:lnTo>
                      <a:lnTo>
                        <a:pt x="31" y="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5" name="Freeform 51"/>
                <p:cNvSpPr>
                  <a:spLocks noEditPoints="1"/>
                </p:cNvSpPr>
                <p:nvPr/>
              </p:nvSpPr>
              <p:spPr bwMode="auto">
                <a:xfrm>
                  <a:off x="3199" y="3361"/>
                  <a:ext cx="316" cy="176"/>
                </a:xfrm>
                <a:custGeom>
                  <a:avLst/>
                  <a:gdLst>
                    <a:gd name="T0" fmla="*/ 88 w 316"/>
                    <a:gd name="T1" fmla="*/ 5 h 176"/>
                    <a:gd name="T2" fmla="*/ 119 w 316"/>
                    <a:gd name="T3" fmla="*/ 23 h 176"/>
                    <a:gd name="T4" fmla="*/ 151 w 316"/>
                    <a:gd name="T5" fmla="*/ 40 h 176"/>
                    <a:gd name="T6" fmla="*/ 182 w 316"/>
                    <a:gd name="T7" fmla="*/ 59 h 176"/>
                    <a:gd name="T8" fmla="*/ 213 w 316"/>
                    <a:gd name="T9" fmla="*/ 77 h 176"/>
                    <a:gd name="T10" fmla="*/ 244 w 316"/>
                    <a:gd name="T11" fmla="*/ 95 h 176"/>
                    <a:gd name="T12" fmla="*/ 109 w 316"/>
                    <a:gd name="T13" fmla="*/ 12 h 176"/>
                    <a:gd name="T14" fmla="*/ 140 w 316"/>
                    <a:gd name="T15" fmla="*/ 30 h 176"/>
                    <a:gd name="T16" fmla="*/ 171 w 316"/>
                    <a:gd name="T17" fmla="*/ 48 h 176"/>
                    <a:gd name="T18" fmla="*/ 203 w 316"/>
                    <a:gd name="T19" fmla="*/ 66 h 176"/>
                    <a:gd name="T20" fmla="*/ 234 w 316"/>
                    <a:gd name="T21" fmla="*/ 84 h 176"/>
                    <a:gd name="T22" fmla="*/ 265 w 316"/>
                    <a:gd name="T23" fmla="*/ 102 h 176"/>
                    <a:gd name="T24" fmla="*/ 276 w 316"/>
                    <a:gd name="T25" fmla="*/ 113 h 176"/>
                    <a:gd name="T26" fmla="*/ 296 w 316"/>
                    <a:gd name="T27" fmla="*/ 120 h 176"/>
                    <a:gd name="T28" fmla="*/ 58 w 316"/>
                    <a:gd name="T29" fmla="*/ 21 h 176"/>
                    <a:gd name="T30" fmla="*/ 90 w 316"/>
                    <a:gd name="T31" fmla="*/ 40 h 176"/>
                    <a:gd name="T32" fmla="*/ 121 w 316"/>
                    <a:gd name="T33" fmla="*/ 58 h 176"/>
                    <a:gd name="T34" fmla="*/ 152 w 316"/>
                    <a:gd name="T35" fmla="*/ 76 h 176"/>
                    <a:gd name="T36" fmla="*/ 184 w 316"/>
                    <a:gd name="T37" fmla="*/ 94 h 176"/>
                    <a:gd name="T38" fmla="*/ 215 w 316"/>
                    <a:gd name="T39" fmla="*/ 112 h 176"/>
                    <a:gd name="T40" fmla="*/ 79 w 316"/>
                    <a:gd name="T41" fmla="*/ 29 h 176"/>
                    <a:gd name="T42" fmla="*/ 111 w 316"/>
                    <a:gd name="T43" fmla="*/ 47 h 176"/>
                    <a:gd name="T44" fmla="*/ 142 w 316"/>
                    <a:gd name="T45" fmla="*/ 65 h 176"/>
                    <a:gd name="T46" fmla="*/ 173 w 316"/>
                    <a:gd name="T47" fmla="*/ 83 h 176"/>
                    <a:gd name="T48" fmla="*/ 205 w 316"/>
                    <a:gd name="T49" fmla="*/ 101 h 176"/>
                    <a:gd name="T50" fmla="*/ 236 w 316"/>
                    <a:gd name="T51" fmla="*/ 119 h 176"/>
                    <a:gd name="T52" fmla="*/ 246 w 316"/>
                    <a:gd name="T53" fmla="*/ 130 h 176"/>
                    <a:gd name="T54" fmla="*/ 267 w 316"/>
                    <a:gd name="T55" fmla="*/ 137 h 176"/>
                    <a:gd name="T56" fmla="*/ 29 w 316"/>
                    <a:gd name="T57" fmla="*/ 39 h 176"/>
                    <a:gd name="T58" fmla="*/ 60 w 316"/>
                    <a:gd name="T59" fmla="*/ 56 h 176"/>
                    <a:gd name="T60" fmla="*/ 92 w 316"/>
                    <a:gd name="T61" fmla="*/ 74 h 176"/>
                    <a:gd name="T62" fmla="*/ 123 w 316"/>
                    <a:gd name="T63" fmla="*/ 93 h 176"/>
                    <a:gd name="T64" fmla="*/ 154 w 316"/>
                    <a:gd name="T65" fmla="*/ 111 h 176"/>
                    <a:gd name="T66" fmla="*/ 186 w 316"/>
                    <a:gd name="T67" fmla="*/ 129 h 176"/>
                    <a:gd name="T68" fmla="*/ 50 w 316"/>
                    <a:gd name="T69" fmla="*/ 46 h 176"/>
                    <a:gd name="T70" fmla="*/ 81 w 316"/>
                    <a:gd name="T71" fmla="*/ 64 h 176"/>
                    <a:gd name="T72" fmla="*/ 113 w 316"/>
                    <a:gd name="T73" fmla="*/ 82 h 176"/>
                    <a:gd name="T74" fmla="*/ 144 w 316"/>
                    <a:gd name="T75" fmla="*/ 100 h 176"/>
                    <a:gd name="T76" fmla="*/ 175 w 316"/>
                    <a:gd name="T77" fmla="*/ 118 h 176"/>
                    <a:gd name="T78" fmla="*/ 207 w 316"/>
                    <a:gd name="T79" fmla="*/ 136 h 176"/>
                    <a:gd name="T80" fmla="*/ 217 w 316"/>
                    <a:gd name="T81" fmla="*/ 147 h 176"/>
                    <a:gd name="T82" fmla="*/ 238 w 316"/>
                    <a:gd name="T83" fmla="*/ 154 h 176"/>
                    <a:gd name="T84" fmla="*/ 0 w 316"/>
                    <a:gd name="T85" fmla="*/ 55 h 176"/>
                    <a:gd name="T86" fmla="*/ 31 w 316"/>
                    <a:gd name="T87" fmla="*/ 74 h 176"/>
                    <a:gd name="T88" fmla="*/ 62 w 316"/>
                    <a:gd name="T89" fmla="*/ 92 h 176"/>
                    <a:gd name="T90" fmla="*/ 156 w 316"/>
                    <a:gd name="T91" fmla="*/ 146 h 176"/>
                    <a:gd name="T92" fmla="*/ 21 w 316"/>
                    <a:gd name="T93" fmla="*/ 63 h 176"/>
                    <a:gd name="T94" fmla="*/ 52 w 316"/>
                    <a:gd name="T95" fmla="*/ 81 h 176"/>
                    <a:gd name="T96" fmla="*/ 146 w 316"/>
                    <a:gd name="T97" fmla="*/ 135 h 176"/>
                    <a:gd name="T98" fmla="*/ 177 w 316"/>
                    <a:gd name="T99" fmla="*/ 153 h 176"/>
                    <a:gd name="T100" fmla="*/ 188 w 316"/>
                    <a:gd name="T101" fmla="*/ 164 h 176"/>
                    <a:gd name="T102" fmla="*/ 208 w 316"/>
                    <a:gd name="T103" fmla="*/ 171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16" h="176">
                      <a:moveTo>
                        <a:pt x="88" y="5"/>
                      </a:moveTo>
                      <a:lnTo>
                        <a:pt x="109" y="17"/>
                      </a:lnTo>
                      <a:lnTo>
                        <a:pt x="109" y="12"/>
                      </a:lnTo>
                      <a:lnTo>
                        <a:pt x="88" y="0"/>
                      </a:lnTo>
                      <a:lnTo>
                        <a:pt x="88" y="5"/>
                      </a:lnTo>
                      <a:close/>
                      <a:moveTo>
                        <a:pt x="119" y="23"/>
                      </a:moveTo>
                      <a:lnTo>
                        <a:pt x="140" y="34"/>
                      </a:lnTo>
                      <a:lnTo>
                        <a:pt x="140" y="30"/>
                      </a:lnTo>
                      <a:lnTo>
                        <a:pt x="119" y="18"/>
                      </a:lnTo>
                      <a:lnTo>
                        <a:pt x="119" y="23"/>
                      </a:lnTo>
                      <a:close/>
                      <a:moveTo>
                        <a:pt x="151" y="40"/>
                      </a:moveTo>
                      <a:lnTo>
                        <a:pt x="171" y="53"/>
                      </a:lnTo>
                      <a:lnTo>
                        <a:pt x="171" y="48"/>
                      </a:lnTo>
                      <a:lnTo>
                        <a:pt x="151" y="36"/>
                      </a:lnTo>
                      <a:lnTo>
                        <a:pt x="151" y="40"/>
                      </a:lnTo>
                      <a:close/>
                      <a:moveTo>
                        <a:pt x="182" y="59"/>
                      </a:moveTo>
                      <a:lnTo>
                        <a:pt x="203" y="71"/>
                      </a:lnTo>
                      <a:lnTo>
                        <a:pt x="203" y="66"/>
                      </a:lnTo>
                      <a:lnTo>
                        <a:pt x="182" y="54"/>
                      </a:lnTo>
                      <a:lnTo>
                        <a:pt x="182" y="59"/>
                      </a:lnTo>
                      <a:close/>
                      <a:moveTo>
                        <a:pt x="213" y="77"/>
                      </a:moveTo>
                      <a:lnTo>
                        <a:pt x="234" y="89"/>
                      </a:lnTo>
                      <a:lnTo>
                        <a:pt x="234" y="84"/>
                      </a:lnTo>
                      <a:lnTo>
                        <a:pt x="213" y="72"/>
                      </a:lnTo>
                      <a:lnTo>
                        <a:pt x="213" y="77"/>
                      </a:lnTo>
                      <a:close/>
                      <a:moveTo>
                        <a:pt x="244" y="95"/>
                      </a:moveTo>
                      <a:lnTo>
                        <a:pt x="265" y="107"/>
                      </a:lnTo>
                      <a:lnTo>
                        <a:pt x="265" y="102"/>
                      </a:lnTo>
                      <a:lnTo>
                        <a:pt x="244" y="90"/>
                      </a:lnTo>
                      <a:lnTo>
                        <a:pt x="244" y="95"/>
                      </a:lnTo>
                      <a:close/>
                      <a:moveTo>
                        <a:pt x="109" y="12"/>
                      </a:moveTo>
                      <a:lnTo>
                        <a:pt x="109" y="17"/>
                      </a:lnTo>
                      <a:lnTo>
                        <a:pt x="129" y="5"/>
                      </a:lnTo>
                      <a:lnTo>
                        <a:pt x="129" y="0"/>
                      </a:lnTo>
                      <a:lnTo>
                        <a:pt x="109" y="12"/>
                      </a:lnTo>
                      <a:close/>
                      <a:moveTo>
                        <a:pt x="140" y="30"/>
                      </a:moveTo>
                      <a:lnTo>
                        <a:pt x="140" y="34"/>
                      </a:lnTo>
                      <a:lnTo>
                        <a:pt x="160" y="23"/>
                      </a:lnTo>
                      <a:lnTo>
                        <a:pt x="160" y="19"/>
                      </a:lnTo>
                      <a:lnTo>
                        <a:pt x="140" y="30"/>
                      </a:lnTo>
                      <a:close/>
                      <a:moveTo>
                        <a:pt x="171" y="48"/>
                      </a:moveTo>
                      <a:lnTo>
                        <a:pt x="171" y="53"/>
                      </a:lnTo>
                      <a:lnTo>
                        <a:pt x="191" y="41"/>
                      </a:lnTo>
                      <a:lnTo>
                        <a:pt x="191" y="37"/>
                      </a:lnTo>
                      <a:lnTo>
                        <a:pt x="171" y="48"/>
                      </a:lnTo>
                      <a:close/>
                      <a:moveTo>
                        <a:pt x="203" y="66"/>
                      </a:moveTo>
                      <a:lnTo>
                        <a:pt x="203" y="71"/>
                      </a:lnTo>
                      <a:lnTo>
                        <a:pt x="222" y="59"/>
                      </a:lnTo>
                      <a:lnTo>
                        <a:pt x="222" y="55"/>
                      </a:lnTo>
                      <a:lnTo>
                        <a:pt x="203" y="66"/>
                      </a:lnTo>
                      <a:close/>
                      <a:moveTo>
                        <a:pt x="234" y="84"/>
                      </a:moveTo>
                      <a:lnTo>
                        <a:pt x="234" y="89"/>
                      </a:lnTo>
                      <a:lnTo>
                        <a:pt x="254" y="77"/>
                      </a:lnTo>
                      <a:lnTo>
                        <a:pt x="254" y="73"/>
                      </a:lnTo>
                      <a:lnTo>
                        <a:pt x="234" y="84"/>
                      </a:lnTo>
                      <a:close/>
                      <a:moveTo>
                        <a:pt x="265" y="102"/>
                      </a:moveTo>
                      <a:lnTo>
                        <a:pt x="265" y="107"/>
                      </a:lnTo>
                      <a:lnTo>
                        <a:pt x="285" y="96"/>
                      </a:lnTo>
                      <a:lnTo>
                        <a:pt x="285" y="91"/>
                      </a:lnTo>
                      <a:lnTo>
                        <a:pt x="265" y="102"/>
                      </a:lnTo>
                      <a:close/>
                      <a:moveTo>
                        <a:pt x="276" y="113"/>
                      </a:moveTo>
                      <a:lnTo>
                        <a:pt x="296" y="125"/>
                      </a:lnTo>
                      <a:lnTo>
                        <a:pt x="296" y="120"/>
                      </a:lnTo>
                      <a:lnTo>
                        <a:pt x="276" y="108"/>
                      </a:lnTo>
                      <a:lnTo>
                        <a:pt x="276" y="113"/>
                      </a:lnTo>
                      <a:close/>
                      <a:moveTo>
                        <a:pt x="296" y="120"/>
                      </a:moveTo>
                      <a:lnTo>
                        <a:pt x="296" y="125"/>
                      </a:lnTo>
                      <a:lnTo>
                        <a:pt x="316" y="114"/>
                      </a:lnTo>
                      <a:lnTo>
                        <a:pt x="316" y="109"/>
                      </a:lnTo>
                      <a:lnTo>
                        <a:pt x="296" y="120"/>
                      </a:lnTo>
                      <a:close/>
                      <a:moveTo>
                        <a:pt x="58" y="21"/>
                      </a:moveTo>
                      <a:lnTo>
                        <a:pt x="79" y="33"/>
                      </a:lnTo>
                      <a:lnTo>
                        <a:pt x="79" y="29"/>
                      </a:lnTo>
                      <a:lnTo>
                        <a:pt x="58" y="17"/>
                      </a:lnTo>
                      <a:lnTo>
                        <a:pt x="58" y="21"/>
                      </a:lnTo>
                      <a:close/>
                      <a:moveTo>
                        <a:pt x="90" y="40"/>
                      </a:moveTo>
                      <a:lnTo>
                        <a:pt x="111" y="52"/>
                      </a:lnTo>
                      <a:lnTo>
                        <a:pt x="111" y="47"/>
                      </a:lnTo>
                      <a:lnTo>
                        <a:pt x="90" y="35"/>
                      </a:lnTo>
                      <a:lnTo>
                        <a:pt x="90" y="40"/>
                      </a:lnTo>
                      <a:close/>
                      <a:moveTo>
                        <a:pt x="121" y="58"/>
                      </a:moveTo>
                      <a:lnTo>
                        <a:pt x="142" y="70"/>
                      </a:lnTo>
                      <a:lnTo>
                        <a:pt x="142" y="65"/>
                      </a:lnTo>
                      <a:lnTo>
                        <a:pt x="121" y="53"/>
                      </a:lnTo>
                      <a:lnTo>
                        <a:pt x="121" y="58"/>
                      </a:lnTo>
                      <a:close/>
                      <a:moveTo>
                        <a:pt x="152" y="76"/>
                      </a:moveTo>
                      <a:lnTo>
                        <a:pt x="173" y="88"/>
                      </a:lnTo>
                      <a:lnTo>
                        <a:pt x="173" y="83"/>
                      </a:lnTo>
                      <a:lnTo>
                        <a:pt x="152" y="71"/>
                      </a:lnTo>
                      <a:lnTo>
                        <a:pt x="152" y="76"/>
                      </a:lnTo>
                      <a:close/>
                      <a:moveTo>
                        <a:pt x="184" y="94"/>
                      </a:moveTo>
                      <a:lnTo>
                        <a:pt x="205" y="106"/>
                      </a:lnTo>
                      <a:lnTo>
                        <a:pt x="205" y="101"/>
                      </a:lnTo>
                      <a:lnTo>
                        <a:pt x="184" y="89"/>
                      </a:lnTo>
                      <a:lnTo>
                        <a:pt x="184" y="94"/>
                      </a:lnTo>
                      <a:close/>
                      <a:moveTo>
                        <a:pt x="215" y="112"/>
                      </a:moveTo>
                      <a:lnTo>
                        <a:pt x="236" y="124"/>
                      </a:lnTo>
                      <a:lnTo>
                        <a:pt x="236" y="119"/>
                      </a:lnTo>
                      <a:lnTo>
                        <a:pt x="215" y="107"/>
                      </a:lnTo>
                      <a:lnTo>
                        <a:pt x="215" y="112"/>
                      </a:lnTo>
                      <a:close/>
                      <a:moveTo>
                        <a:pt x="79" y="29"/>
                      </a:moveTo>
                      <a:lnTo>
                        <a:pt x="79" y="33"/>
                      </a:lnTo>
                      <a:lnTo>
                        <a:pt x="99" y="22"/>
                      </a:lnTo>
                      <a:lnTo>
                        <a:pt x="99" y="18"/>
                      </a:lnTo>
                      <a:lnTo>
                        <a:pt x="79" y="29"/>
                      </a:lnTo>
                      <a:close/>
                      <a:moveTo>
                        <a:pt x="111" y="47"/>
                      </a:moveTo>
                      <a:lnTo>
                        <a:pt x="111" y="52"/>
                      </a:lnTo>
                      <a:lnTo>
                        <a:pt x="130" y="40"/>
                      </a:lnTo>
                      <a:lnTo>
                        <a:pt x="130" y="36"/>
                      </a:lnTo>
                      <a:lnTo>
                        <a:pt x="111" y="47"/>
                      </a:lnTo>
                      <a:close/>
                      <a:moveTo>
                        <a:pt x="142" y="65"/>
                      </a:moveTo>
                      <a:lnTo>
                        <a:pt x="142" y="70"/>
                      </a:lnTo>
                      <a:lnTo>
                        <a:pt x="161" y="58"/>
                      </a:lnTo>
                      <a:lnTo>
                        <a:pt x="161" y="54"/>
                      </a:lnTo>
                      <a:lnTo>
                        <a:pt x="142" y="65"/>
                      </a:lnTo>
                      <a:close/>
                      <a:moveTo>
                        <a:pt x="173" y="83"/>
                      </a:moveTo>
                      <a:lnTo>
                        <a:pt x="173" y="88"/>
                      </a:lnTo>
                      <a:lnTo>
                        <a:pt x="193" y="76"/>
                      </a:lnTo>
                      <a:lnTo>
                        <a:pt x="193" y="72"/>
                      </a:lnTo>
                      <a:lnTo>
                        <a:pt x="173" y="83"/>
                      </a:lnTo>
                      <a:close/>
                      <a:moveTo>
                        <a:pt x="205" y="101"/>
                      </a:moveTo>
                      <a:lnTo>
                        <a:pt x="205" y="106"/>
                      </a:lnTo>
                      <a:lnTo>
                        <a:pt x="224" y="95"/>
                      </a:lnTo>
                      <a:lnTo>
                        <a:pt x="224" y="90"/>
                      </a:lnTo>
                      <a:lnTo>
                        <a:pt x="205" y="101"/>
                      </a:lnTo>
                      <a:close/>
                      <a:moveTo>
                        <a:pt x="236" y="119"/>
                      </a:moveTo>
                      <a:lnTo>
                        <a:pt x="236" y="124"/>
                      </a:lnTo>
                      <a:lnTo>
                        <a:pt x="255" y="112"/>
                      </a:lnTo>
                      <a:lnTo>
                        <a:pt x="255" y="108"/>
                      </a:lnTo>
                      <a:lnTo>
                        <a:pt x="236" y="119"/>
                      </a:lnTo>
                      <a:close/>
                      <a:moveTo>
                        <a:pt x="246" y="130"/>
                      </a:moveTo>
                      <a:lnTo>
                        <a:pt x="267" y="142"/>
                      </a:lnTo>
                      <a:lnTo>
                        <a:pt x="267" y="137"/>
                      </a:lnTo>
                      <a:lnTo>
                        <a:pt x="246" y="125"/>
                      </a:lnTo>
                      <a:lnTo>
                        <a:pt x="246" y="130"/>
                      </a:lnTo>
                      <a:close/>
                      <a:moveTo>
                        <a:pt x="267" y="137"/>
                      </a:moveTo>
                      <a:lnTo>
                        <a:pt x="267" y="142"/>
                      </a:lnTo>
                      <a:lnTo>
                        <a:pt x="287" y="130"/>
                      </a:lnTo>
                      <a:lnTo>
                        <a:pt x="287" y="126"/>
                      </a:lnTo>
                      <a:lnTo>
                        <a:pt x="267" y="137"/>
                      </a:lnTo>
                      <a:close/>
                      <a:moveTo>
                        <a:pt x="29" y="39"/>
                      </a:moveTo>
                      <a:lnTo>
                        <a:pt x="50" y="51"/>
                      </a:lnTo>
                      <a:lnTo>
                        <a:pt x="50" y="46"/>
                      </a:lnTo>
                      <a:lnTo>
                        <a:pt x="29" y="34"/>
                      </a:lnTo>
                      <a:lnTo>
                        <a:pt x="29" y="39"/>
                      </a:lnTo>
                      <a:close/>
                      <a:moveTo>
                        <a:pt x="60" y="56"/>
                      </a:moveTo>
                      <a:lnTo>
                        <a:pt x="81" y="68"/>
                      </a:lnTo>
                      <a:lnTo>
                        <a:pt x="81" y="64"/>
                      </a:lnTo>
                      <a:lnTo>
                        <a:pt x="60" y="52"/>
                      </a:lnTo>
                      <a:lnTo>
                        <a:pt x="60" y="56"/>
                      </a:lnTo>
                      <a:close/>
                      <a:moveTo>
                        <a:pt x="92" y="74"/>
                      </a:moveTo>
                      <a:lnTo>
                        <a:pt x="113" y="87"/>
                      </a:lnTo>
                      <a:lnTo>
                        <a:pt x="113" y="82"/>
                      </a:lnTo>
                      <a:lnTo>
                        <a:pt x="92" y="70"/>
                      </a:lnTo>
                      <a:lnTo>
                        <a:pt x="92" y="74"/>
                      </a:lnTo>
                      <a:close/>
                      <a:moveTo>
                        <a:pt x="123" y="93"/>
                      </a:moveTo>
                      <a:lnTo>
                        <a:pt x="144" y="105"/>
                      </a:lnTo>
                      <a:lnTo>
                        <a:pt x="144" y="100"/>
                      </a:lnTo>
                      <a:lnTo>
                        <a:pt x="123" y="88"/>
                      </a:lnTo>
                      <a:lnTo>
                        <a:pt x="123" y="93"/>
                      </a:lnTo>
                      <a:close/>
                      <a:moveTo>
                        <a:pt x="154" y="111"/>
                      </a:moveTo>
                      <a:lnTo>
                        <a:pt x="175" y="123"/>
                      </a:lnTo>
                      <a:lnTo>
                        <a:pt x="175" y="118"/>
                      </a:lnTo>
                      <a:lnTo>
                        <a:pt x="154" y="106"/>
                      </a:lnTo>
                      <a:lnTo>
                        <a:pt x="154" y="111"/>
                      </a:lnTo>
                      <a:close/>
                      <a:moveTo>
                        <a:pt x="186" y="129"/>
                      </a:moveTo>
                      <a:lnTo>
                        <a:pt x="207" y="141"/>
                      </a:lnTo>
                      <a:lnTo>
                        <a:pt x="207" y="136"/>
                      </a:lnTo>
                      <a:lnTo>
                        <a:pt x="186" y="124"/>
                      </a:lnTo>
                      <a:lnTo>
                        <a:pt x="186" y="129"/>
                      </a:lnTo>
                      <a:close/>
                      <a:moveTo>
                        <a:pt x="50" y="46"/>
                      </a:moveTo>
                      <a:lnTo>
                        <a:pt x="50" y="51"/>
                      </a:lnTo>
                      <a:lnTo>
                        <a:pt x="70" y="39"/>
                      </a:lnTo>
                      <a:lnTo>
                        <a:pt x="70" y="34"/>
                      </a:lnTo>
                      <a:lnTo>
                        <a:pt x="50" y="46"/>
                      </a:lnTo>
                      <a:close/>
                      <a:moveTo>
                        <a:pt x="81" y="64"/>
                      </a:moveTo>
                      <a:lnTo>
                        <a:pt x="81" y="68"/>
                      </a:lnTo>
                      <a:lnTo>
                        <a:pt x="101" y="57"/>
                      </a:lnTo>
                      <a:lnTo>
                        <a:pt x="101" y="53"/>
                      </a:lnTo>
                      <a:lnTo>
                        <a:pt x="81" y="64"/>
                      </a:lnTo>
                      <a:close/>
                      <a:moveTo>
                        <a:pt x="113" y="82"/>
                      </a:moveTo>
                      <a:lnTo>
                        <a:pt x="113" y="87"/>
                      </a:lnTo>
                      <a:lnTo>
                        <a:pt x="132" y="75"/>
                      </a:lnTo>
                      <a:lnTo>
                        <a:pt x="132" y="71"/>
                      </a:lnTo>
                      <a:lnTo>
                        <a:pt x="113" y="82"/>
                      </a:lnTo>
                      <a:close/>
                      <a:moveTo>
                        <a:pt x="144" y="100"/>
                      </a:moveTo>
                      <a:lnTo>
                        <a:pt x="144" y="105"/>
                      </a:lnTo>
                      <a:lnTo>
                        <a:pt x="163" y="93"/>
                      </a:lnTo>
                      <a:lnTo>
                        <a:pt x="163" y="89"/>
                      </a:lnTo>
                      <a:lnTo>
                        <a:pt x="144" y="100"/>
                      </a:lnTo>
                      <a:close/>
                      <a:moveTo>
                        <a:pt x="175" y="118"/>
                      </a:moveTo>
                      <a:lnTo>
                        <a:pt x="175" y="123"/>
                      </a:lnTo>
                      <a:lnTo>
                        <a:pt x="195" y="111"/>
                      </a:lnTo>
                      <a:lnTo>
                        <a:pt x="195" y="107"/>
                      </a:lnTo>
                      <a:lnTo>
                        <a:pt x="175" y="118"/>
                      </a:lnTo>
                      <a:close/>
                      <a:moveTo>
                        <a:pt x="207" y="136"/>
                      </a:moveTo>
                      <a:lnTo>
                        <a:pt x="207" y="141"/>
                      </a:lnTo>
                      <a:lnTo>
                        <a:pt x="226" y="130"/>
                      </a:lnTo>
                      <a:lnTo>
                        <a:pt x="226" y="125"/>
                      </a:lnTo>
                      <a:lnTo>
                        <a:pt x="207" y="136"/>
                      </a:lnTo>
                      <a:close/>
                      <a:moveTo>
                        <a:pt x="217" y="147"/>
                      </a:moveTo>
                      <a:lnTo>
                        <a:pt x="238" y="159"/>
                      </a:lnTo>
                      <a:lnTo>
                        <a:pt x="238" y="154"/>
                      </a:lnTo>
                      <a:lnTo>
                        <a:pt x="217" y="142"/>
                      </a:lnTo>
                      <a:lnTo>
                        <a:pt x="217" y="147"/>
                      </a:lnTo>
                      <a:close/>
                      <a:moveTo>
                        <a:pt x="238" y="154"/>
                      </a:moveTo>
                      <a:lnTo>
                        <a:pt x="238" y="159"/>
                      </a:lnTo>
                      <a:lnTo>
                        <a:pt x="257" y="148"/>
                      </a:lnTo>
                      <a:lnTo>
                        <a:pt x="257" y="143"/>
                      </a:lnTo>
                      <a:lnTo>
                        <a:pt x="238" y="154"/>
                      </a:lnTo>
                      <a:close/>
                      <a:moveTo>
                        <a:pt x="0" y="55"/>
                      </a:moveTo>
                      <a:lnTo>
                        <a:pt x="21" y="67"/>
                      </a:lnTo>
                      <a:lnTo>
                        <a:pt x="21" y="63"/>
                      </a:lnTo>
                      <a:lnTo>
                        <a:pt x="0" y="51"/>
                      </a:lnTo>
                      <a:lnTo>
                        <a:pt x="0" y="55"/>
                      </a:lnTo>
                      <a:close/>
                      <a:moveTo>
                        <a:pt x="31" y="74"/>
                      </a:moveTo>
                      <a:lnTo>
                        <a:pt x="52" y="86"/>
                      </a:lnTo>
                      <a:lnTo>
                        <a:pt x="52" y="81"/>
                      </a:lnTo>
                      <a:lnTo>
                        <a:pt x="31" y="69"/>
                      </a:lnTo>
                      <a:lnTo>
                        <a:pt x="31" y="74"/>
                      </a:lnTo>
                      <a:close/>
                      <a:moveTo>
                        <a:pt x="62" y="92"/>
                      </a:moveTo>
                      <a:lnTo>
                        <a:pt x="146" y="140"/>
                      </a:lnTo>
                      <a:lnTo>
                        <a:pt x="146" y="135"/>
                      </a:lnTo>
                      <a:lnTo>
                        <a:pt x="62" y="87"/>
                      </a:lnTo>
                      <a:lnTo>
                        <a:pt x="62" y="92"/>
                      </a:lnTo>
                      <a:close/>
                      <a:moveTo>
                        <a:pt x="156" y="146"/>
                      </a:moveTo>
                      <a:lnTo>
                        <a:pt x="177" y="158"/>
                      </a:lnTo>
                      <a:lnTo>
                        <a:pt x="177" y="153"/>
                      </a:lnTo>
                      <a:lnTo>
                        <a:pt x="156" y="141"/>
                      </a:lnTo>
                      <a:lnTo>
                        <a:pt x="156" y="146"/>
                      </a:lnTo>
                      <a:close/>
                      <a:moveTo>
                        <a:pt x="21" y="63"/>
                      </a:moveTo>
                      <a:lnTo>
                        <a:pt x="21" y="67"/>
                      </a:lnTo>
                      <a:lnTo>
                        <a:pt x="40" y="56"/>
                      </a:lnTo>
                      <a:lnTo>
                        <a:pt x="40" y="52"/>
                      </a:lnTo>
                      <a:lnTo>
                        <a:pt x="21" y="63"/>
                      </a:lnTo>
                      <a:close/>
                      <a:moveTo>
                        <a:pt x="52" y="81"/>
                      </a:moveTo>
                      <a:lnTo>
                        <a:pt x="52" y="86"/>
                      </a:lnTo>
                      <a:lnTo>
                        <a:pt x="71" y="74"/>
                      </a:lnTo>
                      <a:lnTo>
                        <a:pt x="71" y="70"/>
                      </a:lnTo>
                      <a:lnTo>
                        <a:pt x="52" y="81"/>
                      </a:lnTo>
                      <a:close/>
                      <a:moveTo>
                        <a:pt x="146" y="135"/>
                      </a:moveTo>
                      <a:lnTo>
                        <a:pt x="146" y="140"/>
                      </a:lnTo>
                      <a:lnTo>
                        <a:pt x="165" y="129"/>
                      </a:lnTo>
                      <a:lnTo>
                        <a:pt x="165" y="124"/>
                      </a:lnTo>
                      <a:lnTo>
                        <a:pt x="146" y="135"/>
                      </a:lnTo>
                      <a:close/>
                      <a:moveTo>
                        <a:pt x="177" y="153"/>
                      </a:moveTo>
                      <a:lnTo>
                        <a:pt x="177" y="158"/>
                      </a:lnTo>
                      <a:lnTo>
                        <a:pt x="196" y="146"/>
                      </a:lnTo>
                      <a:lnTo>
                        <a:pt x="196" y="142"/>
                      </a:lnTo>
                      <a:lnTo>
                        <a:pt x="177" y="153"/>
                      </a:lnTo>
                      <a:close/>
                      <a:moveTo>
                        <a:pt x="188" y="164"/>
                      </a:moveTo>
                      <a:lnTo>
                        <a:pt x="208" y="176"/>
                      </a:lnTo>
                      <a:lnTo>
                        <a:pt x="208" y="171"/>
                      </a:lnTo>
                      <a:lnTo>
                        <a:pt x="188" y="159"/>
                      </a:lnTo>
                      <a:lnTo>
                        <a:pt x="188" y="164"/>
                      </a:lnTo>
                      <a:close/>
                      <a:moveTo>
                        <a:pt x="208" y="171"/>
                      </a:moveTo>
                      <a:lnTo>
                        <a:pt x="208" y="176"/>
                      </a:lnTo>
                      <a:lnTo>
                        <a:pt x="228" y="164"/>
                      </a:lnTo>
                      <a:lnTo>
                        <a:pt x="228" y="160"/>
                      </a:lnTo>
                      <a:lnTo>
                        <a:pt x="208" y="171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6" name="AutoShape 52"/>
                <p:cNvSpPr>
                  <a:spLocks noChangeArrowheads="1"/>
                </p:cNvSpPr>
                <p:nvPr/>
              </p:nvSpPr>
              <p:spPr bwMode="auto">
                <a:xfrm rot="-26209655">
                  <a:off x="3341" y="3195"/>
                  <a:ext cx="228" cy="222"/>
                </a:xfrm>
                <a:prstGeom prst="parallelogram">
                  <a:avLst>
                    <a:gd name="adj" fmla="val 33811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 sz="1200"/>
                </a:p>
              </p:txBody>
            </p:sp>
          </p:grpSp>
        </p:grpSp>
        <p:grpSp>
          <p:nvGrpSpPr>
            <p:cNvPr id="77" name="Agrupar 76"/>
            <p:cNvGrpSpPr/>
            <p:nvPr/>
          </p:nvGrpSpPr>
          <p:grpSpPr>
            <a:xfrm>
              <a:off x="6396654" y="541462"/>
              <a:ext cx="753569" cy="720064"/>
              <a:chOff x="3511003" y="1002043"/>
              <a:chExt cx="753569" cy="720064"/>
            </a:xfrm>
          </p:grpSpPr>
          <p:sp>
            <p:nvSpPr>
              <p:cNvPr id="78" name="Elipse 77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79" name="Conector recto de flecha 78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cto de flecha 79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Agrupar 80"/>
            <p:cNvGrpSpPr/>
            <p:nvPr/>
          </p:nvGrpSpPr>
          <p:grpSpPr>
            <a:xfrm>
              <a:off x="3628064" y="2974171"/>
              <a:ext cx="753569" cy="720064"/>
              <a:chOff x="3511003" y="1002043"/>
              <a:chExt cx="753569" cy="720064"/>
            </a:xfrm>
          </p:grpSpPr>
          <p:sp>
            <p:nvSpPr>
              <p:cNvPr id="82" name="Elipse 81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83" name="Conector recto de flecha 82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ector recto de flecha 83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Agrupar 92"/>
            <p:cNvGrpSpPr>
              <a:grpSpLocks noChangeAspect="1"/>
            </p:cNvGrpSpPr>
            <p:nvPr/>
          </p:nvGrpSpPr>
          <p:grpSpPr>
            <a:xfrm>
              <a:off x="4493121" y="1592461"/>
              <a:ext cx="565127" cy="540000"/>
              <a:chOff x="3511003" y="1002043"/>
              <a:chExt cx="753569" cy="720064"/>
            </a:xfrm>
          </p:grpSpPr>
          <p:sp>
            <p:nvSpPr>
              <p:cNvPr id="94" name="Elipse 93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95" name="Conector recto de flecha 94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ector recto de flecha 95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Conector recto 101"/>
            <p:cNvCxnSpPr>
              <a:stCxn id="3" idx="5"/>
            </p:cNvCxnSpPr>
            <p:nvPr/>
          </p:nvCxnSpPr>
          <p:spPr>
            <a:xfrm>
              <a:off x="3314059" y="1090277"/>
              <a:ext cx="406854" cy="5021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/>
            <p:cNvCxnSpPr>
              <a:stCxn id="78" idx="3"/>
            </p:cNvCxnSpPr>
            <p:nvPr/>
          </p:nvCxnSpPr>
          <p:spPr>
            <a:xfrm flipH="1">
              <a:off x="5892529" y="1156075"/>
              <a:ext cx="614482" cy="4363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cto 110"/>
            <p:cNvCxnSpPr>
              <a:stCxn id="2" idx="0"/>
              <a:endCxn id="23" idx="1"/>
            </p:cNvCxnSpPr>
            <p:nvPr/>
          </p:nvCxnSpPr>
          <p:spPr>
            <a:xfrm>
              <a:off x="6196418" y="2460524"/>
              <a:ext cx="1194069" cy="62366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/>
            <p:cNvCxnSpPr>
              <a:stCxn id="66" idx="0"/>
              <a:endCxn id="23" idx="3"/>
            </p:cNvCxnSpPr>
            <p:nvPr/>
          </p:nvCxnSpPr>
          <p:spPr>
            <a:xfrm flipV="1">
              <a:off x="6784007" y="3590813"/>
              <a:ext cx="555753" cy="7607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/>
            <p:cNvCxnSpPr>
              <a:stCxn id="27" idx="0"/>
              <a:endCxn id="23" idx="5"/>
            </p:cNvCxnSpPr>
            <p:nvPr/>
          </p:nvCxnSpPr>
          <p:spPr>
            <a:xfrm flipH="1" flipV="1">
              <a:off x="7869961" y="3643900"/>
              <a:ext cx="420276" cy="62155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Elipse 120"/>
            <p:cNvSpPr/>
            <p:nvPr/>
          </p:nvSpPr>
          <p:spPr>
            <a:xfrm>
              <a:off x="5868912" y="2860156"/>
              <a:ext cx="3497787" cy="2792331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122" name="CuadroTexto 121"/>
            <p:cNvSpPr txBox="1"/>
            <p:nvPr/>
          </p:nvSpPr>
          <p:spPr>
            <a:xfrm>
              <a:off x="6396640" y="2165606"/>
              <a:ext cx="1183822" cy="1012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/>
                <a:t>Enlace del Centro</a:t>
              </a:r>
              <a:endParaRPr lang="es-ES" sz="1200" dirty="0"/>
            </a:p>
          </p:txBody>
        </p:sp>
        <p:sp>
          <p:nvSpPr>
            <p:cNvPr id="124" name="CuadroTexto 123"/>
            <p:cNvSpPr txBox="1"/>
            <p:nvPr/>
          </p:nvSpPr>
          <p:spPr>
            <a:xfrm>
              <a:off x="8023665" y="5054328"/>
              <a:ext cx="1817503" cy="10126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200" dirty="0"/>
                <a:t>Servidor de rutas de la institución</a:t>
              </a:r>
              <a:endParaRPr lang="es-ES" sz="1200" dirty="0"/>
            </a:p>
          </p:txBody>
        </p:sp>
        <p:sp>
          <p:nvSpPr>
            <p:cNvPr id="125" name="CuadroTexto 124"/>
            <p:cNvSpPr txBox="1"/>
            <p:nvPr/>
          </p:nvSpPr>
          <p:spPr>
            <a:xfrm>
              <a:off x="3105480" y="3757204"/>
              <a:ext cx="1817503" cy="7232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Servidor de rutas AUTONUL</a:t>
              </a:r>
              <a:endParaRPr lang="es-ES" sz="1200" dirty="0"/>
            </a:p>
          </p:txBody>
        </p:sp>
        <p:sp>
          <p:nvSpPr>
            <p:cNvPr id="126" name="CuadroTexto 125"/>
            <p:cNvSpPr txBox="1"/>
            <p:nvPr/>
          </p:nvSpPr>
          <p:spPr>
            <a:xfrm>
              <a:off x="2005387" y="1129726"/>
              <a:ext cx="1183822" cy="1012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Proveedor externo 1</a:t>
              </a:r>
              <a:endParaRPr lang="es-ES" sz="1200" dirty="0"/>
            </a:p>
          </p:txBody>
        </p:sp>
        <p:sp>
          <p:nvSpPr>
            <p:cNvPr id="127" name="CuadroTexto 126"/>
            <p:cNvSpPr txBox="1"/>
            <p:nvPr/>
          </p:nvSpPr>
          <p:spPr>
            <a:xfrm>
              <a:off x="6780096" y="1193392"/>
              <a:ext cx="1183822" cy="1012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Proveedor externo 2</a:t>
              </a:r>
              <a:endParaRPr lang="es-ES" sz="1200" dirty="0"/>
            </a:p>
          </p:txBody>
        </p:sp>
        <p:grpSp>
          <p:nvGrpSpPr>
            <p:cNvPr id="128" name="Agrupar 127"/>
            <p:cNvGrpSpPr>
              <a:grpSpLocks noChangeAspect="1"/>
            </p:cNvGrpSpPr>
            <p:nvPr/>
          </p:nvGrpSpPr>
          <p:grpSpPr>
            <a:xfrm>
              <a:off x="3508388" y="2132461"/>
              <a:ext cx="565127" cy="540000"/>
              <a:chOff x="3511003" y="1002043"/>
              <a:chExt cx="753569" cy="720064"/>
            </a:xfrm>
          </p:grpSpPr>
          <p:sp>
            <p:nvSpPr>
              <p:cNvPr id="129" name="Elipse 128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130" name="Conector recto de flecha 129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ector recto de flecha 130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Agrupar 131"/>
            <p:cNvGrpSpPr>
              <a:grpSpLocks noChangeAspect="1"/>
            </p:cNvGrpSpPr>
            <p:nvPr/>
          </p:nvGrpSpPr>
          <p:grpSpPr>
            <a:xfrm>
              <a:off x="5464671" y="2296021"/>
              <a:ext cx="565127" cy="540000"/>
              <a:chOff x="3511003" y="1002043"/>
              <a:chExt cx="753569" cy="720064"/>
            </a:xfrm>
          </p:grpSpPr>
          <p:sp>
            <p:nvSpPr>
              <p:cNvPr id="133" name="Elipse 13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134" name="Conector recto de flecha 133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ector recto de flecha 134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CuadroTexto 135"/>
            <p:cNvSpPr txBox="1"/>
            <p:nvPr/>
          </p:nvSpPr>
          <p:spPr>
            <a:xfrm>
              <a:off x="4178631" y="2242050"/>
              <a:ext cx="1282651" cy="72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Troncal de RedIRIS</a:t>
              </a:r>
              <a:endParaRPr lang="es-ES" sz="1200" dirty="0"/>
            </a:p>
          </p:txBody>
        </p:sp>
        <p:sp>
          <p:nvSpPr>
            <p:cNvPr id="139" name="CuadroTexto 138"/>
            <p:cNvSpPr txBox="1"/>
            <p:nvPr/>
          </p:nvSpPr>
          <p:spPr>
            <a:xfrm>
              <a:off x="6097854" y="3443609"/>
              <a:ext cx="879649" cy="130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Red del Centro</a:t>
              </a:r>
              <a:endParaRPr lang="es-ES" sz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146869" y="803565"/>
              <a:ext cx="1982318" cy="3546763"/>
            </a:xfrm>
            <a:custGeom>
              <a:avLst/>
              <a:gdLst>
                <a:gd name="connsiteX0" fmla="*/ 1073822 w 1982318"/>
                <a:gd name="connsiteY0" fmla="*/ 0 h 3546763"/>
                <a:gd name="connsiteX1" fmla="*/ 200986 w 1982318"/>
                <a:gd name="connsiteY1" fmla="*/ 526472 h 3546763"/>
                <a:gd name="connsiteX2" fmla="*/ 34731 w 1982318"/>
                <a:gd name="connsiteY2" fmla="*/ 1219200 h 3546763"/>
                <a:gd name="connsiteX3" fmla="*/ 713604 w 1982318"/>
                <a:gd name="connsiteY3" fmla="*/ 1898072 h 3546763"/>
                <a:gd name="connsiteX4" fmla="*/ 1946658 w 1982318"/>
                <a:gd name="connsiteY4" fmla="*/ 2493818 h 3546763"/>
                <a:gd name="connsiteX5" fmla="*/ 1641858 w 1982318"/>
                <a:gd name="connsiteY5" fmla="*/ 3338945 h 3546763"/>
                <a:gd name="connsiteX6" fmla="*/ 1558731 w 1982318"/>
                <a:gd name="connsiteY6" fmla="*/ 3505200 h 3546763"/>
                <a:gd name="connsiteX7" fmla="*/ 1586440 w 1982318"/>
                <a:gd name="connsiteY7" fmla="*/ 3546763 h 3546763"/>
                <a:gd name="connsiteX8" fmla="*/ 1586440 w 1982318"/>
                <a:gd name="connsiteY8" fmla="*/ 3546763 h 354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2318" h="3546763">
                  <a:moveTo>
                    <a:pt x="1073822" y="0"/>
                  </a:moveTo>
                  <a:cubicBezTo>
                    <a:pt x="723995" y="161636"/>
                    <a:pt x="374168" y="323272"/>
                    <a:pt x="200986" y="526472"/>
                  </a:cubicBezTo>
                  <a:cubicBezTo>
                    <a:pt x="27804" y="729672"/>
                    <a:pt x="-50705" y="990600"/>
                    <a:pt x="34731" y="1219200"/>
                  </a:cubicBezTo>
                  <a:cubicBezTo>
                    <a:pt x="120167" y="1447800"/>
                    <a:pt x="394950" y="1685636"/>
                    <a:pt x="713604" y="1898072"/>
                  </a:cubicBezTo>
                  <a:cubicBezTo>
                    <a:pt x="1032258" y="2110508"/>
                    <a:pt x="1791949" y="2253672"/>
                    <a:pt x="1946658" y="2493818"/>
                  </a:cubicBezTo>
                  <a:cubicBezTo>
                    <a:pt x="2101367" y="2733964"/>
                    <a:pt x="1706512" y="3170381"/>
                    <a:pt x="1641858" y="3338945"/>
                  </a:cubicBezTo>
                  <a:cubicBezTo>
                    <a:pt x="1577204" y="3507509"/>
                    <a:pt x="1567967" y="3470564"/>
                    <a:pt x="1558731" y="3505200"/>
                  </a:cubicBezTo>
                  <a:cubicBezTo>
                    <a:pt x="1549495" y="3539836"/>
                    <a:pt x="1586440" y="3546763"/>
                    <a:pt x="1586440" y="3546763"/>
                  </a:cubicBezTo>
                  <a:lnTo>
                    <a:pt x="1586440" y="3546763"/>
                  </a:ln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477491" y="969819"/>
              <a:ext cx="3390894" cy="3172691"/>
            </a:xfrm>
            <a:custGeom>
              <a:avLst/>
              <a:gdLst>
                <a:gd name="connsiteX0" fmla="*/ 0 w 3390894"/>
                <a:gd name="connsiteY0" fmla="*/ 0 h 3172691"/>
                <a:gd name="connsiteX1" fmla="*/ 678873 w 3390894"/>
                <a:gd name="connsiteY1" fmla="*/ 1011382 h 3172691"/>
                <a:gd name="connsiteX2" fmla="*/ 1246909 w 3390894"/>
                <a:gd name="connsiteY2" fmla="*/ 1413164 h 3172691"/>
                <a:gd name="connsiteX3" fmla="*/ 3269673 w 3390894"/>
                <a:gd name="connsiteY3" fmla="*/ 2410691 h 3172691"/>
                <a:gd name="connsiteX4" fmla="*/ 3172691 w 3390894"/>
                <a:gd name="connsiteY4" fmla="*/ 3172691 h 317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0894" h="3172691">
                  <a:moveTo>
                    <a:pt x="0" y="0"/>
                  </a:moveTo>
                  <a:cubicBezTo>
                    <a:pt x="235527" y="387927"/>
                    <a:pt x="471055" y="775855"/>
                    <a:pt x="678873" y="1011382"/>
                  </a:cubicBezTo>
                  <a:cubicBezTo>
                    <a:pt x="886691" y="1246909"/>
                    <a:pt x="815109" y="1179946"/>
                    <a:pt x="1246909" y="1413164"/>
                  </a:cubicBezTo>
                  <a:cubicBezTo>
                    <a:pt x="1678709" y="1646382"/>
                    <a:pt x="2948709" y="2117437"/>
                    <a:pt x="3269673" y="2410691"/>
                  </a:cubicBezTo>
                  <a:cubicBezTo>
                    <a:pt x="3590637" y="2703946"/>
                    <a:pt x="3172691" y="3172691"/>
                    <a:pt x="3172691" y="3172691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119053" y="5348202"/>
              <a:ext cx="2164905" cy="1012605"/>
              <a:chOff x="595052" y="5348202"/>
              <a:chExt cx="2164905" cy="1012605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595052" y="5348202"/>
                <a:ext cx="2164905" cy="1012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err="1"/>
                  <a:t>Trafico</a:t>
                </a:r>
                <a:r>
                  <a:rPr lang="en-GB" sz="1200" dirty="0"/>
                  <a:t> DDOS</a:t>
                </a:r>
              </a:p>
              <a:p>
                <a:r>
                  <a:rPr lang="en-GB" sz="1200" dirty="0" err="1"/>
                  <a:t>Trafico</a:t>
                </a:r>
                <a:r>
                  <a:rPr lang="en-GB" sz="1200" dirty="0"/>
                  <a:t> </a:t>
                </a:r>
                <a:r>
                  <a:rPr lang="en-GB" sz="1200" dirty="0" err="1"/>
                  <a:t>Lícito</a:t>
                </a:r>
                <a:r>
                  <a:rPr lang="en-GB" sz="1200" dirty="0"/>
                  <a:t> </a:t>
                </a:r>
                <a:endParaRPr lang="en-GB" sz="1200" dirty="0"/>
              </a:p>
              <a:p>
                <a:r>
                  <a:rPr lang="en-GB" sz="1200" dirty="0" err="1"/>
                  <a:t>Anuncio</a:t>
                </a:r>
                <a:r>
                  <a:rPr lang="en-GB" sz="1200" dirty="0"/>
                  <a:t> BGP </a:t>
                </a:r>
                <a:endParaRPr lang="en-GB" sz="1200" dirty="0"/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2196913" y="5533449"/>
                <a:ext cx="467809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2236671" y="5839204"/>
                <a:ext cx="38768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3" name="Straight Connector 102"/>
            <p:cNvCxnSpPr/>
            <p:nvPr/>
          </p:nvCxnSpPr>
          <p:spPr>
            <a:xfrm>
              <a:off x="3760671" y="6074731"/>
              <a:ext cx="387680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 5"/>
            <p:cNvSpPr/>
            <p:nvPr/>
          </p:nvSpPr>
          <p:spPr>
            <a:xfrm>
              <a:off x="4228628" y="3617902"/>
              <a:ext cx="3737736" cy="1648453"/>
            </a:xfrm>
            <a:custGeom>
              <a:avLst/>
              <a:gdLst>
                <a:gd name="connsiteX0" fmla="*/ 3737736 w 3737736"/>
                <a:gd name="connsiteY0" fmla="*/ 1591408 h 1648453"/>
                <a:gd name="connsiteX1" fmla="*/ 1950499 w 3737736"/>
                <a:gd name="connsiteY1" fmla="*/ 1480572 h 1648453"/>
                <a:gd name="connsiteX2" fmla="*/ 246390 w 3737736"/>
                <a:gd name="connsiteY2" fmla="*/ 178244 h 1648453"/>
                <a:gd name="connsiteX3" fmla="*/ 10863 w 3737736"/>
                <a:gd name="connsiteY3" fmla="*/ 11990 h 164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7736" h="1648453">
                  <a:moveTo>
                    <a:pt x="3737736" y="1591408"/>
                  </a:moveTo>
                  <a:cubicBezTo>
                    <a:pt x="3135063" y="1653753"/>
                    <a:pt x="2532390" y="1716099"/>
                    <a:pt x="1950499" y="1480572"/>
                  </a:cubicBezTo>
                  <a:cubicBezTo>
                    <a:pt x="1368608" y="1245045"/>
                    <a:pt x="569663" y="423008"/>
                    <a:pt x="246390" y="178244"/>
                  </a:cubicBezTo>
                  <a:cubicBezTo>
                    <a:pt x="-76883" y="-66520"/>
                    <a:pt x="10863" y="11990"/>
                    <a:pt x="10863" y="11990"/>
                  </a:cubicBezTo>
                </a:path>
              </a:pathLst>
            </a:custGeom>
            <a:noFill/>
            <a:ln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3836297" y="2604655"/>
              <a:ext cx="56831" cy="360218"/>
            </a:xfrm>
            <a:custGeom>
              <a:avLst/>
              <a:gdLst>
                <a:gd name="connsiteX0" fmla="*/ 56831 w 56831"/>
                <a:gd name="connsiteY0" fmla="*/ 360218 h 360218"/>
                <a:gd name="connsiteX1" fmla="*/ 1413 w 56831"/>
                <a:gd name="connsiteY1" fmla="*/ 83127 h 360218"/>
                <a:gd name="connsiteX2" fmla="*/ 15268 w 56831"/>
                <a:gd name="connsiteY2" fmla="*/ 0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831" h="360218">
                  <a:moveTo>
                    <a:pt x="56831" y="360218"/>
                  </a:moveTo>
                  <a:cubicBezTo>
                    <a:pt x="32585" y="251690"/>
                    <a:pt x="8340" y="143163"/>
                    <a:pt x="1413" y="83127"/>
                  </a:cubicBezTo>
                  <a:cubicBezTo>
                    <a:pt x="-5514" y="23091"/>
                    <a:pt x="15268" y="0"/>
                    <a:pt x="15268" y="0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364182" y="2770909"/>
              <a:ext cx="1025236" cy="443346"/>
            </a:xfrm>
            <a:custGeom>
              <a:avLst/>
              <a:gdLst>
                <a:gd name="connsiteX0" fmla="*/ 0 w 1025236"/>
                <a:gd name="connsiteY0" fmla="*/ 443346 h 443346"/>
                <a:gd name="connsiteX1" fmla="*/ 1025236 w 1025236"/>
                <a:gd name="connsiteY1" fmla="*/ 0 h 44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5236" h="443346">
                  <a:moveTo>
                    <a:pt x="0" y="443346"/>
                  </a:moveTo>
                  <a:lnTo>
                    <a:pt x="1025236" y="0"/>
                  </a:lnTo>
                </a:path>
              </a:pathLst>
            </a:custGeom>
            <a:noFill/>
            <a:ln w="57150"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3117273" y="1371599"/>
              <a:ext cx="2479963" cy="1413164"/>
            </a:xfrm>
            <a:custGeom>
              <a:avLst/>
              <a:gdLst>
                <a:gd name="connsiteX0" fmla="*/ 0 w 5818909"/>
                <a:gd name="connsiteY0" fmla="*/ 0 h 2468259"/>
                <a:gd name="connsiteX1" fmla="*/ 858982 w 5818909"/>
                <a:gd name="connsiteY1" fmla="*/ 831273 h 2468259"/>
                <a:gd name="connsiteX2" fmla="*/ 2978727 w 5818909"/>
                <a:gd name="connsiteY2" fmla="*/ 1939636 h 2468259"/>
                <a:gd name="connsiteX3" fmla="*/ 4378036 w 5818909"/>
                <a:gd name="connsiteY3" fmla="*/ 2452255 h 2468259"/>
                <a:gd name="connsiteX4" fmla="*/ 5818909 w 5818909"/>
                <a:gd name="connsiteY4" fmla="*/ 2341418 h 2468259"/>
                <a:gd name="connsiteX0" fmla="*/ 0 w 5818909"/>
                <a:gd name="connsiteY0" fmla="*/ 0 h 2341418"/>
                <a:gd name="connsiteX1" fmla="*/ 858982 w 5818909"/>
                <a:gd name="connsiteY1" fmla="*/ 831273 h 2341418"/>
                <a:gd name="connsiteX2" fmla="*/ 2978727 w 5818909"/>
                <a:gd name="connsiteY2" fmla="*/ 1939636 h 2341418"/>
                <a:gd name="connsiteX3" fmla="*/ 5818909 w 5818909"/>
                <a:gd name="connsiteY3" fmla="*/ 2341418 h 2341418"/>
                <a:gd name="connsiteX0" fmla="*/ 0 w 2978727"/>
                <a:gd name="connsiteY0" fmla="*/ 0 h 1939636"/>
                <a:gd name="connsiteX1" fmla="*/ 858982 w 2978727"/>
                <a:gd name="connsiteY1" fmla="*/ 831273 h 1939636"/>
                <a:gd name="connsiteX2" fmla="*/ 2978727 w 2978727"/>
                <a:gd name="connsiteY2" fmla="*/ 1939636 h 1939636"/>
                <a:gd name="connsiteX0" fmla="*/ 0 w 2549236"/>
                <a:gd name="connsiteY0" fmla="*/ 0 h 1745673"/>
                <a:gd name="connsiteX1" fmla="*/ 858982 w 2549236"/>
                <a:gd name="connsiteY1" fmla="*/ 831273 h 1745673"/>
                <a:gd name="connsiteX2" fmla="*/ 2549236 w 2549236"/>
                <a:gd name="connsiteY2" fmla="*/ 1745673 h 1745673"/>
                <a:gd name="connsiteX0" fmla="*/ 0 w 2479963"/>
                <a:gd name="connsiteY0" fmla="*/ 0 h 1413164"/>
                <a:gd name="connsiteX1" fmla="*/ 858982 w 2479963"/>
                <a:gd name="connsiteY1" fmla="*/ 831273 h 1413164"/>
                <a:gd name="connsiteX2" fmla="*/ 2479963 w 2479963"/>
                <a:gd name="connsiteY2" fmla="*/ 1413164 h 141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9963" h="1413164">
                  <a:moveTo>
                    <a:pt x="0" y="0"/>
                  </a:moveTo>
                  <a:cubicBezTo>
                    <a:pt x="181264" y="254000"/>
                    <a:pt x="445655" y="595746"/>
                    <a:pt x="858982" y="831273"/>
                  </a:cubicBezTo>
                  <a:cubicBezTo>
                    <a:pt x="1272309" y="1066800"/>
                    <a:pt x="1653309" y="1161473"/>
                    <a:pt x="2479963" y="1413164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</p:grpSp>
    </p:spTree>
    <p:extLst>
      <p:ext uri="{BB962C8B-B14F-4D97-AF65-F5344CB8AC3E}">
        <p14:creationId xmlns:p14="http://schemas.microsoft.com/office/powerpoint/2010/main" val="13769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09530" y="1851163"/>
            <a:ext cx="5671346" cy="3756404"/>
            <a:chOff x="2005387" y="475663"/>
            <a:chExt cx="7835781" cy="5885144"/>
          </a:xfrm>
        </p:grpSpPr>
        <p:sp>
          <p:nvSpPr>
            <p:cNvPr id="2" name="Nube 1"/>
            <p:cNvSpPr/>
            <p:nvPr/>
          </p:nvSpPr>
          <p:spPr>
            <a:xfrm>
              <a:off x="3198597" y="1320205"/>
              <a:ext cx="3000320" cy="2280637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grpSp>
          <p:nvGrpSpPr>
            <p:cNvPr id="21" name="Agrupar 20"/>
            <p:cNvGrpSpPr/>
            <p:nvPr/>
          </p:nvGrpSpPr>
          <p:grpSpPr>
            <a:xfrm>
              <a:off x="2670849" y="475663"/>
              <a:ext cx="753569" cy="720064"/>
              <a:chOff x="3511003" y="1002043"/>
              <a:chExt cx="753569" cy="720064"/>
            </a:xfrm>
          </p:grpSpPr>
          <p:sp>
            <p:nvSpPr>
              <p:cNvPr id="3" name="Elipse 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5" name="Conector recto de flecha 4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cto de flecha 7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Agrupar 21"/>
            <p:cNvGrpSpPr/>
            <p:nvPr/>
          </p:nvGrpSpPr>
          <p:grpSpPr>
            <a:xfrm rot="343060">
              <a:off x="7253440" y="3004010"/>
              <a:ext cx="753569" cy="720064"/>
              <a:chOff x="3511003" y="1002043"/>
              <a:chExt cx="753569" cy="720064"/>
            </a:xfrm>
          </p:grpSpPr>
          <p:sp>
            <p:nvSpPr>
              <p:cNvPr id="23" name="Elipse 2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24" name="Conector recto de flecha 23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de flecha 24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20719853">
              <a:off x="8004626" y="4253717"/>
              <a:ext cx="753569" cy="720064"/>
              <a:chOff x="3511003" y="1002043"/>
              <a:chExt cx="753569" cy="720064"/>
            </a:xfrm>
          </p:grpSpPr>
          <p:sp>
            <p:nvSpPr>
              <p:cNvPr id="27" name="Elipse 26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28" name="Conector recto de flecha 27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de flecha 28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6"/>
            <p:cNvGrpSpPr>
              <a:grpSpLocks/>
            </p:cNvGrpSpPr>
            <p:nvPr/>
          </p:nvGrpSpPr>
          <p:grpSpPr bwMode="auto">
            <a:xfrm>
              <a:off x="6319662" y="4351593"/>
              <a:ext cx="739775" cy="1009651"/>
              <a:chOff x="2647" y="2976"/>
              <a:chExt cx="466" cy="636"/>
            </a:xfrm>
          </p:grpSpPr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2662" y="3430"/>
                <a:ext cx="0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s-ES" sz="1200" dirty="0">
                  <a:solidFill>
                    <a:srgbClr val="333399"/>
                  </a:solidFill>
                  <a:latin typeface="Verdana" charset="0"/>
                </a:endParaRPr>
              </a:p>
            </p:txBody>
          </p:sp>
          <p:grpSp>
            <p:nvGrpSpPr>
              <p:cNvPr id="32" name="Group 8"/>
              <p:cNvGrpSpPr>
                <a:grpSpLocks/>
              </p:cNvGrpSpPr>
              <p:nvPr/>
            </p:nvGrpSpPr>
            <p:grpSpPr bwMode="auto">
              <a:xfrm>
                <a:off x="2647" y="2976"/>
                <a:ext cx="466" cy="448"/>
                <a:chOff x="3159" y="3140"/>
                <a:chExt cx="466" cy="448"/>
              </a:xfrm>
            </p:grpSpPr>
            <p:sp>
              <p:nvSpPr>
                <p:cNvPr id="33" name="Rectangle 9"/>
                <p:cNvSpPr>
                  <a:spLocks noChangeArrowheads="1"/>
                </p:cNvSpPr>
                <p:nvPr/>
              </p:nvSpPr>
              <p:spPr bwMode="auto">
                <a:xfrm>
                  <a:off x="3356" y="3235"/>
                  <a:ext cx="269" cy="6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4" name="Rectangle 10"/>
                <p:cNvSpPr>
                  <a:spLocks noChangeArrowheads="1"/>
                </p:cNvSpPr>
                <p:nvPr/>
              </p:nvSpPr>
              <p:spPr bwMode="auto">
                <a:xfrm>
                  <a:off x="3356" y="3241"/>
                  <a:ext cx="269" cy="6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5" name="Rectangle 11"/>
                <p:cNvSpPr>
                  <a:spLocks noChangeArrowheads="1"/>
                </p:cNvSpPr>
                <p:nvPr/>
              </p:nvSpPr>
              <p:spPr bwMode="auto">
                <a:xfrm>
                  <a:off x="3356" y="3247"/>
                  <a:ext cx="269" cy="6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6" name="Rectangle 12"/>
                <p:cNvSpPr>
                  <a:spLocks noChangeArrowheads="1"/>
                </p:cNvSpPr>
                <p:nvPr/>
              </p:nvSpPr>
              <p:spPr bwMode="auto">
                <a:xfrm>
                  <a:off x="3356" y="3253"/>
                  <a:ext cx="269" cy="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7" name="Rectangle 13"/>
                <p:cNvSpPr>
                  <a:spLocks noChangeArrowheads="1"/>
                </p:cNvSpPr>
                <p:nvPr/>
              </p:nvSpPr>
              <p:spPr bwMode="auto">
                <a:xfrm>
                  <a:off x="3356" y="3259"/>
                  <a:ext cx="269" cy="6"/>
                </a:xfrm>
                <a:prstGeom prst="rect">
                  <a:avLst/>
                </a:pr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8" name="Rectangle 14"/>
                <p:cNvSpPr>
                  <a:spLocks noChangeArrowheads="1"/>
                </p:cNvSpPr>
                <p:nvPr/>
              </p:nvSpPr>
              <p:spPr bwMode="auto">
                <a:xfrm>
                  <a:off x="3356" y="3265"/>
                  <a:ext cx="269" cy="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39" name="Rectangle 15"/>
                <p:cNvSpPr>
                  <a:spLocks noChangeArrowheads="1"/>
                </p:cNvSpPr>
                <p:nvPr/>
              </p:nvSpPr>
              <p:spPr bwMode="auto">
                <a:xfrm>
                  <a:off x="3356" y="3271"/>
                  <a:ext cx="269" cy="6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0" name="Rectangle 16"/>
                <p:cNvSpPr>
                  <a:spLocks noChangeArrowheads="1"/>
                </p:cNvSpPr>
                <p:nvPr/>
              </p:nvSpPr>
              <p:spPr bwMode="auto">
                <a:xfrm>
                  <a:off x="3356" y="3277"/>
                  <a:ext cx="269" cy="6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1" name="Rectangle 17"/>
                <p:cNvSpPr>
                  <a:spLocks noChangeArrowheads="1"/>
                </p:cNvSpPr>
                <p:nvPr/>
              </p:nvSpPr>
              <p:spPr bwMode="auto">
                <a:xfrm>
                  <a:off x="3356" y="3283"/>
                  <a:ext cx="269" cy="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2" name="Freeform 18"/>
                <p:cNvSpPr>
                  <a:spLocks/>
                </p:cNvSpPr>
                <p:nvPr/>
              </p:nvSpPr>
              <p:spPr bwMode="auto">
                <a:xfrm>
                  <a:off x="3366" y="3149"/>
                  <a:ext cx="251" cy="134"/>
                </a:xfrm>
                <a:custGeom>
                  <a:avLst/>
                  <a:gdLst>
                    <a:gd name="T0" fmla="*/ 0 w 675"/>
                    <a:gd name="T1" fmla="*/ 2 h 358"/>
                    <a:gd name="T2" fmla="*/ 55 w 675"/>
                    <a:gd name="T3" fmla="*/ 0 h 358"/>
                    <a:gd name="T4" fmla="*/ 486 w 675"/>
                    <a:gd name="T5" fmla="*/ 229 h 358"/>
                    <a:gd name="T6" fmla="*/ 675 w 675"/>
                    <a:gd name="T7" fmla="*/ 358 h 358"/>
                    <a:gd name="T8" fmla="*/ 621 w 675"/>
                    <a:gd name="T9" fmla="*/ 358 h 358"/>
                    <a:gd name="T10" fmla="*/ 0 w 675"/>
                    <a:gd name="T11" fmla="*/ 2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5" h="358">
                      <a:moveTo>
                        <a:pt x="0" y="2"/>
                      </a:moveTo>
                      <a:lnTo>
                        <a:pt x="55" y="0"/>
                      </a:lnTo>
                      <a:lnTo>
                        <a:pt x="486" y="229"/>
                      </a:lnTo>
                      <a:lnTo>
                        <a:pt x="675" y="358"/>
                      </a:lnTo>
                      <a:lnTo>
                        <a:pt x="621" y="358"/>
                      </a:lnTo>
                      <a:cubicBezTo>
                        <a:pt x="413" y="242"/>
                        <a:pt x="205" y="123"/>
                        <a:pt x="0" y="2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3" name="Rectangle 19"/>
                <p:cNvSpPr>
                  <a:spLocks noChangeArrowheads="1"/>
                </p:cNvSpPr>
                <p:nvPr/>
              </p:nvSpPr>
              <p:spPr bwMode="auto">
                <a:xfrm>
                  <a:off x="3159" y="3325"/>
                  <a:ext cx="394" cy="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4" name="Rectangle 20"/>
                <p:cNvSpPr>
                  <a:spLocks noChangeArrowheads="1"/>
                </p:cNvSpPr>
                <p:nvPr/>
              </p:nvSpPr>
              <p:spPr bwMode="auto">
                <a:xfrm>
                  <a:off x="3159" y="3409"/>
                  <a:ext cx="394" cy="5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5" name="Rectangle 21"/>
                <p:cNvSpPr>
                  <a:spLocks noChangeArrowheads="1"/>
                </p:cNvSpPr>
                <p:nvPr/>
              </p:nvSpPr>
              <p:spPr bwMode="auto">
                <a:xfrm>
                  <a:off x="3159" y="3414"/>
                  <a:ext cx="394" cy="6"/>
                </a:xfrm>
                <a:prstGeom prst="rect">
                  <a:avLst/>
                </a:pr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6" name="Rectangle 22"/>
                <p:cNvSpPr>
                  <a:spLocks noChangeArrowheads="1"/>
                </p:cNvSpPr>
                <p:nvPr/>
              </p:nvSpPr>
              <p:spPr bwMode="auto">
                <a:xfrm>
                  <a:off x="3159" y="3420"/>
                  <a:ext cx="394" cy="6"/>
                </a:xfrm>
                <a:prstGeom prst="rect">
                  <a:avLst/>
                </a:prstGeom>
                <a:solidFill>
                  <a:srgbClr val="ECECE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7" name="Rectangle 23"/>
                <p:cNvSpPr>
                  <a:spLocks noChangeArrowheads="1"/>
                </p:cNvSpPr>
                <p:nvPr/>
              </p:nvSpPr>
              <p:spPr bwMode="auto">
                <a:xfrm>
                  <a:off x="3159" y="3426"/>
                  <a:ext cx="394" cy="6"/>
                </a:xfrm>
                <a:prstGeom prst="rect">
                  <a:avLst/>
                </a:prstGeom>
                <a:solidFill>
                  <a:srgbClr val="EDEDE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8" name="Rectangle 24"/>
                <p:cNvSpPr>
                  <a:spLocks noChangeArrowheads="1"/>
                </p:cNvSpPr>
                <p:nvPr/>
              </p:nvSpPr>
              <p:spPr bwMode="auto">
                <a:xfrm>
                  <a:off x="3159" y="3432"/>
                  <a:ext cx="394" cy="12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49" name="Rectangle 25"/>
                <p:cNvSpPr>
                  <a:spLocks noChangeArrowheads="1"/>
                </p:cNvSpPr>
                <p:nvPr/>
              </p:nvSpPr>
              <p:spPr bwMode="auto">
                <a:xfrm>
                  <a:off x="3159" y="3444"/>
                  <a:ext cx="394" cy="6"/>
                </a:xfrm>
                <a:prstGeom prst="rect">
                  <a:avLst/>
                </a:pr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0" name="Rectangle 26"/>
                <p:cNvSpPr>
                  <a:spLocks noChangeArrowheads="1"/>
                </p:cNvSpPr>
                <p:nvPr/>
              </p:nvSpPr>
              <p:spPr bwMode="auto">
                <a:xfrm>
                  <a:off x="3159" y="3450"/>
                  <a:ext cx="394" cy="6"/>
                </a:xfrm>
                <a:prstGeom prst="rect">
                  <a:avLst/>
                </a:prstGeom>
                <a:solidFill>
                  <a:srgbClr val="F0F0F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59" y="3456"/>
                  <a:ext cx="394" cy="6"/>
                </a:xfrm>
                <a:prstGeom prst="rect">
                  <a:avLst/>
                </a:prstGeom>
                <a:solidFill>
                  <a:srgbClr val="F1F1F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2" name="Rectangle 28"/>
                <p:cNvSpPr>
                  <a:spLocks noChangeArrowheads="1"/>
                </p:cNvSpPr>
                <p:nvPr/>
              </p:nvSpPr>
              <p:spPr bwMode="auto">
                <a:xfrm>
                  <a:off x="3159" y="3462"/>
                  <a:ext cx="394" cy="6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3" name="Rectangle 29"/>
                <p:cNvSpPr>
                  <a:spLocks noChangeArrowheads="1"/>
                </p:cNvSpPr>
                <p:nvPr/>
              </p:nvSpPr>
              <p:spPr bwMode="auto">
                <a:xfrm>
                  <a:off x="3159" y="3468"/>
                  <a:ext cx="394" cy="12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4" name="Rectangle 30"/>
                <p:cNvSpPr>
                  <a:spLocks noChangeArrowheads="1"/>
                </p:cNvSpPr>
                <p:nvPr/>
              </p:nvSpPr>
              <p:spPr bwMode="auto">
                <a:xfrm>
                  <a:off x="3159" y="3480"/>
                  <a:ext cx="394" cy="6"/>
                </a:xfrm>
                <a:prstGeom prst="rect">
                  <a:avLst/>
                </a:pr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5" name="Rectangle 31"/>
                <p:cNvSpPr>
                  <a:spLocks noChangeArrowheads="1"/>
                </p:cNvSpPr>
                <p:nvPr/>
              </p:nvSpPr>
              <p:spPr bwMode="auto">
                <a:xfrm>
                  <a:off x="3159" y="3486"/>
                  <a:ext cx="394" cy="6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6" name="Rectangle 32"/>
                <p:cNvSpPr>
                  <a:spLocks noChangeArrowheads="1"/>
                </p:cNvSpPr>
                <p:nvPr/>
              </p:nvSpPr>
              <p:spPr bwMode="auto">
                <a:xfrm>
                  <a:off x="3159" y="3492"/>
                  <a:ext cx="394" cy="6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7" name="Rectangle 33"/>
                <p:cNvSpPr>
                  <a:spLocks noChangeArrowheads="1"/>
                </p:cNvSpPr>
                <p:nvPr/>
              </p:nvSpPr>
              <p:spPr bwMode="auto">
                <a:xfrm>
                  <a:off x="3159" y="3498"/>
                  <a:ext cx="394" cy="6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8" name="Rectangle 34"/>
                <p:cNvSpPr>
                  <a:spLocks noChangeArrowheads="1"/>
                </p:cNvSpPr>
                <p:nvPr/>
              </p:nvSpPr>
              <p:spPr bwMode="auto">
                <a:xfrm>
                  <a:off x="3159" y="3504"/>
                  <a:ext cx="394" cy="12"/>
                </a:xfrm>
                <a:prstGeom prst="rect">
                  <a:avLst/>
                </a:pr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59" name="Rectangle 35"/>
                <p:cNvSpPr>
                  <a:spLocks noChangeArrowheads="1"/>
                </p:cNvSpPr>
                <p:nvPr/>
              </p:nvSpPr>
              <p:spPr bwMode="auto">
                <a:xfrm>
                  <a:off x="3159" y="3516"/>
                  <a:ext cx="394" cy="6"/>
                </a:xfrm>
                <a:prstGeom prst="rect">
                  <a:avLst/>
                </a:pr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0" name="Rectangle 36"/>
                <p:cNvSpPr>
                  <a:spLocks noChangeArrowheads="1"/>
                </p:cNvSpPr>
                <p:nvPr/>
              </p:nvSpPr>
              <p:spPr bwMode="auto">
                <a:xfrm>
                  <a:off x="3159" y="3522"/>
                  <a:ext cx="394" cy="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1" name="Rectangle 37"/>
                <p:cNvSpPr>
                  <a:spLocks noChangeArrowheads="1"/>
                </p:cNvSpPr>
                <p:nvPr/>
              </p:nvSpPr>
              <p:spPr bwMode="auto">
                <a:xfrm>
                  <a:off x="3159" y="3528"/>
                  <a:ext cx="394" cy="6"/>
                </a:xfrm>
                <a:prstGeom prst="rect">
                  <a:avLst/>
                </a:prstGeom>
                <a:solidFill>
                  <a:srgbClr val="FBFBF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2" name="Rectangle 38"/>
                <p:cNvSpPr>
                  <a:spLocks noChangeArrowheads="1"/>
                </p:cNvSpPr>
                <p:nvPr/>
              </p:nvSpPr>
              <p:spPr bwMode="auto">
                <a:xfrm>
                  <a:off x="3159" y="3534"/>
                  <a:ext cx="394" cy="6"/>
                </a:xfrm>
                <a:prstGeom prst="rect">
                  <a:avLst/>
                </a:prstGeom>
                <a:solidFill>
                  <a:srgbClr val="FCFCF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3" name="Rectangle 39"/>
                <p:cNvSpPr>
                  <a:spLocks noChangeArrowheads="1"/>
                </p:cNvSpPr>
                <p:nvPr/>
              </p:nvSpPr>
              <p:spPr bwMode="auto">
                <a:xfrm>
                  <a:off x="3159" y="3540"/>
                  <a:ext cx="394" cy="12"/>
                </a:xfrm>
                <a:prstGeom prst="rect">
                  <a:avLst/>
                </a:pr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4" name="Rectangle 40"/>
                <p:cNvSpPr>
                  <a:spLocks noChangeArrowheads="1"/>
                </p:cNvSpPr>
                <p:nvPr/>
              </p:nvSpPr>
              <p:spPr bwMode="auto">
                <a:xfrm>
                  <a:off x="3159" y="3552"/>
                  <a:ext cx="394" cy="6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65" name="Freeform 41"/>
                <p:cNvSpPr>
                  <a:spLocks/>
                </p:cNvSpPr>
                <p:nvPr/>
              </p:nvSpPr>
              <p:spPr bwMode="auto">
                <a:xfrm>
                  <a:off x="3166" y="3334"/>
                  <a:ext cx="376" cy="217"/>
                </a:xfrm>
                <a:custGeom>
                  <a:avLst/>
                  <a:gdLst>
                    <a:gd name="T0" fmla="*/ 0 w 1009"/>
                    <a:gd name="T1" fmla="*/ 224 h 581"/>
                    <a:gd name="T2" fmla="*/ 389 w 1009"/>
                    <a:gd name="T3" fmla="*/ 0 h 581"/>
                    <a:gd name="T4" fmla="*/ 1009 w 1009"/>
                    <a:gd name="T5" fmla="*/ 357 h 581"/>
                    <a:gd name="T6" fmla="*/ 623 w 1009"/>
                    <a:gd name="T7" fmla="*/ 581 h 581"/>
                    <a:gd name="T8" fmla="*/ 0 w 1009"/>
                    <a:gd name="T9" fmla="*/ 224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9" h="581">
                      <a:moveTo>
                        <a:pt x="0" y="224"/>
                      </a:moveTo>
                      <a:lnTo>
                        <a:pt x="389" y="0"/>
                      </a:lnTo>
                      <a:lnTo>
                        <a:pt x="1009" y="357"/>
                      </a:lnTo>
                      <a:lnTo>
                        <a:pt x="623" y="581"/>
                      </a:lnTo>
                      <a:cubicBezTo>
                        <a:pt x="393" y="508"/>
                        <a:pt x="181" y="386"/>
                        <a:pt x="0" y="22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pic>
              <p:nvPicPr>
                <p:cNvPr id="66" name="Picture 4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2" y="3140"/>
                  <a:ext cx="299" cy="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Freeform 43"/>
                <p:cNvSpPr>
                  <a:spLocks/>
                </p:cNvSpPr>
                <p:nvPr/>
              </p:nvSpPr>
              <p:spPr bwMode="auto">
                <a:xfrm>
                  <a:off x="3311" y="3149"/>
                  <a:ext cx="286" cy="318"/>
                </a:xfrm>
                <a:custGeom>
                  <a:avLst/>
                  <a:gdLst>
                    <a:gd name="T0" fmla="*/ 620 w 767"/>
                    <a:gd name="T1" fmla="*/ 853 h 853"/>
                    <a:gd name="T2" fmla="*/ 1 w 767"/>
                    <a:gd name="T3" fmla="*/ 496 h 853"/>
                    <a:gd name="T4" fmla="*/ 0 w 767"/>
                    <a:gd name="T5" fmla="*/ 496 h 853"/>
                    <a:gd name="T6" fmla="*/ 147 w 767"/>
                    <a:gd name="T7" fmla="*/ 0 h 853"/>
                    <a:gd name="T8" fmla="*/ 767 w 767"/>
                    <a:gd name="T9" fmla="*/ 358 h 853"/>
                    <a:gd name="T10" fmla="*/ 620 w 767"/>
                    <a:gd name="T11" fmla="*/ 853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67" h="853">
                      <a:moveTo>
                        <a:pt x="620" y="853"/>
                      </a:moveTo>
                      <a:cubicBezTo>
                        <a:pt x="414" y="733"/>
                        <a:pt x="208" y="614"/>
                        <a:pt x="1" y="496"/>
                      </a:cubicBezTo>
                      <a:lnTo>
                        <a:pt x="0" y="496"/>
                      </a:lnTo>
                      <a:lnTo>
                        <a:pt x="147" y="0"/>
                      </a:lnTo>
                      <a:lnTo>
                        <a:pt x="767" y="358"/>
                      </a:lnTo>
                      <a:lnTo>
                        <a:pt x="620" y="853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pic>
              <p:nvPicPr>
                <p:cNvPr id="68" name="Picture 4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59" y="3409"/>
                  <a:ext cx="245" cy="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9" name="Freeform 45"/>
                <p:cNvSpPr>
                  <a:spLocks/>
                </p:cNvSpPr>
                <p:nvPr/>
              </p:nvSpPr>
              <p:spPr bwMode="auto">
                <a:xfrm>
                  <a:off x="3166" y="3418"/>
                  <a:ext cx="232" cy="167"/>
                </a:xfrm>
                <a:custGeom>
                  <a:avLst/>
                  <a:gdLst>
                    <a:gd name="T0" fmla="*/ 0 w 623"/>
                    <a:gd name="T1" fmla="*/ 85 h 448"/>
                    <a:gd name="T2" fmla="*/ 623 w 623"/>
                    <a:gd name="T3" fmla="*/ 448 h 448"/>
                    <a:gd name="T4" fmla="*/ 623 w 623"/>
                    <a:gd name="T5" fmla="*/ 448 h 448"/>
                    <a:gd name="T6" fmla="*/ 623 w 623"/>
                    <a:gd name="T7" fmla="*/ 357 h 448"/>
                    <a:gd name="T8" fmla="*/ 0 w 623"/>
                    <a:gd name="T9" fmla="*/ 0 h 448"/>
                    <a:gd name="T10" fmla="*/ 0 w 623"/>
                    <a:gd name="T11" fmla="*/ 0 h 448"/>
                    <a:gd name="T12" fmla="*/ 0 w 623"/>
                    <a:gd name="T13" fmla="*/ 85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448">
                      <a:moveTo>
                        <a:pt x="0" y="85"/>
                      </a:moveTo>
                      <a:cubicBezTo>
                        <a:pt x="174" y="258"/>
                        <a:pt x="388" y="382"/>
                        <a:pt x="623" y="448"/>
                      </a:cubicBezTo>
                      <a:lnTo>
                        <a:pt x="623" y="448"/>
                      </a:lnTo>
                      <a:lnTo>
                        <a:pt x="623" y="357"/>
                      </a:lnTo>
                      <a:cubicBezTo>
                        <a:pt x="389" y="293"/>
                        <a:pt x="175" y="171"/>
                        <a:pt x="0" y="0"/>
                      </a:cubicBezTo>
                      <a:lnTo>
                        <a:pt x="0" y="0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0" name="Freeform 46"/>
                <p:cNvSpPr>
                  <a:spLocks/>
                </p:cNvSpPr>
                <p:nvPr/>
              </p:nvSpPr>
              <p:spPr bwMode="auto">
                <a:xfrm>
                  <a:off x="3166" y="3149"/>
                  <a:ext cx="451" cy="436"/>
                </a:xfrm>
                <a:custGeom>
                  <a:avLst/>
                  <a:gdLst>
                    <a:gd name="T0" fmla="*/ 623 w 1210"/>
                    <a:gd name="T1" fmla="*/ 1168 h 1168"/>
                    <a:gd name="T2" fmla="*/ 1040 w 1210"/>
                    <a:gd name="T3" fmla="*/ 926 h 1168"/>
                    <a:gd name="T4" fmla="*/ 1210 w 1210"/>
                    <a:gd name="T5" fmla="*/ 358 h 1168"/>
                    <a:gd name="T6" fmla="*/ 590 w 1210"/>
                    <a:gd name="T7" fmla="*/ 0 h 1168"/>
                    <a:gd name="T8" fmla="*/ 536 w 1210"/>
                    <a:gd name="T9" fmla="*/ 0 h 1168"/>
                    <a:gd name="T10" fmla="*/ 389 w 1210"/>
                    <a:gd name="T11" fmla="*/ 496 h 1168"/>
                    <a:gd name="T12" fmla="*/ 0 w 1210"/>
                    <a:gd name="T13" fmla="*/ 720 h 1168"/>
                    <a:gd name="T14" fmla="*/ 0 w 1210"/>
                    <a:gd name="T15" fmla="*/ 805 h 1168"/>
                    <a:gd name="T16" fmla="*/ 623 w 1210"/>
                    <a:gd name="T17" fmla="*/ 1168 h 1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10" h="1168">
                      <a:moveTo>
                        <a:pt x="623" y="1168"/>
                      </a:moveTo>
                      <a:lnTo>
                        <a:pt x="1040" y="926"/>
                      </a:lnTo>
                      <a:lnTo>
                        <a:pt x="1210" y="358"/>
                      </a:lnTo>
                      <a:lnTo>
                        <a:pt x="590" y="0"/>
                      </a:lnTo>
                      <a:lnTo>
                        <a:pt x="536" y="0"/>
                      </a:lnTo>
                      <a:lnTo>
                        <a:pt x="389" y="496"/>
                      </a:lnTo>
                      <a:lnTo>
                        <a:pt x="0" y="720"/>
                      </a:lnTo>
                      <a:lnTo>
                        <a:pt x="0" y="805"/>
                      </a:lnTo>
                      <a:cubicBezTo>
                        <a:pt x="175" y="977"/>
                        <a:pt x="389" y="1101"/>
                        <a:pt x="623" y="1168"/>
                      </a:cubicBez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1" name="Freeform 47"/>
                <p:cNvSpPr>
                  <a:spLocks/>
                </p:cNvSpPr>
                <p:nvPr/>
              </p:nvSpPr>
              <p:spPr bwMode="auto">
                <a:xfrm>
                  <a:off x="3328" y="3171"/>
                  <a:ext cx="206" cy="277"/>
                </a:xfrm>
                <a:custGeom>
                  <a:avLst/>
                  <a:gdLst>
                    <a:gd name="T0" fmla="*/ 48 w 206"/>
                    <a:gd name="T1" fmla="*/ 0 h 277"/>
                    <a:gd name="T2" fmla="*/ 0 w 206"/>
                    <a:gd name="T3" fmla="*/ 160 h 277"/>
                    <a:gd name="T4" fmla="*/ 206 w 206"/>
                    <a:gd name="T5" fmla="*/ 277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6" h="277">
                      <a:moveTo>
                        <a:pt x="48" y="0"/>
                      </a:moveTo>
                      <a:lnTo>
                        <a:pt x="0" y="160"/>
                      </a:lnTo>
                      <a:lnTo>
                        <a:pt x="206" y="277"/>
                      </a:ln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2" name="Freeform 48"/>
                <p:cNvSpPr>
                  <a:spLocks/>
                </p:cNvSpPr>
                <p:nvPr/>
              </p:nvSpPr>
              <p:spPr bwMode="auto">
                <a:xfrm>
                  <a:off x="3412" y="3499"/>
                  <a:ext cx="99" cy="78"/>
                </a:xfrm>
                <a:custGeom>
                  <a:avLst/>
                  <a:gdLst>
                    <a:gd name="T0" fmla="*/ 99 w 99"/>
                    <a:gd name="T1" fmla="*/ 0 h 78"/>
                    <a:gd name="T2" fmla="*/ 0 w 99"/>
                    <a:gd name="T3" fmla="*/ 58 h 78"/>
                    <a:gd name="T4" fmla="*/ 0 w 99"/>
                    <a:gd name="T5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78">
                      <a:moveTo>
                        <a:pt x="99" y="0"/>
                      </a:moveTo>
                      <a:lnTo>
                        <a:pt x="0" y="58"/>
                      </a:lnTo>
                      <a:lnTo>
                        <a:pt x="0" y="78"/>
                      </a:ln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3" name="Freeform 49"/>
                <p:cNvSpPr>
                  <a:spLocks/>
                </p:cNvSpPr>
                <p:nvPr/>
              </p:nvSpPr>
              <p:spPr bwMode="auto">
                <a:xfrm>
                  <a:off x="3335" y="3171"/>
                  <a:ext cx="245" cy="277"/>
                </a:xfrm>
                <a:custGeom>
                  <a:avLst/>
                  <a:gdLst>
                    <a:gd name="T0" fmla="*/ 0 w 658"/>
                    <a:gd name="T1" fmla="*/ 424 h 744"/>
                    <a:gd name="T2" fmla="*/ 124 w 658"/>
                    <a:gd name="T3" fmla="*/ 8 h 744"/>
                    <a:gd name="T4" fmla="*/ 112 w 658"/>
                    <a:gd name="T5" fmla="*/ 0 h 744"/>
                    <a:gd name="T6" fmla="*/ 658 w 658"/>
                    <a:gd name="T7" fmla="*/ 316 h 744"/>
                    <a:gd name="T8" fmla="*/ 658 w 658"/>
                    <a:gd name="T9" fmla="*/ 316 h 744"/>
                    <a:gd name="T10" fmla="*/ 533 w 658"/>
                    <a:gd name="T11" fmla="*/ 744 h 744"/>
                    <a:gd name="T12" fmla="*/ 535 w 658"/>
                    <a:gd name="T13" fmla="*/ 732 h 744"/>
                    <a:gd name="T14" fmla="*/ 0 w 658"/>
                    <a:gd name="T15" fmla="*/ 424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8" h="744">
                      <a:moveTo>
                        <a:pt x="0" y="424"/>
                      </a:moveTo>
                      <a:lnTo>
                        <a:pt x="124" y="8"/>
                      </a:lnTo>
                      <a:lnTo>
                        <a:pt x="112" y="0"/>
                      </a:lnTo>
                      <a:cubicBezTo>
                        <a:pt x="295" y="103"/>
                        <a:pt x="477" y="208"/>
                        <a:pt x="658" y="316"/>
                      </a:cubicBezTo>
                      <a:lnTo>
                        <a:pt x="658" y="316"/>
                      </a:lnTo>
                      <a:lnTo>
                        <a:pt x="533" y="744"/>
                      </a:lnTo>
                      <a:lnTo>
                        <a:pt x="535" y="732"/>
                      </a:lnTo>
                      <a:cubicBezTo>
                        <a:pt x="355" y="632"/>
                        <a:pt x="177" y="529"/>
                        <a:pt x="0" y="42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4" name="Freeform 50"/>
                <p:cNvSpPr>
                  <a:spLocks noEditPoints="1"/>
                </p:cNvSpPr>
                <p:nvPr/>
              </p:nvSpPr>
              <p:spPr bwMode="auto">
                <a:xfrm>
                  <a:off x="3199" y="3350"/>
                  <a:ext cx="316" cy="182"/>
                </a:xfrm>
                <a:custGeom>
                  <a:avLst/>
                  <a:gdLst>
                    <a:gd name="T0" fmla="*/ 40 w 316"/>
                    <a:gd name="T1" fmla="*/ 63 h 182"/>
                    <a:gd name="T2" fmla="*/ 29 w 316"/>
                    <a:gd name="T3" fmla="*/ 45 h 182"/>
                    <a:gd name="T4" fmla="*/ 49 w 316"/>
                    <a:gd name="T5" fmla="*/ 34 h 182"/>
                    <a:gd name="T6" fmla="*/ 79 w 316"/>
                    <a:gd name="T7" fmla="*/ 40 h 182"/>
                    <a:gd name="T8" fmla="*/ 58 w 316"/>
                    <a:gd name="T9" fmla="*/ 28 h 182"/>
                    <a:gd name="T10" fmla="*/ 129 w 316"/>
                    <a:gd name="T11" fmla="*/ 11 h 182"/>
                    <a:gd name="T12" fmla="*/ 119 w 316"/>
                    <a:gd name="T13" fmla="*/ 29 h 182"/>
                    <a:gd name="T14" fmla="*/ 139 w 316"/>
                    <a:gd name="T15" fmla="*/ 18 h 182"/>
                    <a:gd name="T16" fmla="*/ 171 w 316"/>
                    <a:gd name="T17" fmla="*/ 59 h 182"/>
                    <a:gd name="T18" fmla="*/ 151 w 316"/>
                    <a:gd name="T19" fmla="*/ 47 h 182"/>
                    <a:gd name="T20" fmla="*/ 222 w 316"/>
                    <a:gd name="T21" fmla="*/ 66 h 182"/>
                    <a:gd name="T22" fmla="*/ 244 w 316"/>
                    <a:gd name="T23" fmla="*/ 101 h 182"/>
                    <a:gd name="T24" fmla="*/ 264 w 316"/>
                    <a:gd name="T25" fmla="*/ 90 h 182"/>
                    <a:gd name="T26" fmla="*/ 296 w 316"/>
                    <a:gd name="T27" fmla="*/ 131 h 182"/>
                    <a:gd name="T28" fmla="*/ 276 w 316"/>
                    <a:gd name="T29" fmla="*/ 119 h 182"/>
                    <a:gd name="T30" fmla="*/ 287 w 316"/>
                    <a:gd name="T31" fmla="*/ 137 h 182"/>
                    <a:gd name="T32" fmla="*/ 215 w 316"/>
                    <a:gd name="T33" fmla="*/ 118 h 182"/>
                    <a:gd name="T34" fmla="*/ 235 w 316"/>
                    <a:gd name="T35" fmla="*/ 107 h 182"/>
                    <a:gd name="T36" fmla="*/ 234 w 316"/>
                    <a:gd name="T37" fmla="*/ 95 h 182"/>
                    <a:gd name="T38" fmla="*/ 213 w 316"/>
                    <a:gd name="T39" fmla="*/ 83 h 182"/>
                    <a:gd name="T40" fmla="*/ 224 w 316"/>
                    <a:gd name="T41" fmla="*/ 101 h 182"/>
                    <a:gd name="T42" fmla="*/ 152 w 316"/>
                    <a:gd name="T43" fmla="*/ 82 h 182"/>
                    <a:gd name="T44" fmla="*/ 172 w 316"/>
                    <a:gd name="T45" fmla="*/ 71 h 182"/>
                    <a:gd name="T46" fmla="*/ 142 w 316"/>
                    <a:gd name="T47" fmla="*/ 76 h 182"/>
                    <a:gd name="T48" fmla="*/ 121 w 316"/>
                    <a:gd name="T49" fmla="*/ 64 h 182"/>
                    <a:gd name="T50" fmla="*/ 130 w 316"/>
                    <a:gd name="T51" fmla="*/ 47 h 182"/>
                    <a:gd name="T52" fmla="*/ 60 w 316"/>
                    <a:gd name="T53" fmla="*/ 63 h 182"/>
                    <a:gd name="T54" fmla="*/ 80 w 316"/>
                    <a:gd name="T55" fmla="*/ 52 h 182"/>
                    <a:gd name="T56" fmla="*/ 113 w 316"/>
                    <a:gd name="T57" fmla="*/ 93 h 182"/>
                    <a:gd name="T58" fmla="*/ 92 w 316"/>
                    <a:gd name="T59" fmla="*/ 81 h 182"/>
                    <a:gd name="T60" fmla="*/ 163 w 316"/>
                    <a:gd name="T61" fmla="*/ 100 h 182"/>
                    <a:gd name="T62" fmla="*/ 154 w 316"/>
                    <a:gd name="T63" fmla="*/ 117 h 182"/>
                    <a:gd name="T64" fmla="*/ 174 w 316"/>
                    <a:gd name="T65" fmla="*/ 106 h 182"/>
                    <a:gd name="T66" fmla="*/ 207 w 316"/>
                    <a:gd name="T67" fmla="*/ 147 h 182"/>
                    <a:gd name="T68" fmla="*/ 186 w 316"/>
                    <a:gd name="T69" fmla="*/ 135 h 182"/>
                    <a:gd name="T70" fmla="*/ 257 w 316"/>
                    <a:gd name="T71" fmla="*/ 154 h 182"/>
                    <a:gd name="T72" fmla="*/ 188 w 316"/>
                    <a:gd name="T73" fmla="*/ 170 h 182"/>
                    <a:gd name="T74" fmla="*/ 207 w 316"/>
                    <a:gd name="T75" fmla="*/ 159 h 182"/>
                    <a:gd name="T76" fmla="*/ 177 w 316"/>
                    <a:gd name="T77" fmla="*/ 164 h 182"/>
                    <a:gd name="T78" fmla="*/ 156 w 316"/>
                    <a:gd name="T79" fmla="*/ 152 h 182"/>
                    <a:gd name="T80" fmla="*/ 165 w 316"/>
                    <a:gd name="T81" fmla="*/ 135 h 182"/>
                    <a:gd name="T82" fmla="*/ 31 w 316"/>
                    <a:gd name="T83" fmla="*/ 80 h 182"/>
                    <a:gd name="T84" fmla="*/ 51 w 316"/>
                    <a:gd name="T85" fmla="*/ 69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16" h="182">
                      <a:moveTo>
                        <a:pt x="0" y="62"/>
                      </a:moveTo>
                      <a:lnTo>
                        <a:pt x="21" y="74"/>
                      </a:lnTo>
                      <a:lnTo>
                        <a:pt x="40" y="63"/>
                      </a:lnTo>
                      <a:lnTo>
                        <a:pt x="19" y="51"/>
                      </a:lnTo>
                      <a:lnTo>
                        <a:pt x="0" y="62"/>
                      </a:lnTo>
                      <a:close/>
                      <a:moveTo>
                        <a:pt x="29" y="45"/>
                      </a:moveTo>
                      <a:lnTo>
                        <a:pt x="50" y="57"/>
                      </a:lnTo>
                      <a:lnTo>
                        <a:pt x="70" y="45"/>
                      </a:lnTo>
                      <a:lnTo>
                        <a:pt x="49" y="34"/>
                      </a:lnTo>
                      <a:lnTo>
                        <a:pt x="29" y="45"/>
                      </a:lnTo>
                      <a:close/>
                      <a:moveTo>
                        <a:pt x="58" y="28"/>
                      </a:moveTo>
                      <a:lnTo>
                        <a:pt x="79" y="40"/>
                      </a:lnTo>
                      <a:lnTo>
                        <a:pt x="99" y="29"/>
                      </a:lnTo>
                      <a:lnTo>
                        <a:pt x="78" y="17"/>
                      </a:lnTo>
                      <a:lnTo>
                        <a:pt x="58" y="28"/>
                      </a:lnTo>
                      <a:close/>
                      <a:moveTo>
                        <a:pt x="88" y="11"/>
                      </a:moveTo>
                      <a:lnTo>
                        <a:pt x="109" y="23"/>
                      </a:lnTo>
                      <a:lnTo>
                        <a:pt x="129" y="11"/>
                      </a:lnTo>
                      <a:lnTo>
                        <a:pt x="108" y="0"/>
                      </a:lnTo>
                      <a:lnTo>
                        <a:pt x="88" y="11"/>
                      </a:lnTo>
                      <a:close/>
                      <a:moveTo>
                        <a:pt x="119" y="29"/>
                      </a:moveTo>
                      <a:lnTo>
                        <a:pt x="140" y="41"/>
                      </a:lnTo>
                      <a:lnTo>
                        <a:pt x="160" y="30"/>
                      </a:lnTo>
                      <a:lnTo>
                        <a:pt x="139" y="18"/>
                      </a:lnTo>
                      <a:lnTo>
                        <a:pt x="119" y="29"/>
                      </a:lnTo>
                      <a:close/>
                      <a:moveTo>
                        <a:pt x="151" y="47"/>
                      </a:moveTo>
                      <a:lnTo>
                        <a:pt x="171" y="59"/>
                      </a:lnTo>
                      <a:lnTo>
                        <a:pt x="191" y="48"/>
                      </a:lnTo>
                      <a:lnTo>
                        <a:pt x="170" y="36"/>
                      </a:lnTo>
                      <a:lnTo>
                        <a:pt x="151" y="47"/>
                      </a:lnTo>
                      <a:close/>
                      <a:moveTo>
                        <a:pt x="182" y="65"/>
                      </a:moveTo>
                      <a:lnTo>
                        <a:pt x="203" y="77"/>
                      </a:lnTo>
                      <a:lnTo>
                        <a:pt x="222" y="66"/>
                      </a:lnTo>
                      <a:lnTo>
                        <a:pt x="201" y="54"/>
                      </a:lnTo>
                      <a:lnTo>
                        <a:pt x="182" y="65"/>
                      </a:lnTo>
                      <a:close/>
                      <a:moveTo>
                        <a:pt x="244" y="101"/>
                      </a:moveTo>
                      <a:lnTo>
                        <a:pt x="265" y="113"/>
                      </a:lnTo>
                      <a:lnTo>
                        <a:pt x="285" y="102"/>
                      </a:lnTo>
                      <a:lnTo>
                        <a:pt x="264" y="90"/>
                      </a:lnTo>
                      <a:lnTo>
                        <a:pt x="244" y="101"/>
                      </a:lnTo>
                      <a:close/>
                      <a:moveTo>
                        <a:pt x="276" y="119"/>
                      </a:moveTo>
                      <a:lnTo>
                        <a:pt x="296" y="131"/>
                      </a:lnTo>
                      <a:lnTo>
                        <a:pt x="316" y="120"/>
                      </a:lnTo>
                      <a:lnTo>
                        <a:pt x="295" y="108"/>
                      </a:lnTo>
                      <a:lnTo>
                        <a:pt x="276" y="119"/>
                      </a:lnTo>
                      <a:close/>
                      <a:moveTo>
                        <a:pt x="246" y="136"/>
                      </a:moveTo>
                      <a:lnTo>
                        <a:pt x="267" y="148"/>
                      </a:lnTo>
                      <a:lnTo>
                        <a:pt x="287" y="137"/>
                      </a:lnTo>
                      <a:lnTo>
                        <a:pt x="266" y="125"/>
                      </a:lnTo>
                      <a:lnTo>
                        <a:pt x="246" y="136"/>
                      </a:lnTo>
                      <a:close/>
                      <a:moveTo>
                        <a:pt x="215" y="118"/>
                      </a:moveTo>
                      <a:lnTo>
                        <a:pt x="236" y="130"/>
                      </a:lnTo>
                      <a:lnTo>
                        <a:pt x="255" y="119"/>
                      </a:lnTo>
                      <a:lnTo>
                        <a:pt x="235" y="107"/>
                      </a:lnTo>
                      <a:lnTo>
                        <a:pt x="215" y="118"/>
                      </a:lnTo>
                      <a:close/>
                      <a:moveTo>
                        <a:pt x="213" y="83"/>
                      </a:moveTo>
                      <a:lnTo>
                        <a:pt x="234" y="95"/>
                      </a:lnTo>
                      <a:lnTo>
                        <a:pt x="254" y="84"/>
                      </a:lnTo>
                      <a:lnTo>
                        <a:pt x="233" y="72"/>
                      </a:lnTo>
                      <a:lnTo>
                        <a:pt x="213" y="83"/>
                      </a:lnTo>
                      <a:close/>
                      <a:moveTo>
                        <a:pt x="184" y="100"/>
                      </a:moveTo>
                      <a:lnTo>
                        <a:pt x="205" y="112"/>
                      </a:lnTo>
                      <a:lnTo>
                        <a:pt x="224" y="101"/>
                      </a:lnTo>
                      <a:lnTo>
                        <a:pt x="203" y="89"/>
                      </a:lnTo>
                      <a:lnTo>
                        <a:pt x="184" y="100"/>
                      </a:lnTo>
                      <a:close/>
                      <a:moveTo>
                        <a:pt x="152" y="82"/>
                      </a:moveTo>
                      <a:lnTo>
                        <a:pt x="173" y="94"/>
                      </a:lnTo>
                      <a:lnTo>
                        <a:pt x="193" y="83"/>
                      </a:lnTo>
                      <a:lnTo>
                        <a:pt x="172" y="71"/>
                      </a:lnTo>
                      <a:lnTo>
                        <a:pt x="152" y="82"/>
                      </a:lnTo>
                      <a:close/>
                      <a:moveTo>
                        <a:pt x="121" y="64"/>
                      </a:moveTo>
                      <a:lnTo>
                        <a:pt x="142" y="76"/>
                      </a:lnTo>
                      <a:lnTo>
                        <a:pt x="161" y="65"/>
                      </a:lnTo>
                      <a:lnTo>
                        <a:pt x="141" y="53"/>
                      </a:lnTo>
                      <a:lnTo>
                        <a:pt x="121" y="64"/>
                      </a:lnTo>
                      <a:close/>
                      <a:moveTo>
                        <a:pt x="90" y="46"/>
                      </a:moveTo>
                      <a:lnTo>
                        <a:pt x="111" y="58"/>
                      </a:lnTo>
                      <a:lnTo>
                        <a:pt x="130" y="47"/>
                      </a:lnTo>
                      <a:lnTo>
                        <a:pt x="110" y="35"/>
                      </a:lnTo>
                      <a:lnTo>
                        <a:pt x="90" y="46"/>
                      </a:lnTo>
                      <a:close/>
                      <a:moveTo>
                        <a:pt x="60" y="63"/>
                      </a:moveTo>
                      <a:lnTo>
                        <a:pt x="81" y="75"/>
                      </a:lnTo>
                      <a:lnTo>
                        <a:pt x="101" y="64"/>
                      </a:lnTo>
                      <a:lnTo>
                        <a:pt x="80" y="52"/>
                      </a:lnTo>
                      <a:lnTo>
                        <a:pt x="60" y="63"/>
                      </a:lnTo>
                      <a:close/>
                      <a:moveTo>
                        <a:pt x="92" y="81"/>
                      </a:moveTo>
                      <a:lnTo>
                        <a:pt x="113" y="93"/>
                      </a:lnTo>
                      <a:lnTo>
                        <a:pt x="132" y="82"/>
                      </a:lnTo>
                      <a:lnTo>
                        <a:pt x="111" y="70"/>
                      </a:lnTo>
                      <a:lnTo>
                        <a:pt x="92" y="81"/>
                      </a:lnTo>
                      <a:close/>
                      <a:moveTo>
                        <a:pt x="123" y="99"/>
                      </a:moveTo>
                      <a:lnTo>
                        <a:pt x="144" y="111"/>
                      </a:lnTo>
                      <a:lnTo>
                        <a:pt x="163" y="100"/>
                      </a:lnTo>
                      <a:lnTo>
                        <a:pt x="143" y="88"/>
                      </a:lnTo>
                      <a:lnTo>
                        <a:pt x="123" y="99"/>
                      </a:lnTo>
                      <a:close/>
                      <a:moveTo>
                        <a:pt x="154" y="117"/>
                      </a:moveTo>
                      <a:lnTo>
                        <a:pt x="175" y="129"/>
                      </a:lnTo>
                      <a:lnTo>
                        <a:pt x="195" y="118"/>
                      </a:lnTo>
                      <a:lnTo>
                        <a:pt x="174" y="106"/>
                      </a:lnTo>
                      <a:lnTo>
                        <a:pt x="154" y="117"/>
                      </a:lnTo>
                      <a:close/>
                      <a:moveTo>
                        <a:pt x="186" y="135"/>
                      </a:moveTo>
                      <a:lnTo>
                        <a:pt x="207" y="147"/>
                      </a:lnTo>
                      <a:lnTo>
                        <a:pt x="226" y="136"/>
                      </a:lnTo>
                      <a:lnTo>
                        <a:pt x="205" y="124"/>
                      </a:lnTo>
                      <a:lnTo>
                        <a:pt x="186" y="135"/>
                      </a:lnTo>
                      <a:close/>
                      <a:moveTo>
                        <a:pt x="217" y="153"/>
                      </a:moveTo>
                      <a:lnTo>
                        <a:pt x="238" y="165"/>
                      </a:lnTo>
                      <a:lnTo>
                        <a:pt x="257" y="154"/>
                      </a:lnTo>
                      <a:lnTo>
                        <a:pt x="236" y="142"/>
                      </a:lnTo>
                      <a:lnTo>
                        <a:pt x="217" y="153"/>
                      </a:lnTo>
                      <a:close/>
                      <a:moveTo>
                        <a:pt x="188" y="170"/>
                      </a:moveTo>
                      <a:lnTo>
                        <a:pt x="208" y="182"/>
                      </a:lnTo>
                      <a:lnTo>
                        <a:pt x="228" y="171"/>
                      </a:lnTo>
                      <a:lnTo>
                        <a:pt x="207" y="159"/>
                      </a:lnTo>
                      <a:lnTo>
                        <a:pt x="188" y="170"/>
                      </a:lnTo>
                      <a:close/>
                      <a:moveTo>
                        <a:pt x="156" y="152"/>
                      </a:moveTo>
                      <a:lnTo>
                        <a:pt x="177" y="164"/>
                      </a:lnTo>
                      <a:lnTo>
                        <a:pt x="196" y="153"/>
                      </a:lnTo>
                      <a:lnTo>
                        <a:pt x="176" y="141"/>
                      </a:lnTo>
                      <a:lnTo>
                        <a:pt x="156" y="152"/>
                      </a:lnTo>
                      <a:close/>
                      <a:moveTo>
                        <a:pt x="62" y="98"/>
                      </a:moveTo>
                      <a:lnTo>
                        <a:pt x="146" y="146"/>
                      </a:lnTo>
                      <a:lnTo>
                        <a:pt x="165" y="135"/>
                      </a:lnTo>
                      <a:lnTo>
                        <a:pt x="82" y="87"/>
                      </a:lnTo>
                      <a:lnTo>
                        <a:pt x="62" y="98"/>
                      </a:lnTo>
                      <a:close/>
                      <a:moveTo>
                        <a:pt x="31" y="80"/>
                      </a:moveTo>
                      <a:lnTo>
                        <a:pt x="52" y="92"/>
                      </a:lnTo>
                      <a:lnTo>
                        <a:pt x="71" y="81"/>
                      </a:lnTo>
                      <a:lnTo>
                        <a:pt x="51" y="69"/>
                      </a:lnTo>
                      <a:lnTo>
                        <a:pt x="31" y="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5" name="Freeform 51"/>
                <p:cNvSpPr>
                  <a:spLocks noEditPoints="1"/>
                </p:cNvSpPr>
                <p:nvPr/>
              </p:nvSpPr>
              <p:spPr bwMode="auto">
                <a:xfrm>
                  <a:off x="3199" y="3361"/>
                  <a:ext cx="316" cy="176"/>
                </a:xfrm>
                <a:custGeom>
                  <a:avLst/>
                  <a:gdLst>
                    <a:gd name="T0" fmla="*/ 88 w 316"/>
                    <a:gd name="T1" fmla="*/ 5 h 176"/>
                    <a:gd name="T2" fmla="*/ 119 w 316"/>
                    <a:gd name="T3" fmla="*/ 23 h 176"/>
                    <a:gd name="T4" fmla="*/ 151 w 316"/>
                    <a:gd name="T5" fmla="*/ 40 h 176"/>
                    <a:gd name="T6" fmla="*/ 182 w 316"/>
                    <a:gd name="T7" fmla="*/ 59 h 176"/>
                    <a:gd name="T8" fmla="*/ 213 w 316"/>
                    <a:gd name="T9" fmla="*/ 77 h 176"/>
                    <a:gd name="T10" fmla="*/ 244 w 316"/>
                    <a:gd name="T11" fmla="*/ 95 h 176"/>
                    <a:gd name="T12" fmla="*/ 109 w 316"/>
                    <a:gd name="T13" fmla="*/ 12 h 176"/>
                    <a:gd name="T14" fmla="*/ 140 w 316"/>
                    <a:gd name="T15" fmla="*/ 30 h 176"/>
                    <a:gd name="T16" fmla="*/ 171 w 316"/>
                    <a:gd name="T17" fmla="*/ 48 h 176"/>
                    <a:gd name="T18" fmla="*/ 203 w 316"/>
                    <a:gd name="T19" fmla="*/ 66 h 176"/>
                    <a:gd name="T20" fmla="*/ 234 w 316"/>
                    <a:gd name="T21" fmla="*/ 84 h 176"/>
                    <a:gd name="T22" fmla="*/ 265 w 316"/>
                    <a:gd name="T23" fmla="*/ 102 h 176"/>
                    <a:gd name="T24" fmla="*/ 276 w 316"/>
                    <a:gd name="T25" fmla="*/ 113 h 176"/>
                    <a:gd name="T26" fmla="*/ 296 w 316"/>
                    <a:gd name="T27" fmla="*/ 120 h 176"/>
                    <a:gd name="T28" fmla="*/ 58 w 316"/>
                    <a:gd name="T29" fmla="*/ 21 h 176"/>
                    <a:gd name="T30" fmla="*/ 90 w 316"/>
                    <a:gd name="T31" fmla="*/ 40 h 176"/>
                    <a:gd name="T32" fmla="*/ 121 w 316"/>
                    <a:gd name="T33" fmla="*/ 58 h 176"/>
                    <a:gd name="T34" fmla="*/ 152 w 316"/>
                    <a:gd name="T35" fmla="*/ 76 h 176"/>
                    <a:gd name="T36" fmla="*/ 184 w 316"/>
                    <a:gd name="T37" fmla="*/ 94 h 176"/>
                    <a:gd name="T38" fmla="*/ 215 w 316"/>
                    <a:gd name="T39" fmla="*/ 112 h 176"/>
                    <a:gd name="T40" fmla="*/ 79 w 316"/>
                    <a:gd name="T41" fmla="*/ 29 h 176"/>
                    <a:gd name="T42" fmla="*/ 111 w 316"/>
                    <a:gd name="T43" fmla="*/ 47 h 176"/>
                    <a:gd name="T44" fmla="*/ 142 w 316"/>
                    <a:gd name="T45" fmla="*/ 65 h 176"/>
                    <a:gd name="T46" fmla="*/ 173 w 316"/>
                    <a:gd name="T47" fmla="*/ 83 h 176"/>
                    <a:gd name="T48" fmla="*/ 205 w 316"/>
                    <a:gd name="T49" fmla="*/ 101 h 176"/>
                    <a:gd name="T50" fmla="*/ 236 w 316"/>
                    <a:gd name="T51" fmla="*/ 119 h 176"/>
                    <a:gd name="T52" fmla="*/ 246 w 316"/>
                    <a:gd name="T53" fmla="*/ 130 h 176"/>
                    <a:gd name="T54" fmla="*/ 267 w 316"/>
                    <a:gd name="T55" fmla="*/ 137 h 176"/>
                    <a:gd name="T56" fmla="*/ 29 w 316"/>
                    <a:gd name="T57" fmla="*/ 39 h 176"/>
                    <a:gd name="T58" fmla="*/ 60 w 316"/>
                    <a:gd name="T59" fmla="*/ 56 h 176"/>
                    <a:gd name="T60" fmla="*/ 92 w 316"/>
                    <a:gd name="T61" fmla="*/ 74 h 176"/>
                    <a:gd name="T62" fmla="*/ 123 w 316"/>
                    <a:gd name="T63" fmla="*/ 93 h 176"/>
                    <a:gd name="T64" fmla="*/ 154 w 316"/>
                    <a:gd name="T65" fmla="*/ 111 h 176"/>
                    <a:gd name="T66" fmla="*/ 186 w 316"/>
                    <a:gd name="T67" fmla="*/ 129 h 176"/>
                    <a:gd name="T68" fmla="*/ 50 w 316"/>
                    <a:gd name="T69" fmla="*/ 46 h 176"/>
                    <a:gd name="T70" fmla="*/ 81 w 316"/>
                    <a:gd name="T71" fmla="*/ 64 h 176"/>
                    <a:gd name="T72" fmla="*/ 113 w 316"/>
                    <a:gd name="T73" fmla="*/ 82 h 176"/>
                    <a:gd name="T74" fmla="*/ 144 w 316"/>
                    <a:gd name="T75" fmla="*/ 100 h 176"/>
                    <a:gd name="T76" fmla="*/ 175 w 316"/>
                    <a:gd name="T77" fmla="*/ 118 h 176"/>
                    <a:gd name="T78" fmla="*/ 207 w 316"/>
                    <a:gd name="T79" fmla="*/ 136 h 176"/>
                    <a:gd name="T80" fmla="*/ 217 w 316"/>
                    <a:gd name="T81" fmla="*/ 147 h 176"/>
                    <a:gd name="T82" fmla="*/ 238 w 316"/>
                    <a:gd name="T83" fmla="*/ 154 h 176"/>
                    <a:gd name="T84" fmla="*/ 0 w 316"/>
                    <a:gd name="T85" fmla="*/ 55 h 176"/>
                    <a:gd name="T86" fmla="*/ 31 w 316"/>
                    <a:gd name="T87" fmla="*/ 74 h 176"/>
                    <a:gd name="T88" fmla="*/ 62 w 316"/>
                    <a:gd name="T89" fmla="*/ 92 h 176"/>
                    <a:gd name="T90" fmla="*/ 156 w 316"/>
                    <a:gd name="T91" fmla="*/ 146 h 176"/>
                    <a:gd name="T92" fmla="*/ 21 w 316"/>
                    <a:gd name="T93" fmla="*/ 63 h 176"/>
                    <a:gd name="T94" fmla="*/ 52 w 316"/>
                    <a:gd name="T95" fmla="*/ 81 h 176"/>
                    <a:gd name="T96" fmla="*/ 146 w 316"/>
                    <a:gd name="T97" fmla="*/ 135 h 176"/>
                    <a:gd name="T98" fmla="*/ 177 w 316"/>
                    <a:gd name="T99" fmla="*/ 153 h 176"/>
                    <a:gd name="T100" fmla="*/ 188 w 316"/>
                    <a:gd name="T101" fmla="*/ 164 h 176"/>
                    <a:gd name="T102" fmla="*/ 208 w 316"/>
                    <a:gd name="T103" fmla="*/ 171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16" h="176">
                      <a:moveTo>
                        <a:pt x="88" y="5"/>
                      </a:moveTo>
                      <a:lnTo>
                        <a:pt x="109" y="17"/>
                      </a:lnTo>
                      <a:lnTo>
                        <a:pt x="109" y="12"/>
                      </a:lnTo>
                      <a:lnTo>
                        <a:pt x="88" y="0"/>
                      </a:lnTo>
                      <a:lnTo>
                        <a:pt x="88" y="5"/>
                      </a:lnTo>
                      <a:close/>
                      <a:moveTo>
                        <a:pt x="119" y="23"/>
                      </a:moveTo>
                      <a:lnTo>
                        <a:pt x="140" y="34"/>
                      </a:lnTo>
                      <a:lnTo>
                        <a:pt x="140" y="30"/>
                      </a:lnTo>
                      <a:lnTo>
                        <a:pt x="119" y="18"/>
                      </a:lnTo>
                      <a:lnTo>
                        <a:pt x="119" y="23"/>
                      </a:lnTo>
                      <a:close/>
                      <a:moveTo>
                        <a:pt x="151" y="40"/>
                      </a:moveTo>
                      <a:lnTo>
                        <a:pt x="171" y="53"/>
                      </a:lnTo>
                      <a:lnTo>
                        <a:pt x="171" y="48"/>
                      </a:lnTo>
                      <a:lnTo>
                        <a:pt x="151" y="36"/>
                      </a:lnTo>
                      <a:lnTo>
                        <a:pt x="151" y="40"/>
                      </a:lnTo>
                      <a:close/>
                      <a:moveTo>
                        <a:pt x="182" y="59"/>
                      </a:moveTo>
                      <a:lnTo>
                        <a:pt x="203" y="71"/>
                      </a:lnTo>
                      <a:lnTo>
                        <a:pt x="203" y="66"/>
                      </a:lnTo>
                      <a:lnTo>
                        <a:pt x="182" y="54"/>
                      </a:lnTo>
                      <a:lnTo>
                        <a:pt x="182" y="59"/>
                      </a:lnTo>
                      <a:close/>
                      <a:moveTo>
                        <a:pt x="213" y="77"/>
                      </a:moveTo>
                      <a:lnTo>
                        <a:pt x="234" y="89"/>
                      </a:lnTo>
                      <a:lnTo>
                        <a:pt x="234" y="84"/>
                      </a:lnTo>
                      <a:lnTo>
                        <a:pt x="213" y="72"/>
                      </a:lnTo>
                      <a:lnTo>
                        <a:pt x="213" y="77"/>
                      </a:lnTo>
                      <a:close/>
                      <a:moveTo>
                        <a:pt x="244" y="95"/>
                      </a:moveTo>
                      <a:lnTo>
                        <a:pt x="265" y="107"/>
                      </a:lnTo>
                      <a:lnTo>
                        <a:pt x="265" y="102"/>
                      </a:lnTo>
                      <a:lnTo>
                        <a:pt x="244" y="90"/>
                      </a:lnTo>
                      <a:lnTo>
                        <a:pt x="244" y="95"/>
                      </a:lnTo>
                      <a:close/>
                      <a:moveTo>
                        <a:pt x="109" y="12"/>
                      </a:moveTo>
                      <a:lnTo>
                        <a:pt x="109" y="17"/>
                      </a:lnTo>
                      <a:lnTo>
                        <a:pt x="129" y="5"/>
                      </a:lnTo>
                      <a:lnTo>
                        <a:pt x="129" y="0"/>
                      </a:lnTo>
                      <a:lnTo>
                        <a:pt x="109" y="12"/>
                      </a:lnTo>
                      <a:close/>
                      <a:moveTo>
                        <a:pt x="140" y="30"/>
                      </a:moveTo>
                      <a:lnTo>
                        <a:pt x="140" y="34"/>
                      </a:lnTo>
                      <a:lnTo>
                        <a:pt x="160" y="23"/>
                      </a:lnTo>
                      <a:lnTo>
                        <a:pt x="160" y="19"/>
                      </a:lnTo>
                      <a:lnTo>
                        <a:pt x="140" y="30"/>
                      </a:lnTo>
                      <a:close/>
                      <a:moveTo>
                        <a:pt x="171" y="48"/>
                      </a:moveTo>
                      <a:lnTo>
                        <a:pt x="171" y="53"/>
                      </a:lnTo>
                      <a:lnTo>
                        <a:pt x="191" y="41"/>
                      </a:lnTo>
                      <a:lnTo>
                        <a:pt x="191" y="37"/>
                      </a:lnTo>
                      <a:lnTo>
                        <a:pt x="171" y="48"/>
                      </a:lnTo>
                      <a:close/>
                      <a:moveTo>
                        <a:pt x="203" y="66"/>
                      </a:moveTo>
                      <a:lnTo>
                        <a:pt x="203" y="71"/>
                      </a:lnTo>
                      <a:lnTo>
                        <a:pt x="222" y="59"/>
                      </a:lnTo>
                      <a:lnTo>
                        <a:pt x="222" y="55"/>
                      </a:lnTo>
                      <a:lnTo>
                        <a:pt x="203" y="66"/>
                      </a:lnTo>
                      <a:close/>
                      <a:moveTo>
                        <a:pt x="234" y="84"/>
                      </a:moveTo>
                      <a:lnTo>
                        <a:pt x="234" y="89"/>
                      </a:lnTo>
                      <a:lnTo>
                        <a:pt x="254" y="77"/>
                      </a:lnTo>
                      <a:lnTo>
                        <a:pt x="254" y="73"/>
                      </a:lnTo>
                      <a:lnTo>
                        <a:pt x="234" y="84"/>
                      </a:lnTo>
                      <a:close/>
                      <a:moveTo>
                        <a:pt x="265" y="102"/>
                      </a:moveTo>
                      <a:lnTo>
                        <a:pt x="265" y="107"/>
                      </a:lnTo>
                      <a:lnTo>
                        <a:pt x="285" y="96"/>
                      </a:lnTo>
                      <a:lnTo>
                        <a:pt x="285" y="91"/>
                      </a:lnTo>
                      <a:lnTo>
                        <a:pt x="265" y="102"/>
                      </a:lnTo>
                      <a:close/>
                      <a:moveTo>
                        <a:pt x="276" y="113"/>
                      </a:moveTo>
                      <a:lnTo>
                        <a:pt x="296" y="125"/>
                      </a:lnTo>
                      <a:lnTo>
                        <a:pt x="296" y="120"/>
                      </a:lnTo>
                      <a:lnTo>
                        <a:pt x="276" y="108"/>
                      </a:lnTo>
                      <a:lnTo>
                        <a:pt x="276" y="113"/>
                      </a:lnTo>
                      <a:close/>
                      <a:moveTo>
                        <a:pt x="296" y="120"/>
                      </a:moveTo>
                      <a:lnTo>
                        <a:pt x="296" y="125"/>
                      </a:lnTo>
                      <a:lnTo>
                        <a:pt x="316" y="114"/>
                      </a:lnTo>
                      <a:lnTo>
                        <a:pt x="316" y="109"/>
                      </a:lnTo>
                      <a:lnTo>
                        <a:pt x="296" y="120"/>
                      </a:lnTo>
                      <a:close/>
                      <a:moveTo>
                        <a:pt x="58" y="21"/>
                      </a:moveTo>
                      <a:lnTo>
                        <a:pt x="79" y="33"/>
                      </a:lnTo>
                      <a:lnTo>
                        <a:pt x="79" y="29"/>
                      </a:lnTo>
                      <a:lnTo>
                        <a:pt x="58" y="17"/>
                      </a:lnTo>
                      <a:lnTo>
                        <a:pt x="58" y="21"/>
                      </a:lnTo>
                      <a:close/>
                      <a:moveTo>
                        <a:pt x="90" y="40"/>
                      </a:moveTo>
                      <a:lnTo>
                        <a:pt x="111" y="52"/>
                      </a:lnTo>
                      <a:lnTo>
                        <a:pt x="111" y="47"/>
                      </a:lnTo>
                      <a:lnTo>
                        <a:pt x="90" y="35"/>
                      </a:lnTo>
                      <a:lnTo>
                        <a:pt x="90" y="40"/>
                      </a:lnTo>
                      <a:close/>
                      <a:moveTo>
                        <a:pt x="121" y="58"/>
                      </a:moveTo>
                      <a:lnTo>
                        <a:pt x="142" y="70"/>
                      </a:lnTo>
                      <a:lnTo>
                        <a:pt x="142" y="65"/>
                      </a:lnTo>
                      <a:lnTo>
                        <a:pt x="121" y="53"/>
                      </a:lnTo>
                      <a:lnTo>
                        <a:pt x="121" y="58"/>
                      </a:lnTo>
                      <a:close/>
                      <a:moveTo>
                        <a:pt x="152" y="76"/>
                      </a:moveTo>
                      <a:lnTo>
                        <a:pt x="173" y="88"/>
                      </a:lnTo>
                      <a:lnTo>
                        <a:pt x="173" y="83"/>
                      </a:lnTo>
                      <a:lnTo>
                        <a:pt x="152" y="71"/>
                      </a:lnTo>
                      <a:lnTo>
                        <a:pt x="152" y="76"/>
                      </a:lnTo>
                      <a:close/>
                      <a:moveTo>
                        <a:pt x="184" y="94"/>
                      </a:moveTo>
                      <a:lnTo>
                        <a:pt x="205" y="106"/>
                      </a:lnTo>
                      <a:lnTo>
                        <a:pt x="205" y="101"/>
                      </a:lnTo>
                      <a:lnTo>
                        <a:pt x="184" y="89"/>
                      </a:lnTo>
                      <a:lnTo>
                        <a:pt x="184" y="94"/>
                      </a:lnTo>
                      <a:close/>
                      <a:moveTo>
                        <a:pt x="215" y="112"/>
                      </a:moveTo>
                      <a:lnTo>
                        <a:pt x="236" y="124"/>
                      </a:lnTo>
                      <a:lnTo>
                        <a:pt x="236" y="119"/>
                      </a:lnTo>
                      <a:lnTo>
                        <a:pt x="215" y="107"/>
                      </a:lnTo>
                      <a:lnTo>
                        <a:pt x="215" y="112"/>
                      </a:lnTo>
                      <a:close/>
                      <a:moveTo>
                        <a:pt x="79" y="29"/>
                      </a:moveTo>
                      <a:lnTo>
                        <a:pt x="79" y="33"/>
                      </a:lnTo>
                      <a:lnTo>
                        <a:pt x="99" y="22"/>
                      </a:lnTo>
                      <a:lnTo>
                        <a:pt x="99" y="18"/>
                      </a:lnTo>
                      <a:lnTo>
                        <a:pt x="79" y="29"/>
                      </a:lnTo>
                      <a:close/>
                      <a:moveTo>
                        <a:pt x="111" y="47"/>
                      </a:moveTo>
                      <a:lnTo>
                        <a:pt x="111" y="52"/>
                      </a:lnTo>
                      <a:lnTo>
                        <a:pt x="130" y="40"/>
                      </a:lnTo>
                      <a:lnTo>
                        <a:pt x="130" y="36"/>
                      </a:lnTo>
                      <a:lnTo>
                        <a:pt x="111" y="47"/>
                      </a:lnTo>
                      <a:close/>
                      <a:moveTo>
                        <a:pt x="142" y="65"/>
                      </a:moveTo>
                      <a:lnTo>
                        <a:pt x="142" y="70"/>
                      </a:lnTo>
                      <a:lnTo>
                        <a:pt x="161" y="58"/>
                      </a:lnTo>
                      <a:lnTo>
                        <a:pt x="161" y="54"/>
                      </a:lnTo>
                      <a:lnTo>
                        <a:pt x="142" y="65"/>
                      </a:lnTo>
                      <a:close/>
                      <a:moveTo>
                        <a:pt x="173" y="83"/>
                      </a:moveTo>
                      <a:lnTo>
                        <a:pt x="173" y="88"/>
                      </a:lnTo>
                      <a:lnTo>
                        <a:pt x="193" y="76"/>
                      </a:lnTo>
                      <a:lnTo>
                        <a:pt x="193" y="72"/>
                      </a:lnTo>
                      <a:lnTo>
                        <a:pt x="173" y="83"/>
                      </a:lnTo>
                      <a:close/>
                      <a:moveTo>
                        <a:pt x="205" y="101"/>
                      </a:moveTo>
                      <a:lnTo>
                        <a:pt x="205" y="106"/>
                      </a:lnTo>
                      <a:lnTo>
                        <a:pt x="224" y="95"/>
                      </a:lnTo>
                      <a:lnTo>
                        <a:pt x="224" y="90"/>
                      </a:lnTo>
                      <a:lnTo>
                        <a:pt x="205" y="101"/>
                      </a:lnTo>
                      <a:close/>
                      <a:moveTo>
                        <a:pt x="236" y="119"/>
                      </a:moveTo>
                      <a:lnTo>
                        <a:pt x="236" y="124"/>
                      </a:lnTo>
                      <a:lnTo>
                        <a:pt x="255" y="112"/>
                      </a:lnTo>
                      <a:lnTo>
                        <a:pt x="255" y="108"/>
                      </a:lnTo>
                      <a:lnTo>
                        <a:pt x="236" y="119"/>
                      </a:lnTo>
                      <a:close/>
                      <a:moveTo>
                        <a:pt x="246" y="130"/>
                      </a:moveTo>
                      <a:lnTo>
                        <a:pt x="267" y="142"/>
                      </a:lnTo>
                      <a:lnTo>
                        <a:pt x="267" y="137"/>
                      </a:lnTo>
                      <a:lnTo>
                        <a:pt x="246" y="125"/>
                      </a:lnTo>
                      <a:lnTo>
                        <a:pt x="246" y="130"/>
                      </a:lnTo>
                      <a:close/>
                      <a:moveTo>
                        <a:pt x="267" y="137"/>
                      </a:moveTo>
                      <a:lnTo>
                        <a:pt x="267" y="142"/>
                      </a:lnTo>
                      <a:lnTo>
                        <a:pt x="287" y="130"/>
                      </a:lnTo>
                      <a:lnTo>
                        <a:pt x="287" y="126"/>
                      </a:lnTo>
                      <a:lnTo>
                        <a:pt x="267" y="137"/>
                      </a:lnTo>
                      <a:close/>
                      <a:moveTo>
                        <a:pt x="29" y="39"/>
                      </a:moveTo>
                      <a:lnTo>
                        <a:pt x="50" y="51"/>
                      </a:lnTo>
                      <a:lnTo>
                        <a:pt x="50" y="46"/>
                      </a:lnTo>
                      <a:lnTo>
                        <a:pt x="29" y="34"/>
                      </a:lnTo>
                      <a:lnTo>
                        <a:pt x="29" y="39"/>
                      </a:lnTo>
                      <a:close/>
                      <a:moveTo>
                        <a:pt x="60" y="56"/>
                      </a:moveTo>
                      <a:lnTo>
                        <a:pt x="81" y="68"/>
                      </a:lnTo>
                      <a:lnTo>
                        <a:pt x="81" y="64"/>
                      </a:lnTo>
                      <a:lnTo>
                        <a:pt x="60" y="52"/>
                      </a:lnTo>
                      <a:lnTo>
                        <a:pt x="60" y="56"/>
                      </a:lnTo>
                      <a:close/>
                      <a:moveTo>
                        <a:pt x="92" y="74"/>
                      </a:moveTo>
                      <a:lnTo>
                        <a:pt x="113" y="87"/>
                      </a:lnTo>
                      <a:lnTo>
                        <a:pt x="113" y="82"/>
                      </a:lnTo>
                      <a:lnTo>
                        <a:pt x="92" y="70"/>
                      </a:lnTo>
                      <a:lnTo>
                        <a:pt x="92" y="74"/>
                      </a:lnTo>
                      <a:close/>
                      <a:moveTo>
                        <a:pt x="123" y="93"/>
                      </a:moveTo>
                      <a:lnTo>
                        <a:pt x="144" y="105"/>
                      </a:lnTo>
                      <a:lnTo>
                        <a:pt x="144" y="100"/>
                      </a:lnTo>
                      <a:lnTo>
                        <a:pt x="123" y="88"/>
                      </a:lnTo>
                      <a:lnTo>
                        <a:pt x="123" y="93"/>
                      </a:lnTo>
                      <a:close/>
                      <a:moveTo>
                        <a:pt x="154" y="111"/>
                      </a:moveTo>
                      <a:lnTo>
                        <a:pt x="175" y="123"/>
                      </a:lnTo>
                      <a:lnTo>
                        <a:pt x="175" y="118"/>
                      </a:lnTo>
                      <a:lnTo>
                        <a:pt x="154" y="106"/>
                      </a:lnTo>
                      <a:lnTo>
                        <a:pt x="154" y="111"/>
                      </a:lnTo>
                      <a:close/>
                      <a:moveTo>
                        <a:pt x="186" y="129"/>
                      </a:moveTo>
                      <a:lnTo>
                        <a:pt x="207" y="141"/>
                      </a:lnTo>
                      <a:lnTo>
                        <a:pt x="207" y="136"/>
                      </a:lnTo>
                      <a:lnTo>
                        <a:pt x="186" y="124"/>
                      </a:lnTo>
                      <a:lnTo>
                        <a:pt x="186" y="129"/>
                      </a:lnTo>
                      <a:close/>
                      <a:moveTo>
                        <a:pt x="50" y="46"/>
                      </a:moveTo>
                      <a:lnTo>
                        <a:pt x="50" y="51"/>
                      </a:lnTo>
                      <a:lnTo>
                        <a:pt x="70" y="39"/>
                      </a:lnTo>
                      <a:lnTo>
                        <a:pt x="70" y="34"/>
                      </a:lnTo>
                      <a:lnTo>
                        <a:pt x="50" y="46"/>
                      </a:lnTo>
                      <a:close/>
                      <a:moveTo>
                        <a:pt x="81" y="64"/>
                      </a:moveTo>
                      <a:lnTo>
                        <a:pt x="81" y="68"/>
                      </a:lnTo>
                      <a:lnTo>
                        <a:pt x="101" y="57"/>
                      </a:lnTo>
                      <a:lnTo>
                        <a:pt x="101" y="53"/>
                      </a:lnTo>
                      <a:lnTo>
                        <a:pt x="81" y="64"/>
                      </a:lnTo>
                      <a:close/>
                      <a:moveTo>
                        <a:pt x="113" y="82"/>
                      </a:moveTo>
                      <a:lnTo>
                        <a:pt x="113" y="87"/>
                      </a:lnTo>
                      <a:lnTo>
                        <a:pt x="132" y="75"/>
                      </a:lnTo>
                      <a:lnTo>
                        <a:pt x="132" y="71"/>
                      </a:lnTo>
                      <a:lnTo>
                        <a:pt x="113" y="82"/>
                      </a:lnTo>
                      <a:close/>
                      <a:moveTo>
                        <a:pt x="144" y="100"/>
                      </a:moveTo>
                      <a:lnTo>
                        <a:pt x="144" y="105"/>
                      </a:lnTo>
                      <a:lnTo>
                        <a:pt x="163" y="93"/>
                      </a:lnTo>
                      <a:lnTo>
                        <a:pt x="163" y="89"/>
                      </a:lnTo>
                      <a:lnTo>
                        <a:pt x="144" y="100"/>
                      </a:lnTo>
                      <a:close/>
                      <a:moveTo>
                        <a:pt x="175" y="118"/>
                      </a:moveTo>
                      <a:lnTo>
                        <a:pt x="175" y="123"/>
                      </a:lnTo>
                      <a:lnTo>
                        <a:pt x="195" y="111"/>
                      </a:lnTo>
                      <a:lnTo>
                        <a:pt x="195" y="107"/>
                      </a:lnTo>
                      <a:lnTo>
                        <a:pt x="175" y="118"/>
                      </a:lnTo>
                      <a:close/>
                      <a:moveTo>
                        <a:pt x="207" y="136"/>
                      </a:moveTo>
                      <a:lnTo>
                        <a:pt x="207" y="141"/>
                      </a:lnTo>
                      <a:lnTo>
                        <a:pt x="226" y="130"/>
                      </a:lnTo>
                      <a:lnTo>
                        <a:pt x="226" y="125"/>
                      </a:lnTo>
                      <a:lnTo>
                        <a:pt x="207" y="136"/>
                      </a:lnTo>
                      <a:close/>
                      <a:moveTo>
                        <a:pt x="217" y="147"/>
                      </a:moveTo>
                      <a:lnTo>
                        <a:pt x="238" y="159"/>
                      </a:lnTo>
                      <a:lnTo>
                        <a:pt x="238" y="154"/>
                      </a:lnTo>
                      <a:lnTo>
                        <a:pt x="217" y="142"/>
                      </a:lnTo>
                      <a:lnTo>
                        <a:pt x="217" y="147"/>
                      </a:lnTo>
                      <a:close/>
                      <a:moveTo>
                        <a:pt x="238" y="154"/>
                      </a:moveTo>
                      <a:lnTo>
                        <a:pt x="238" y="159"/>
                      </a:lnTo>
                      <a:lnTo>
                        <a:pt x="257" y="148"/>
                      </a:lnTo>
                      <a:lnTo>
                        <a:pt x="257" y="143"/>
                      </a:lnTo>
                      <a:lnTo>
                        <a:pt x="238" y="154"/>
                      </a:lnTo>
                      <a:close/>
                      <a:moveTo>
                        <a:pt x="0" y="55"/>
                      </a:moveTo>
                      <a:lnTo>
                        <a:pt x="21" y="67"/>
                      </a:lnTo>
                      <a:lnTo>
                        <a:pt x="21" y="63"/>
                      </a:lnTo>
                      <a:lnTo>
                        <a:pt x="0" y="51"/>
                      </a:lnTo>
                      <a:lnTo>
                        <a:pt x="0" y="55"/>
                      </a:lnTo>
                      <a:close/>
                      <a:moveTo>
                        <a:pt x="31" y="74"/>
                      </a:moveTo>
                      <a:lnTo>
                        <a:pt x="52" y="86"/>
                      </a:lnTo>
                      <a:lnTo>
                        <a:pt x="52" y="81"/>
                      </a:lnTo>
                      <a:lnTo>
                        <a:pt x="31" y="69"/>
                      </a:lnTo>
                      <a:lnTo>
                        <a:pt x="31" y="74"/>
                      </a:lnTo>
                      <a:close/>
                      <a:moveTo>
                        <a:pt x="62" y="92"/>
                      </a:moveTo>
                      <a:lnTo>
                        <a:pt x="146" y="140"/>
                      </a:lnTo>
                      <a:lnTo>
                        <a:pt x="146" y="135"/>
                      </a:lnTo>
                      <a:lnTo>
                        <a:pt x="62" y="87"/>
                      </a:lnTo>
                      <a:lnTo>
                        <a:pt x="62" y="92"/>
                      </a:lnTo>
                      <a:close/>
                      <a:moveTo>
                        <a:pt x="156" y="146"/>
                      </a:moveTo>
                      <a:lnTo>
                        <a:pt x="177" y="158"/>
                      </a:lnTo>
                      <a:lnTo>
                        <a:pt x="177" y="153"/>
                      </a:lnTo>
                      <a:lnTo>
                        <a:pt x="156" y="141"/>
                      </a:lnTo>
                      <a:lnTo>
                        <a:pt x="156" y="146"/>
                      </a:lnTo>
                      <a:close/>
                      <a:moveTo>
                        <a:pt x="21" y="63"/>
                      </a:moveTo>
                      <a:lnTo>
                        <a:pt x="21" y="67"/>
                      </a:lnTo>
                      <a:lnTo>
                        <a:pt x="40" y="56"/>
                      </a:lnTo>
                      <a:lnTo>
                        <a:pt x="40" y="52"/>
                      </a:lnTo>
                      <a:lnTo>
                        <a:pt x="21" y="63"/>
                      </a:lnTo>
                      <a:close/>
                      <a:moveTo>
                        <a:pt x="52" y="81"/>
                      </a:moveTo>
                      <a:lnTo>
                        <a:pt x="52" y="86"/>
                      </a:lnTo>
                      <a:lnTo>
                        <a:pt x="71" y="74"/>
                      </a:lnTo>
                      <a:lnTo>
                        <a:pt x="71" y="70"/>
                      </a:lnTo>
                      <a:lnTo>
                        <a:pt x="52" y="81"/>
                      </a:lnTo>
                      <a:close/>
                      <a:moveTo>
                        <a:pt x="146" y="135"/>
                      </a:moveTo>
                      <a:lnTo>
                        <a:pt x="146" y="140"/>
                      </a:lnTo>
                      <a:lnTo>
                        <a:pt x="165" y="129"/>
                      </a:lnTo>
                      <a:lnTo>
                        <a:pt x="165" y="124"/>
                      </a:lnTo>
                      <a:lnTo>
                        <a:pt x="146" y="135"/>
                      </a:lnTo>
                      <a:close/>
                      <a:moveTo>
                        <a:pt x="177" y="153"/>
                      </a:moveTo>
                      <a:lnTo>
                        <a:pt x="177" y="158"/>
                      </a:lnTo>
                      <a:lnTo>
                        <a:pt x="196" y="146"/>
                      </a:lnTo>
                      <a:lnTo>
                        <a:pt x="196" y="142"/>
                      </a:lnTo>
                      <a:lnTo>
                        <a:pt x="177" y="153"/>
                      </a:lnTo>
                      <a:close/>
                      <a:moveTo>
                        <a:pt x="188" y="164"/>
                      </a:moveTo>
                      <a:lnTo>
                        <a:pt x="208" y="176"/>
                      </a:lnTo>
                      <a:lnTo>
                        <a:pt x="208" y="171"/>
                      </a:lnTo>
                      <a:lnTo>
                        <a:pt x="188" y="159"/>
                      </a:lnTo>
                      <a:lnTo>
                        <a:pt x="188" y="164"/>
                      </a:lnTo>
                      <a:close/>
                      <a:moveTo>
                        <a:pt x="208" y="171"/>
                      </a:moveTo>
                      <a:lnTo>
                        <a:pt x="208" y="176"/>
                      </a:lnTo>
                      <a:lnTo>
                        <a:pt x="228" y="164"/>
                      </a:lnTo>
                      <a:lnTo>
                        <a:pt x="228" y="160"/>
                      </a:lnTo>
                      <a:lnTo>
                        <a:pt x="208" y="171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 sz="1200"/>
                </a:p>
              </p:txBody>
            </p:sp>
            <p:sp>
              <p:nvSpPr>
                <p:cNvPr id="76" name="AutoShape 52"/>
                <p:cNvSpPr>
                  <a:spLocks noChangeArrowheads="1"/>
                </p:cNvSpPr>
                <p:nvPr/>
              </p:nvSpPr>
              <p:spPr bwMode="auto">
                <a:xfrm rot="-26209655">
                  <a:off x="3341" y="3195"/>
                  <a:ext cx="228" cy="222"/>
                </a:xfrm>
                <a:prstGeom prst="parallelogram">
                  <a:avLst>
                    <a:gd name="adj" fmla="val 33811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 sz="1200"/>
                </a:p>
              </p:txBody>
            </p:sp>
          </p:grpSp>
        </p:grpSp>
        <p:grpSp>
          <p:nvGrpSpPr>
            <p:cNvPr id="77" name="Agrupar 76"/>
            <p:cNvGrpSpPr/>
            <p:nvPr/>
          </p:nvGrpSpPr>
          <p:grpSpPr>
            <a:xfrm>
              <a:off x="6396654" y="541462"/>
              <a:ext cx="753569" cy="720064"/>
              <a:chOff x="3511003" y="1002043"/>
              <a:chExt cx="753569" cy="720064"/>
            </a:xfrm>
          </p:grpSpPr>
          <p:sp>
            <p:nvSpPr>
              <p:cNvPr id="78" name="Elipse 77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79" name="Conector recto de flecha 78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cto de flecha 79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Agrupar 80"/>
            <p:cNvGrpSpPr/>
            <p:nvPr/>
          </p:nvGrpSpPr>
          <p:grpSpPr>
            <a:xfrm>
              <a:off x="3628064" y="2974171"/>
              <a:ext cx="753569" cy="720064"/>
              <a:chOff x="3511003" y="1002043"/>
              <a:chExt cx="753569" cy="720064"/>
            </a:xfrm>
          </p:grpSpPr>
          <p:sp>
            <p:nvSpPr>
              <p:cNvPr id="82" name="Elipse 81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83" name="Conector recto de flecha 82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ector recto de flecha 83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Agrupar 92"/>
            <p:cNvGrpSpPr>
              <a:grpSpLocks noChangeAspect="1"/>
            </p:cNvGrpSpPr>
            <p:nvPr/>
          </p:nvGrpSpPr>
          <p:grpSpPr>
            <a:xfrm>
              <a:off x="4493121" y="1592461"/>
              <a:ext cx="565127" cy="540000"/>
              <a:chOff x="3511003" y="1002043"/>
              <a:chExt cx="753569" cy="720064"/>
            </a:xfrm>
          </p:grpSpPr>
          <p:sp>
            <p:nvSpPr>
              <p:cNvPr id="94" name="Elipse 93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95" name="Conector recto de flecha 94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ector recto de flecha 95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Conector recto 101"/>
            <p:cNvCxnSpPr>
              <a:stCxn id="3" idx="5"/>
            </p:cNvCxnSpPr>
            <p:nvPr/>
          </p:nvCxnSpPr>
          <p:spPr>
            <a:xfrm>
              <a:off x="3314059" y="1090277"/>
              <a:ext cx="406854" cy="5021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/>
            <p:cNvCxnSpPr>
              <a:stCxn id="78" idx="3"/>
            </p:cNvCxnSpPr>
            <p:nvPr/>
          </p:nvCxnSpPr>
          <p:spPr>
            <a:xfrm flipH="1">
              <a:off x="5892529" y="1156075"/>
              <a:ext cx="614482" cy="4363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cto 110"/>
            <p:cNvCxnSpPr>
              <a:stCxn id="2" idx="0"/>
              <a:endCxn id="23" idx="1"/>
            </p:cNvCxnSpPr>
            <p:nvPr/>
          </p:nvCxnSpPr>
          <p:spPr>
            <a:xfrm>
              <a:off x="6196418" y="2460524"/>
              <a:ext cx="1194069" cy="62366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/>
            <p:cNvCxnSpPr>
              <a:stCxn id="66" idx="0"/>
              <a:endCxn id="23" idx="3"/>
            </p:cNvCxnSpPr>
            <p:nvPr/>
          </p:nvCxnSpPr>
          <p:spPr>
            <a:xfrm flipV="1">
              <a:off x="6784007" y="3590813"/>
              <a:ext cx="555753" cy="7607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/>
            <p:cNvCxnSpPr>
              <a:stCxn id="27" idx="0"/>
              <a:endCxn id="23" idx="5"/>
            </p:cNvCxnSpPr>
            <p:nvPr/>
          </p:nvCxnSpPr>
          <p:spPr>
            <a:xfrm flipH="1" flipV="1">
              <a:off x="7869961" y="3643900"/>
              <a:ext cx="420276" cy="62155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Elipse 120"/>
            <p:cNvSpPr/>
            <p:nvPr/>
          </p:nvSpPr>
          <p:spPr>
            <a:xfrm>
              <a:off x="5868912" y="2860156"/>
              <a:ext cx="3497787" cy="2792331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122" name="CuadroTexto 121"/>
            <p:cNvSpPr txBox="1"/>
            <p:nvPr/>
          </p:nvSpPr>
          <p:spPr>
            <a:xfrm>
              <a:off x="6396640" y="2165606"/>
              <a:ext cx="1183822" cy="1012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/>
                <a:t>Enlace del Centro</a:t>
              </a:r>
              <a:endParaRPr lang="es-ES" sz="1200" dirty="0"/>
            </a:p>
          </p:txBody>
        </p:sp>
        <p:sp>
          <p:nvSpPr>
            <p:cNvPr id="124" name="CuadroTexto 123"/>
            <p:cNvSpPr txBox="1"/>
            <p:nvPr/>
          </p:nvSpPr>
          <p:spPr>
            <a:xfrm>
              <a:off x="8023665" y="5054328"/>
              <a:ext cx="1817503" cy="10126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200" dirty="0"/>
                <a:t>Servidor de rutas de la institución</a:t>
              </a:r>
              <a:endParaRPr lang="es-ES" sz="1200" dirty="0"/>
            </a:p>
          </p:txBody>
        </p:sp>
        <p:sp>
          <p:nvSpPr>
            <p:cNvPr id="125" name="CuadroTexto 124"/>
            <p:cNvSpPr txBox="1"/>
            <p:nvPr/>
          </p:nvSpPr>
          <p:spPr>
            <a:xfrm>
              <a:off x="3105480" y="3757204"/>
              <a:ext cx="1817503" cy="7232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Servidor de rutas AUTONUL</a:t>
              </a:r>
              <a:endParaRPr lang="es-ES" sz="1200" dirty="0"/>
            </a:p>
          </p:txBody>
        </p:sp>
        <p:sp>
          <p:nvSpPr>
            <p:cNvPr id="126" name="CuadroTexto 125"/>
            <p:cNvSpPr txBox="1"/>
            <p:nvPr/>
          </p:nvSpPr>
          <p:spPr>
            <a:xfrm>
              <a:off x="2005387" y="1129726"/>
              <a:ext cx="1183822" cy="1012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Proveedor externo 1</a:t>
              </a:r>
              <a:endParaRPr lang="es-ES" sz="1200" dirty="0"/>
            </a:p>
          </p:txBody>
        </p:sp>
        <p:sp>
          <p:nvSpPr>
            <p:cNvPr id="127" name="CuadroTexto 126"/>
            <p:cNvSpPr txBox="1"/>
            <p:nvPr/>
          </p:nvSpPr>
          <p:spPr>
            <a:xfrm>
              <a:off x="6780096" y="1193392"/>
              <a:ext cx="1183822" cy="1012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Proveedor externo 2</a:t>
              </a:r>
              <a:endParaRPr lang="es-ES" sz="1200" dirty="0"/>
            </a:p>
          </p:txBody>
        </p:sp>
        <p:grpSp>
          <p:nvGrpSpPr>
            <p:cNvPr id="128" name="Agrupar 127"/>
            <p:cNvGrpSpPr>
              <a:grpSpLocks noChangeAspect="1"/>
            </p:cNvGrpSpPr>
            <p:nvPr/>
          </p:nvGrpSpPr>
          <p:grpSpPr>
            <a:xfrm>
              <a:off x="3508388" y="2132461"/>
              <a:ext cx="565127" cy="540000"/>
              <a:chOff x="3511003" y="1002043"/>
              <a:chExt cx="753569" cy="720064"/>
            </a:xfrm>
          </p:grpSpPr>
          <p:sp>
            <p:nvSpPr>
              <p:cNvPr id="129" name="Elipse 128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130" name="Conector recto de flecha 129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ector recto de flecha 130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Agrupar 131"/>
            <p:cNvGrpSpPr>
              <a:grpSpLocks noChangeAspect="1"/>
            </p:cNvGrpSpPr>
            <p:nvPr/>
          </p:nvGrpSpPr>
          <p:grpSpPr>
            <a:xfrm>
              <a:off x="5464671" y="2296021"/>
              <a:ext cx="565127" cy="540000"/>
              <a:chOff x="3511003" y="1002043"/>
              <a:chExt cx="753569" cy="720064"/>
            </a:xfrm>
          </p:grpSpPr>
          <p:sp>
            <p:nvSpPr>
              <p:cNvPr id="133" name="Elipse 132"/>
              <p:cNvSpPr/>
              <p:nvPr/>
            </p:nvSpPr>
            <p:spPr>
              <a:xfrm>
                <a:off x="3511003" y="1002043"/>
                <a:ext cx="753569" cy="720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/>
              </a:p>
            </p:txBody>
          </p:sp>
          <p:cxnSp>
            <p:nvCxnSpPr>
              <p:cNvPr id="134" name="Conector recto de flecha 133"/>
              <p:cNvCxnSpPr/>
              <p:nvPr/>
            </p:nvCxnSpPr>
            <p:spPr>
              <a:xfrm flipH="1">
                <a:off x="3673891" y="1148175"/>
                <a:ext cx="431997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ector recto de flecha 134"/>
              <p:cNvCxnSpPr/>
              <p:nvPr/>
            </p:nvCxnSpPr>
            <p:spPr>
              <a:xfrm flipH="1" flipV="1">
                <a:off x="3673890" y="1148175"/>
                <a:ext cx="431998" cy="43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CuadroTexto 135"/>
            <p:cNvSpPr txBox="1"/>
            <p:nvPr/>
          </p:nvSpPr>
          <p:spPr>
            <a:xfrm>
              <a:off x="4178631" y="2242050"/>
              <a:ext cx="1282651" cy="72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Troncal de RedIRIS</a:t>
              </a:r>
              <a:endParaRPr lang="es-ES" sz="1200" dirty="0"/>
            </a:p>
          </p:txBody>
        </p:sp>
        <p:sp>
          <p:nvSpPr>
            <p:cNvPr id="139" name="CuadroTexto 138"/>
            <p:cNvSpPr txBox="1"/>
            <p:nvPr/>
          </p:nvSpPr>
          <p:spPr>
            <a:xfrm>
              <a:off x="6097854" y="3443609"/>
              <a:ext cx="879649" cy="130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Red del Centro</a:t>
              </a:r>
              <a:endParaRPr lang="es-ES" sz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40493" y="803564"/>
              <a:ext cx="880197" cy="526472"/>
            </a:xfrm>
            <a:custGeom>
              <a:avLst/>
              <a:gdLst>
                <a:gd name="connsiteX0" fmla="*/ 1073822 w 1982318"/>
                <a:gd name="connsiteY0" fmla="*/ 0 h 3546763"/>
                <a:gd name="connsiteX1" fmla="*/ 200986 w 1982318"/>
                <a:gd name="connsiteY1" fmla="*/ 526472 h 3546763"/>
                <a:gd name="connsiteX2" fmla="*/ 34731 w 1982318"/>
                <a:gd name="connsiteY2" fmla="*/ 1219200 h 3546763"/>
                <a:gd name="connsiteX3" fmla="*/ 713604 w 1982318"/>
                <a:gd name="connsiteY3" fmla="*/ 1898072 h 3546763"/>
                <a:gd name="connsiteX4" fmla="*/ 1946658 w 1982318"/>
                <a:gd name="connsiteY4" fmla="*/ 2493818 h 3546763"/>
                <a:gd name="connsiteX5" fmla="*/ 1641858 w 1982318"/>
                <a:gd name="connsiteY5" fmla="*/ 3338945 h 3546763"/>
                <a:gd name="connsiteX6" fmla="*/ 1558731 w 1982318"/>
                <a:gd name="connsiteY6" fmla="*/ 3505200 h 3546763"/>
                <a:gd name="connsiteX7" fmla="*/ 1586440 w 1982318"/>
                <a:gd name="connsiteY7" fmla="*/ 3546763 h 3546763"/>
                <a:gd name="connsiteX8" fmla="*/ 1586440 w 1982318"/>
                <a:gd name="connsiteY8" fmla="*/ 3546763 h 3546763"/>
                <a:gd name="connsiteX0" fmla="*/ 1073822 w 1689603"/>
                <a:gd name="connsiteY0" fmla="*/ 0 h 3546763"/>
                <a:gd name="connsiteX1" fmla="*/ 200986 w 1689603"/>
                <a:gd name="connsiteY1" fmla="*/ 526472 h 3546763"/>
                <a:gd name="connsiteX2" fmla="*/ 34731 w 1689603"/>
                <a:gd name="connsiteY2" fmla="*/ 1219200 h 3546763"/>
                <a:gd name="connsiteX3" fmla="*/ 713604 w 1689603"/>
                <a:gd name="connsiteY3" fmla="*/ 1898072 h 3546763"/>
                <a:gd name="connsiteX4" fmla="*/ 1641858 w 1689603"/>
                <a:gd name="connsiteY4" fmla="*/ 3338945 h 3546763"/>
                <a:gd name="connsiteX5" fmla="*/ 1558731 w 1689603"/>
                <a:gd name="connsiteY5" fmla="*/ 3505200 h 3546763"/>
                <a:gd name="connsiteX6" fmla="*/ 1586440 w 1689603"/>
                <a:gd name="connsiteY6" fmla="*/ 3546763 h 3546763"/>
                <a:gd name="connsiteX7" fmla="*/ 1586440 w 1689603"/>
                <a:gd name="connsiteY7" fmla="*/ 3546763 h 3546763"/>
                <a:gd name="connsiteX0" fmla="*/ 1073822 w 1586440"/>
                <a:gd name="connsiteY0" fmla="*/ 0 h 3546763"/>
                <a:gd name="connsiteX1" fmla="*/ 200986 w 1586440"/>
                <a:gd name="connsiteY1" fmla="*/ 526472 h 3546763"/>
                <a:gd name="connsiteX2" fmla="*/ 34731 w 1586440"/>
                <a:gd name="connsiteY2" fmla="*/ 1219200 h 3546763"/>
                <a:gd name="connsiteX3" fmla="*/ 713604 w 1586440"/>
                <a:gd name="connsiteY3" fmla="*/ 1898072 h 3546763"/>
                <a:gd name="connsiteX4" fmla="*/ 1558731 w 1586440"/>
                <a:gd name="connsiteY4" fmla="*/ 3505200 h 3546763"/>
                <a:gd name="connsiteX5" fmla="*/ 1586440 w 1586440"/>
                <a:gd name="connsiteY5" fmla="*/ 3546763 h 3546763"/>
                <a:gd name="connsiteX6" fmla="*/ 1586440 w 1586440"/>
                <a:gd name="connsiteY6" fmla="*/ 3546763 h 3546763"/>
                <a:gd name="connsiteX0" fmla="*/ 1135730 w 1648348"/>
                <a:gd name="connsiteY0" fmla="*/ 0 h 3546763"/>
                <a:gd name="connsiteX1" fmla="*/ 262894 w 1648348"/>
                <a:gd name="connsiteY1" fmla="*/ 526472 h 3546763"/>
                <a:gd name="connsiteX2" fmla="*/ 96639 w 1648348"/>
                <a:gd name="connsiteY2" fmla="*/ 1219200 h 3546763"/>
                <a:gd name="connsiteX3" fmla="*/ 1620639 w 1648348"/>
                <a:gd name="connsiteY3" fmla="*/ 3505200 h 3546763"/>
                <a:gd name="connsiteX4" fmla="*/ 1648348 w 1648348"/>
                <a:gd name="connsiteY4" fmla="*/ 3546763 h 3546763"/>
                <a:gd name="connsiteX5" fmla="*/ 1648348 w 1648348"/>
                <a:gd name="connsiteY5" fmla="*/ 3546763 h 3546763"/>
                <a:gd name="connsiteX0" fmla="*/ 880197 w 1392815"/>
                <a:gd name="connsiteY0" fmla="*/ 0 h 3546763"/>
                <a:gd name="connsiteX1" fmla="*/ 7361 w 1392815"/>
                <a:gd name="connsiteY1" fmla="*/ 526472 h 3546763"/>
                <a:gd name="connsiteX2" fmla="*/ 1365106 w 1392815"/>
                <a:gd name="connsiteY2" fmla="*/ 3505200 h 3546763"/>
                <a:gd name="connsiteX3" fmla="*/ 1392815 w 1392815"/>
                <a:gd name="connsiteY3" fmla="*/ 3546763 h 3546763"/>
                <a:gd name="connsiteX4" fmla="*/ 1392815 w 1392815"/>
                <a:gd name="connsiteY4" fmla="*/ 3546763 h 3546763"/>
                <a:gd name="connsiteX0" fmla="*/ 880197 w 1392815"/>
                <a:gd name="connsiteY0" fmla="*/ 0 h 3546763"/>
                <a:gd name="connsiteX1" fmla="*/ 7361 w 1392815"/>
                <a:gd name="connsiteY1" fmla="*/ 526472 h 3546763"/>
                <a:gd name="connsiteX2" fmla="*/ 1365106 w 1392815"/>
                <a:gd name="connsiteY2" fmla="*/ 3505200 h 3546763"/>
                <a:gd name="connsiteX3" fmla="*/ 1392815 w 1392815"/>
                <a:gd name="connsiteY3" fmla="*/ 3546763 h 3546763"/>
                <a:gd name="connsiteX0" fmla="*/ 880197 w 1365106"/>
                <a:gd name="connsiteY0" fmla="*/ 0 h 3505200"/>
                <a:gd name="connsiteX1" fmla="*/ 7361 w 1365106"/>
                <a:gd name="connsiteY1" fmla="*/ 526472 h 3505200"/>
                <a:gd name="connsiteX2" fmla="*/ 1365106 w 1365106"/>
                <a:gd name="connsiteY2" fmla="*/ 3505200 h 3505200"/>
                <a:gd name="connsiteX0" fmla="*/ 880197 w 880197"/>
                <a:gd name="connsiteY0" fmla="*/ 0 h 526472"/>
                <a:gd name="connsiteX1" fmla="*/ 7361 w 880197"/>
                <a:gd name="connsiteY1" fmla="*/ 526472 h 52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0197" h="526472">
                  <a:moveTo>
                    <a:pt x="880197" y="0"/>
                  </a:moveTo>
                  <a:cubicBezTo>
                    <a:pt x="530370" y="161636"/>
                    <a:pt x="-73457" y="-57728"/>
                    <a:pt x="7361" y="526472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477491" y="969818"/>
              <a:ext cx="360219" cy="498764"/>
            </a:xfrm>
            <a:custGeom>
              <a:avLst/>
              <a:gdLst>
                <a:gd name="connsiteX0" fmla="*/ 0 w 3390894"/>
                <a:gd name="connsiteY0" fmla="*/ 0 h 3172691"/>
                <a:gd name="connsiteX1" fmla="*/ 678873 w 3390894"/>
                <a:gd name="connsiteY1" fmla="*/ 1011382 h 3172691"/>
                <a:gd name="connsiteX2" fmla="*/ 1246909 w 3390894"/>
                <a:gd name="connsiteY2" fmla="*/ 1413164 h 3172691"/>
                <a:gd name="connsiteX3" fmla="*/ 3269673 w 3390894"/>
                <a:gd name="connsiteY3" fmla="*/ 2410691 h 3172691"/>
                <a:gd name="connsiteX4" fmla="*/ 3172691 w 3390894"/>
                <a:gd name="connsiteY4" fmla="*/ 3172691 h 3172691"/>
                <a:gd name="connsiteX0" fmla="*/ 0 w 3172691"/>
                <a:gd name="connsiteY0" fmla="*/ 0 h 3172691"/>
                <a:gd name="connsiteX1" fmla="*/ 678873 w 3172691"/>
                <a:gd name="connsiteY1" fmla="*/ 1011382 h 3172691"/>
                <a:gd name="connsiteX2" fmla="*/ 1246909 w 3172691"/>
                <a:gd name="connsiteY2" fmla="*/ 1413164 h 3172691"/>
                <a:gd name="connsiteX3" fmla="*/ 3172691 w 3172691"/>
                <a:gd name="connsiteY3" fmla="*/ 3172691 h 3172691"/>
                <a:gd name="connsiteX0" fmla="*/ 0 w 1246909"/>
                <a:gd name="connsiteY0" fmla="*/ 0 h 1413164"/>
                <a:gd name="connsiteX1" fmla="*/ 678873 w 1246909"/>
                <a:gd name="connsiteY1" fmla="*/ 1011382 h 1413164"/>
                <a:gd name="connsiteX2" fmla="*/ 1246909 w 1246909"/>
                <a:gd name="connsiteY2" fmla="*/ 1413164 h 1413164"/>
                <a:gd name="connsiteX0" fmla="*/ 0 w 678873"/>
                <a:gd name="connsiteY0" fmla="*/ 0 h 1011382"/>
                <a:gd name="connsiteX1" fmla="*/ 678873 w 678873"/>
                <a:gd name="connsiteY1" fmla="*/ 1011382 h 1011382"/>
                <a:gd name="connsiteX0" fmla="*/ 0 w 678873"/>
                <a:gd name="connsiteY0" fmla="*/ 0 h 1011382"/>
                <a:gd name="connsiteX1" fmla="*/ 678873 w 678873"/>
                <a:gd name="connsiteY1" fmla="*/ 1011382 h 1011382"/>
                <a:gd name="connsiteX0" fmla="*/ 0 w 360219"/>
                <a:gd name="connsiteY0" fmla="*/ 0 h 498764"/>
                <a:gd name="connsiteX1" fmla="*/ 360219 w 360219"/>
                <a:gd name="connsiteY1" fmla="*/ 498764 h 49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0219" h="498764">
                  <a:moveTo>
                    <a:pt x="0" y="0"/>
                  </a:moveTo>
                  <a:cubicBezTo>
                    <a:pt x="235527" y="387927"/>
                    <a:pt x="-13854" y="1"/>
                    <a:pt x="360219" y="498764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3117274" y="1371601"/>
              <a:ext cx="5818909" cy="2468259"/>
            </a:xfrm>
            <a:custGeom>
              <a:avLst/>
              <a:gdLst>
                <a:gd name="connsiteX0" fmla="*/ 0 w 5818909"/>
                <a:gd name="connsiteY0" fmla="*/ 0 h 2468259"/>
                <a:gd name="connsiteX1" fmla="*/ 858982 w 5818909"/>
                <a:gd name="connsiteY1" fmla="*/ 831273 h 2468259"/>
                <a:gd name="connsiteX2" fmla="*/ 2978727 w 5818909"/>
                <a:gd name="connsiteY2" fmla="*/ 1939636 h 2468259"/>
                <a:gd name="connsiteX3" fmla="*/ 4378036 w 5818909"/>
                <a:gd name="connsiteY3" fmla="*/ 2452255 h 2468259"/>
                <a:gd name="connsiteX4" fmla="*/ 5818909 w 5818909"/>
                <a:gd name="connsiteY4" fmla="*/ 2341418 h 246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8909" h="2468259">
                  <a:moveTo>
                    <a:pt x="0" y="0"/>
                  </a:moveTo>
                  <a:cubicBezTo>
                    <a:pt x="181264" y="254000"/>
                    <a:pt x="362528" y="508000"/>
                    <a:pt x="858982" y="831273"/>
                  </a:cubicBezTo>
                  <a:cubicBezTo>
                    <a:pt x="1355436" y="1154546"/>
                    <a:pt x="2392218" y="1669472"/>
                    <a:pt x="2978727" y="1939636"/>
                  </a:cubicBezTo>
                  <a:cubicBezTo>
                    <a:pt x="3565236" y="2209800"/>
                    <a:pt x="3904672" y="2385291"/>
                    <a:pt x="4378036" y="2452255"/>
                  </a:cubicBezTo>
                  <a:cubicBezTo>
                    <a:pt x="4851400" y="2519219"/>
                    <a:pt x="5571836" y="2355273"/>
                    <a:pt x="5818909" y="2341418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119053" y="5348202"/>
              <a:ext cx="2164905" cy="1012605"/>
              <a:chOff x="595052" y="5348202"/>
              <a:chExt cx="2164905" cy="1012605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595052" y="5348202"/>
                <a:ext cx="2164905" cy="1012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err="1"/>
                  <a:t>Trafico</a:t>
                </a:r>
                <a:r>
                  <a:rPr lang="en-GB" sz="1200" dirty="0"/>
                  <a:t> DDOS</a:t>
                </a:r>
              </a:p>
              <a:p>
                <a:r>
                  <a:rPr lang="en-GB" sz="1200" dirty="0" err="1"/>
                  <a:t>Trafico</a:t>
                </a:r>
                <a:r>
                  <a:rPr lang="en-GB" sz="1200" dirty="0"/>
                  <a:t> </a:t>
                </a:r>
                <a:r>
                  <a:rPr lang="en-GB" sz="1200" dirty="0" err="1"/>
                  <a:t>Lícito</a:t>
                </a:r>
                <a:r>
                  <a:rPr lang="en-GB" sz="1200" dirty="0"/>
                  <a:t> </a:t>
                </a:r>
                <a:endParaRPr lang="en-GB" sz="1200" dirty="0"/>
              </a:p>
              <a:p>
                <a:r>
                  <a:rPr lang="en-GB" sz="1200" dirty="0" err="1"/>
                  <a:t>Anuncio</a:t>
                </a:r>
                <a:r>
                  <a:rPr lang="en-GB" sz="1200" dirty="0"/>
                  <a:t> BGP </a:t>
                </a:r>
                <a:endParaRPr lang="en-GB" sz="1200" dirty="0"/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2196913" y="5533449"/>
                <a:ext cx="467809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2236671" y="5839204"/>
                <a:ext cx="38768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3" name="Straight Connector 102"/>
            <p:cNvCxnSpPr/>
            <p:nvPr/>
          </p:nvCxnSpPr>
          <p:spPr>
            <a:xfrm>
              <a:off x="3760671" y="6074731"/>
              <a:ext cx="387680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 5"/>
            <p:cNvSpPr/>
            <p:nvPr/>
          </p:nvSpPr>
          <p:spPr>
            <a:xfrm>
              <a:off x="4228628" y="3617902"/>
              <a:ext cx="3737736" cy="1648453"/>
            </a:xfrm>
            <a:custGeom>
              <a:avLst/>
              <a:gdLst>
                <a:gd name="connsiteX0" fmla="*/ 3737736 w 3737736"/>
                <a:gd name="connsiteY0" fmla="*/ 1591408 h 1648453"/>
                <a:gd name="connsiteX1" fmla="*/ 1950499 w 3737736"/>
                <a:gd name="connsiteY1" fmla="*/ 1480572 h 1648453"/>
                <a:gd name="connsiteX2" fmla="*/ 246390 w 3737736"/>
                <a:gd name="connsiteY2" fmla="*/ 178244 h 1648453"/>
                <a:gd name="connsiteX3" fmla="*/ 10863 w 3737736"/>
                <a:gd name="connsiteY3" fmla="*/ 11990 h 164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7736" h="1648453">
                  <a:moveTo>
                    <a:pt x="3737736" y="1591408"/>
                  </a:moveTo>
                  <a:cubicBezTo>
                    <a:pt x="3135063" y="1653753"/>
                    <a:pt x="2532390" y="1716099"/>
                    <a:pt x="1950499" y="1480572"/>
                  </a:cubicBezTo>
                  <a:cubicBezTo>
                    <a:pt x="1368608" y="1245045"/>
                    <a:pt x="569663" y="423008"/>
                    <a:pt x="246390" y="178244"/>
                  </a:cubicBezTo>
                  <a:cubicBezTo>
                    <a:pt x="-76883" y="-66520"/>
                    <a:pt x="10863" y="11990"/>
                    <a:pt x="10863" y="11990"/>
                  </a:cubicBezTo>
                </a:path>
              </a:pathLst>
            </a:custGeom>
            <a:noFill/>
            <a:ln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3836297" y="2604655"/>
              <a:ext cx="56831" cy="360218"/>
            </a:xfrm>
            <a:custGeom>
              <a:avLst/>
              <a:gdLst>
                <a:gd name="connsiteX0" fmla="*/ 56831 w 56831"/>
                <a:gd name="connsiteY0" fmla="*/ 360218 h 360218"/>
                <a:gd name="connsiteX1" fmla="*/ 1413 w 56831"/>
                <a:gd name="connsiteY1" fmla="*/ 83127 h 360218"/>
                <a:gd name="connsiteX2" fmla="*/ 15268 w 56831"/>
                <a:gd name="connsiteY2" fmla="*/ 0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831" h="360218">
                  <a:moveTo>
                    <a:pt x="56831" y="360218"/>
                  </a:moveTo>
                  <a:cubicBezTo>
                    <a:pt x="32585" y="251690"/>
                    <a:pt x="8340" y="143163"/>
                    <a:pt x="1413" y="83127"/>
                  </a:cubicBezTo>
                  <a:cubicBezTo>
                    <a:pt x="-5514" y="23091"/>
                    <a:pt x="15268" y="0"/>
                    <a:pt x="15268" y="0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364182" y="2770909"/>
              <a:ext cx="1025236" cy="443346"/>
            </a:xfrm>
            <a:custGeom>
              <a:avLst/>
              <a:gdLst>
                <a:gd name="connsiteX0" fmla="*/ 0 w 1025236"/>
                <a:gd name="connsiteY0" fmla="*/ 443346 h 443346"/>
                <a:gd name="connsiteX1" fmla="*/ 1025236 w 1025236"/>
                <a:gd name="connsiteY1" fmla="*/ 0 h 44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5236" h="443346">
                  <a:moveTo>
                    <a:pt x="0" y="443346"/>
                  </a:moveTo>
                  <a:lnTo>
                    <a:pt x="1025236" y="0"/>
                  </a:lnTo>
                </a:path>
              </a:pathLst>
            </a:custGeom>
            <a:noFill/>
            <a:ln w="57150"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</p:grpSp>
    </p:spTree>
    <p:extLst>
      <p:ext uri="{BB962C8B-B14F-4D97-AF65-F5344CB8AC3E}">
        <p14:creationId xmlns:p14="http://schemas.microsoft.com/office/powerpoint/2010/main" val="14844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61114-gt2016-seg" id="{24BDAA77-F91F-9B40-9468-883B20CDB9BA}" vid="{83B70F51-67F1-1346-8D2E-83A24E518A6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6816</TotalTime>
  <Words>513</Words>
  <Application>Microsoft Macintosh PowerPoint</Application>
  <PresentationFormat>On-screen Show (4:3)</PresentationFormat>
  <Paragraphs>192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Calibri +Body</vt:lpstr>
      <vt:lpstr>Calibri +Heading</vt:lpstr>
      <vt:lpstr>ＭＳ Ｐゴシック</vt:lpstr>
      <vt:lpstr>Verdana</vt:lpstr>
      <vt:lpstr>Wingdings</vt:lpstr>
      <vt:lpstr>Arial</vt:lpstr>
      <vt:lpstr>Tema de Office</vt:lpstr>
      <vt:lpstr>Trafico Limpio </vt:lpstr>
      <vt:lpstr>Autofiltrado</vt:lpstr>
      <vt:lpstr>¿cómo se pide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Uso actual:</vt:lpstr>
      <vt:lpstr>Limpieza de trafico</vt:lpstr>
      <vt:lpstr>Configuración </vt:lpstr>
      <vt:lpstr>Activacion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Uso actual: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Monica Fuerte Velicias</dc:creator>
  <cp:keywords/>
  <dc:description/>
  <cp:lastModifiedBy>micro informatica rediris</cp:lastModifiedBy>
  <cp:revision>482</cp:revision>
  <dcterms:created xsi:type="dcterms:W3CDTF">2015-05-04T16:42:40Z</dcterms:created>
  <dcterms:modified xsi:type="dcterms:W3CDTF">2016-11-14T14:41:21Z</dcterms:modified>
  <cp:category/>
</cp:coreProperties>
</file>