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5" r:id="rId5"/>
  </p:sldMasterIdLst>
  <p:notesMasterIdLst>
    <p:notesMasterId r:id="rId29"/>
  </p:notesMasterIdLst>
  <p:handoutMasterIdLst>
    <p:handoutMasterId r:id="rId30"/>
  </p:handoutMasterIdLst>
  <p:sldIdLst>
    <p:sldId id="1266" r:id="rId6"/>
    <p:sldId id="1244" r:id="rId7"/>
    <p:sldId id="1274" r:id="rId8"/>
    <p:sldId id="1245" r:id="rId9"/>
    <p:sldId id="1251" r:id="rId10"/>
    <p:sldId id="1252" r:id="rId11"/>
    <p:sldId id="1253" r:id="rId12"/>
    <p:sldId id="1250" r:id="rId13"/>
    <p:sldId id="1254" r:id="rId14"/>
    <p:sldId id="1255" r:id="rId15"/>
    <p:sldId id="1271" r:id="rId16"/>
    <p:sldId id="1273" r:id="rId17"/>
    <p:sldId id="1257" r:id="rId18"/>
    <p:sldId id="1204" r:id="rId19"/>
    <p:sldId id="1205" r:id="rId20"/>
    <p:sldId id="1193" r:id="rId21"/>
    <p:sldId id="1229" r:id="rId22"/>
    <p:sldId id="1259" r:id="rId23"/>
    <p:sldId id="1230" r:id="rId24"/>
    <p:sldId id="1234" r:id="rId25"/>
    <p:sldId id="1235" r:id="rId26"/>
    <p:sldId id="1269" r:id="rId27"/>
    <p:sldId id="1169" r:id="rId28"/>
  </p:sldIdLst>
  <p:sldSz cx="12188825" cy="6858000"/>
  <p:notesSz cx="7315200" cy="9601200"/>
  <p:custDataLst>
    <p:tags r:id="rId31"/>
  </p:custData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181"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361"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543"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724"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5905" algn="l" defTabSz="914361" rtl="0" eaLnBrk="1" latinLnBrk="0" hangingPunct="1">
      <a:defRPr sz="2400" kern="1200">
        <a:solidFill>
          <a:schemeClr val="tx1"/>
        </a:solidFill>
        <a:latin typeface="Arial" pitchFamily="34" charset="0"/>
        <a:ea typeface="ＭＳ Ｐゴシック" pitchFamily="34" charset="-128"/>
        <a:cs typeface="+mn-cs"/>
      </a:defRPr>
    </a:lvl6pPr>
    <a:lvl7pPr marL="2743085" algn="l" defTabSz="914361" rtl="0" eaLnBrk="1" latinLnBrk="0" hangingPunct="1">
      <a:defRPr sz="2400" kern="1200">
        <a:solidFill>
          <a:schemeClr val="tx1"/>
        </a:solidFill>
        <a:latin typeface="Arial" pitchFamily="34" charset="0"/>
        <a:ea typeface="ＭＳ Ｐゴシック" pitchFamily="34" charset="-128"/>
        <a:cs typeface="+mn-cs"/>
      </a:defRPr>
    </a:lvl7pPr>
    <a:lvl8pPr marL="3200267" algn="l" defTabSz="914361" rtl="0" eaLnBrk="1" latinLnBrk="0" hangingPunct="1">
      <a:defRPr sz="2400" kern="1200">
        <a:solidFill>
          <a:schemeClr val="tx1"/>
        </a:solidFill>
        <a:latin typeface="Arial" pitchFamily="34" charset="0"/>
        <a:ea typeface="ＭＳ Ｐゴシック" pitchFamily="34" charset="-128"/>
        <a:cs typeface="+mn-cs"/>
      </a:defRPr>
    </a:lvl8pPr>
    <a:lvl9pPr marL="3657448" algn="l" defTabSz="914361"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79">
          <p15:clr>
            <a:srgbClr val="A4A3A4"/>
          </p15:clr>
        </p15:guide>
        <p15:guide id="2" pos="7677">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7800"/>
    <a:srgbClr val="C33600"/>
    <a:srgbClr val="DFDFDF"/>
    <a:srgbClr val="FF6600"/>
    <a:srgbClr val="FF7800"/>
    <a:srgbClr val="F87000"/>
    <a:srgbClr val="FF9A00"/>
    <a:srgbClr val="CF7500"/>
    <a:srgbClr val="DE6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22" autoAdjust="0"/>
    <p:restoredTop sz="83929" autoAdjust="0"/>
  </p:normalViewPr>
  <p:slideViewPr>
    <p:cSldViewPr snapToGrid="0" snapToObjects="1">
      <p:cViewPr varScale="1">
        <p:scale>
          <a:sx n="73" d="100"/>
          <a:sy n="73" d="100"/>
        </p:scale>
        <p:origin x="224" y="320"/>
      </p:cViewPr>
      <p:guideLst>
        <p:guide orient="horz" pos="79"/>
        <p:guide pos="7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73" d="100"/>
          <a:sy n="73" d="100"/>
        </p:scale>
        <p:origin x="-4016"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handoutMaster" Target="handoutMasters/handoutMaster1.xml"/><Relationship Id="rId31" Type="http://schemas.openxmlformats.org/officeDocument/2006/relationships/tags" Target="tags/tag1.xml"/><Relationship Id="rId32" Type="http://schemas.openxmlformats.org/officeDocument/2006/relationships/presProps" Target="pres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defRPr sz="1300">
                <a:latin typeface="Arial" charset="0"/>
                <a:ea typeface="MS PGothic" pitchFamily="34" charset="-128"/>
              </a:defRPr>
            </a:lvl1pPr>
          </a:lstStyle>
          <a:p>
            <a:pPr>
              <a:defRPr/>
            </a:pPr>
            <a:endParaRPr lang="en-US"/>
          </a:p>
        </p:txBody>
      </p:sp>
      <p:sp>
        <p:nvSpPr>
          <p:cNvPr id="20582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a:defRPr sz="1300">
                <a:latin typeface="Arial" charset="0"/>
                <a:ea typeface="MS PGothic" pitchFamily="34" charset="-128"/>
              </a:defRPr>
            </a:lvl1pPr>
          </a:lstStyle>
          <a:p>
            <a:pPr>
              <a:defRPr/>
            </a:pPr>
            <a:endParaRPr lang="en-US"/>
          </a:p>
        </p:txBody>
      </p:sp>
      <p:sp>
        <p:nvSpPr>
          <p:cNvPr id="205828" name="Rectangle 4"/>
          <p:cNvSpPr>
            <a:spLocks noGrp="1" noChangeArrowheads="1"/>
          </p:cNvSpPr>
          <p:nvPr>
            <p:ph type="ftr" sz="quarter" idx="2"/>
          </p:nvPr>
        </p:nvSpPr>
        <p:spPr bwMode="auto">
          <a:xfrm>
            <a:off x="0" y="9120188"/>
            <a:ext cx="3168650"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defRPr sz="1300">
                <a:latin typeface="Arial" charset="0"/>
                <a:ea typeface="MS PGothic" pitchFamily="34" charset="-128"/>
              </a:defRPr>
            </a:lvl1pPr>
          </a:lstStyle>
          <a:p>
            <a:pPr>
              <a:defRPr/>
            </a:pPr>
            <a:endParaRPr lang="en-US"/>
          </a:p>
        </p:txBody>
      </p:sp>
      <p:sp>
        <p:nvSpPr>
          <p:cNvPr id="20582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a:defRPr sz="1300">
                <a:latin typeface="Arial" charset="0"/>
                <a:ea typeface="MS PGothic" pitchFamily="34" charset="-128"/>
              </a:defRPr>
            </a:lvl1pPr>
          </a:lstStyle>
          <a:p>
            <a:pPr>
              <a:defRPr/>
            </a:pPr>
            <a:fld id="{7065FDF5-F103-40AC-952E-9A7B1322AB8C}" type="slidenum">
              <a:rPr lang="en-US"/>
              <a:pPr>
                <a:defRPr/>
              </a:pPr>
              <a:t>‹Nr.›</a:t>
            </a:fld>
            <a:endParaRPr lang="en-US"/>
          </a:p>
        </p:txBody>
      </p:sp>
    </p:spTree>
    <p:extLst>
      <p:ext uri="{BB962C8B-B14F-4D97-AF65-F5344CB8AC3E}">
        <p14:creationId xmlns:p14="http://schemas.microsoft.com/office/powerpoint/2010/main" val="1541981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defRPr sz="1300">
                <a:latin typeface="Arial" charset="0"/>
                <a:ea typeface="MS PGothic" pitchFamily="34" charset="-128"/>
              </a:defRPr>
            </a:lvl1pPr>
          </a:lstStyle>
          <a:p>
            <a:pPr>
              <a:defRPr/>
            </a:pPr>
            <a:endParaRPr lang="en-US"/>
          </a:p>
        </p:txBody>
      </p:sp>
      <p:sp>
        <p:nvSpPr>
          <p:cNvPr id="819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a:defRPr sz="1300">
                <a:latin typeface="Arial" charset="0"/>
                <a:ea typeface="MS PGothic" pitchFamily="34" charset="-128"/>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458788" y="720725"/>
            <a:ext cx="6397625"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730250" y="4560888"/>
            <a:ext cx="5854700" cy="4319587"/>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0188"/>
            <a:ext cx="3168650"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defRPr sz="1300">
                <a:latin typeface="Arial" charset="0"/>
                <a:ea typeface="MS PGothic" pitchFamily="34" charset="-128"/>
              </a:defRPr>
            </a:lvl1pPr>
          </a:lstStyle>
          <a:p>
            <a:pPr>
              <a:defRPr/>
            </a:pPr>
            <a:endParaRPr lang="en-US"/>
          </a:p>
        </p:txBody>
      </p:sp>
      <p:sp>
        <p:nvSpPr>
          <p:cNvPr id="819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a:defRPr sz="1300">
                <a:latin typeface="Arial" charset="0"/>
                <a:ea typeface="MS PGothic" pitchFamily="34" charset="-128"/>
              </a:defRPr>
            </a:lvl1pPr>
          </a:lstStyle>
          <a:p>
            <a:pPr>
              <a:defRPr/>
            </a:pPr>
            <a:fld id="{56948E6F-1F00-4CE3-8A58-B35B64CFA151}" type="slidenum">
              <a:rPr lang="en-US"/>
              <a:pPr>
                <a:defRPr/>
              </a:pPr>
              <a:t>‹Nr.›</a:t>
            </a:fld>
            <a:endParaRPr lang="en-US"/>
          </a:p>
        </p:txBody>
      </p:sp>
    </p:spTree>
    <p:extLst>
      <p:ext uri="{BB962C8B-B14F-4D97-AF65-F5344CB8AC3E}">
        <p14:creationId xmlns:p14="http://schemas.microsoft.com/office/powerpoint/2010/main" val="18421869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181"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361"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543"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724"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5905" algn="l" defTabSz="914361" rtl="0" eaLnBrk="1" latinLnBrk="0" hangingPunct="1">
      <a:defRPr sz="1200" kern="1200">
        <a:solidFill>
          <a:schemeClr val="tx1"/>
        </a:solidFill>
        <a:latin typeface="+mn-lt"/>
        <a:ea typeface="+mn-ea"/>
        <a:cs typeface="+mn-cs"/>
      </a:defRPr>
    </a:lvl6pPr>
    <a:lvl7pPr marL="2743085" algn="l" defTabSz="914361" rtl="0" eaLnBrk="1" latinLnBrk="0" hangingPunct="1">
      <a:defRPr sz="1200" kern="1200">
        <a:solidFill>
          <a:schemeClr val="tx1"/>
        </a:solidFill>
        <a:latin typeface="+mn-lt"/>
        <a:ea typeface="+mn-ea"/>
        <a:cs typeface="+mn-cs"/>
      </a:defRPr>
    </a:lvl7pPr>
    <a:lvl8pPr marL="3200267" algn="l" defTabSz="914361" rtl="0" eaLnBrk="1" latinLnBrk="0" hangingPunct="1">
      <a:defRPr sz="1200" kern="1200">
        <a:solidFill>
          <a:schemeClr val="tx1"/>
        </a:solidFill>
        <a:latin typeface="+mn-lt"/>
        <a:ea typeface="+mn-ea"/>
        <a:cs typeface="+mn-cs"/>
      </a:defRPr>
    </a:lvl8pPr>
    <a:lvl9pPr marL="3657448" algn="l" defTabSz="9143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a:t>
            </a:fld>
            <a:endParaRPr lang="en-US"/>
          </a:p>
        </p:txBody>
      </p:sp>
    </p:spTree>
    <p:extLst>
      <p:ext uri="{BB962C8B-B14F-4D97-AF65-F5344CB8AC3E}">
        <p14:creationId xmlns:p14="http://schemas.microsoft.com/office/powerpoint/2010/main" val="987545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ebook</a:t>
            </a:r>
            <a:endParaRPr lang="en-US" dirty="0"/>
          </a:p>
        </p:txBody>
      </p:sp>
      <p:sp>
        <p:nvSpPr>
          <p:cNvPr id="4" name="Header Placeholder 3"/>
          <p:cNvSpPr>
            <a:spLocks noGrp="1"/>
          </p:cNvSpPr>
          <p:nvPr>
            <p:ph type="hdr" sz="quarter" idx="10"/>
          </p:nvPr>
        </p:nvSpPr>
        <p:spPr/>
        <p:txBody>
          <a:bodyPr/>
          <a:lstStyle/>
          <a:p>
            <a:r>
              <a:rPr lang="en-US" smtClean="0"/>
              <a:t>Title Goes Here</a:t>
            </a:r>
            <a:endParaRPr lang="en-US" dirty="0"/>
          </a:p>
        </p:txBody>
      </p:sp>
      <p:sp>
        <p:nvSpPr>
          <p:cNvPr id="5" name="Date Placeholder 4"/>
          <p:cNvSpPr>
            <a:spLocks noGrp="1"/>
          </p:cNvSpPr>
          <p:nvPr>
            <p:ph type="dt" idx="11"/>
          </p:nvPr>
        </p:nvSpPr>
        <p:spPr/>
        <p:txBody>
          <a:bodyPr/>
          <a:lstStyle/>
          <a:p>
            <a:fld id="{A110E0CA-ABEF-7841-BBF8-4C2265E95EED}" type="datetime1">
              <a:rPr lang="en-US" smtClean="0"/>
              <a:t>11/28/17</a:t>
            </a:fld>
            <a:endParaRPr lang="en-US" dirty="0"/>
          </a:p>
        </p:txBody>
      </p:sp>
      <p:sp>
        <p:nvSpPr>
          <p:cNvPr id="6" name="Slide Number Placeholder 5"/>
          <p:cNvSpPr>
            <a:spLocks noGrp="1"/>
          </p:cNvSpPr>
          <p:nvPr>
            <p:ph type="sldNum" sz="quarter" idx="12"/>
          </p:nvPr>
        </p:nvSpPr>
        <p:spPr/>
        <p:txBody>
          <a:bodyPr/>
          <a:lstStyle/>
          <a:p>
            <a:r>
              <a:rPr lang="da-DK" smtClean="0"/>
              <a:t>Page </a:t>
            </a:r>
            <a:fld id="{111E5896-917A-4035-A860-408E1EC3CD51}" type="slidenum">
              <a:rPr lang="da-DK" smtClean="0"/>
              <a:pPr/>
              <a:t>12</a:t>
            </a:fld>
            <a:endParaRPr lang="da-DK" dirty="0"/>
          </a:p>
        </p:txBody>
      </p:sp>
      <p:sp>
        <p:nvSpPr>
          <p:cNvPr id="7" name="Footer Placeholder 6"/>
          <p:cNvSpPr>
            <a:spLocks noGrp="1"/>
          </p:cNvSpPr>
          <p:nvPr>
            <p:ph type="ftr" sz="quarter" idx="13"/>
          </p:nvPr>
        </p:nvSpPr>
        <p:spPr/>
        <p:txBody>
          <a:bodyPr/>
          <a:lstStyle/>
          <a:p>
            <a:r>
              <a:rPr lang="en-US" smtClean="0"/>
              <a:t>© 2016 BROCADE COMMUNICATIONS SYSTEMS, INC.</a:t>
            </a:r>
            <a:endParaRPr lang="en-US" dirty="0"/>
          </a:p>
        </p:txBody>
      </p:sp>
    </p:spTree>
    <p:extLst>
      <p:ext uri="{BB962C8B-B14F-4D97-AF65-F5344CB8AC3E}">
        <p14:creationId xmlns:p14="http://schemas.microsoft.com/office/powerpoint/2010/main" val="131153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heart of Cloudpath </a:t>
            </a:r>
            <a:r>
              <a:rPr lang="en-US" baseline="0" dirty="0" smtClean="0"/>
              <a:t>is the onboarding portal, which allows administrators to define policies in a highly flexible yet easy to understand manner.  </a:t>
            </a:r>
          </a:p>
          <a:p>
            <a:endParaRPr lang="en-US" baseline="0" dirty="0" smtClean="0"/>
          </a:p>
          <a:p>
            <a:r>
              <a:rPr lang="en-US" baseline="0" dirty="0" smtClean="0"/>
              <a:t>Users access the </a:t>
            </a:r>
            <a:r>
              <a:rPr lang="en-US" dirty="0" smtClean="0"/>
              <a:t>onboarding portal to enroll new devices when they enter the environment for the first time.  </a:t>
            </a:r>
          </a:p>
          <a:p>
            <a:endParaRPr lang="en-US" dirty="0" smtClean="0"/>
          </a:p>
          <a:p>
            <a:r>
              <a:rPr lang="en-US" dirty="0" smtClean="0"/>
              <a:t>This one-time activation process may be performed</a:t>
            </a:r>
            <a:r>
              <a:rPr lang="en-US" baseline="0" dirty="0" smtClean="0"/>
              <a:t> onsite via an onboarding SSID or over the web.  </a:t>
            </a:r>
          </a:p>
          <a:p>
            <a:endParaRPr lang="en-US" baseline="0" dirty="0" smtClean="0"/>
          </a:p>
          <a:p>
            <a:r>
              <a:rPr lang="en-US" baseline="0" dirty="0" smtClean="0"/>
              <a:t>During activation, the user will go through the administrator-specified workflow to get authenticated, authorized, and ultimately configured and moved to the encrypted SSID.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14</a:t>
            </a:fld>
            <a:endParaRPr lang="en-US" dirty="0"/>
          </a:p>
        </p:txBody>
      </p:sp>
    </p:spTree>
    <p:extLst>
      <p:ext uri="{BB962C8B-B14F-4D97-AF65-F5344CB8AC3E}">
        <p14:creationId xmlns:p14="http://schemas.microsoft.com/office/powerpoint/2010/main" val="1823025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the day 1 user experience on Windows.  We have it configured to present the user with an acceptable use policy and prompt them to select between student or guest.  As a student, they are required to login via active directory.  Then, they can review their existing devices and clean up any that need to be.  </a:t>
            </a:r>
          </a:p>
          <a:p>
            <a:endParaRPr lang="en-US" baseline="0" dirty="0" smtClean="0"/>
          </a:p>
          <a:p>
            <a:r>
              <a:rPr lang="en-US" baseline="0" dirty="0" smtClean="0"/>
              <a:t>(As the download occurs)</a:t>
            </a:r>
          </a:p>
          <a:p>
            <a:r>
              <a:rPr lang="en-US" baseline="0" dirty="0" smtClean="0"/>
              <a:t>At this point, the user is authenticated and authorized to be put on the encrypted SSID as a student with the BYOD policy.  The wizard will kick in to configure their device with the certificate and SSID, and then move them to the secure SSID and turn them loose.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15</a:t>
            </a:fld>
            <a:endParaRPr lang="en-US" dirty="0"/>
          </a:p>
        </p:txBody>
      </p:sp>
    </p:spTree>
    <p:extLst>
      <p:ext uri="{BB962C8B-B14F-4D97-AF65-F5344CB8AC3E}">
        <p14:creationId xmlns:p14="http://schemas.microsoft.com/office/powerpoint/2010/main" val="41948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onboarding portal is built around an</a:t>
            </a:r>
            <a:r>
              <a:rPr lang="en-US" baseline="0" dirty="0" smtClean="0"/>
              <a:t> administrator-specified workflow.  The workflow is completely ad-hoc and built from 15 different types of building blocks.  In our enrollment a moment ago, we followed the blue path.  We were presented with the AUP, we selected employee, we logged in and was ultimately granted the BYOD policy. </a:t>
            </a:r>
          </a:p>
          <a:p>
            <a:endParaRPr lang="en-US" baseline="0" dirty="0" smtClean="0"/>
          </a:p>
          <a:p>
            <a:r>
              <a:rPr lang="en-US" baseline="0" dirty="0" smtClean="0"/>
              <a:t>Along the way, the system captured and stores the information about the user, device, certificate, and policy.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17</a:t>
            </a:fld>
            <a:endParaRPr lang="en-US" dirty="0"/>
          </a:p>
        </p:txBody>
      </p:sp>
    </p:spTree>
    <p:extLst>
      <p:ext uri="{BB962C8B-B14F-4D97-AF65-F5344CB8AC3E}">
        <p14:creationId xmlns:p14="http://schemas.microsoft.com/office/powerpoint/2010/main" val="72439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Title Goes Here</a:t>
            </a:r>
            <a:endParaRPr lang="en-US" dirty="0" smtClean="0"/>
          </a:p>
        </p:txBody>
      </p:sp>
      <p:sp>
        <p:nvSpPr>
          <p:cNvPr id="5" name="Date Placeholder 4"/>
          <p:cNvSpPr>
            <a:spLocks noGrp="1"/>
          </p:cNvSpPr>
          <p:nvPr>
            <p:ph type="dt" idx="11"/>
          </p:nvPr>
        </p:nvSpPr>
        <p:spPr/>
        <p:txBody>
          <a:bodyPr/>
          <a:lstStyle/>
          <a:p>
            <a:fld id="{374ADD74-2B81-46AC-9D32-3BE0FE033819}" type="datetime1">
              <a:rPr lang="en-US" smtClean="0"/>
              <a:pPr/>
              <a:t>11/28/17</a:t>
            </a:fld>
            <a:endParaRPr lang="en-US" dirty="0"/>
          </a:p>
        </p:txBody>
      </p:sp>
      <p:sp>
        <p:nvSpPr>
          <p:cNvPr id="6" name="Slide Number Placeholder 5"/>
          <p:cNvSpPr>
            <a:spLocks noGrp="1"/>
          </p:cNvSpPr>
          <p:nvPr>
            <p:ph type="sldNum" sz="quarter" idx="12"/>
          </p:nvPr>
        </p:nvSpPr>
        <p:spPr/>
        <p:txBody>
          <a:bodyPr/>
          <a:lstStyle/>
          <a:p>
            <a:r>
              <a:rPr lang="da-DK" smtClean="0">
                <a:latin typeface="Arial" charset="0"/>
              </a:rPr>
              <a:t>Page </a:t>
            </a:r>
            <a:fld id="{111E5896-917A-4035-A860-408E1EC3CD51}" type="slidenum">
              <a:rPr lang="da-DK" smtClean="0">
                <a:latin typeface="Arial" charset="0"/>
              </a:rPr>
              <a:pPr/>
              <a:t>18</a:t>
            </a:fld>
            <a:endParaRPr lang="da-DK" dirty="0">
              <a:latin typeface="Arial" charset="0"/>
            </a:endParaRPr>
          </a:p>
        </p:txBody>
      </p:sp>
      <p:sp>
        <p:nvSpPr>
          <p:cNvPr id="7" name="Footer Placeholder 6"/>
          <p:cNvSpPr>
            <a:spLocks noGrp="1"/>
          </p:cNvSpPr>
          <p:nvPr>
            <p:ph type="ftr" sz="quarter" idx="13"/>
          </p:nvPr>
        </p:nvSpPr>
        <p:spPr/>
        <p:txBody>
          <a:bodyPr/>
          <a:lstStyle/>
          <a:p>
            <a:r>
              <a:rPr lang="en-US" smtClean="0"/>
              <a:t>© 2015 Brocade Communications Systems, Inc. CONFIDENTIAL—For Internal Use Only</a:t>
            </a:r>
            <a:endParaRPr lang="en-US" dirty="0"/>
          </a:p>
        </p:txBody>
      </p:sp>
    </p:spTree>
    <p:extLst>
      <p:ext uri="{BB962C8B-B14F-4D97-AF65-F5344CB8AC3E}">
        <p14:creationId xmlns:p14="http://schemas.microsoft.com/office/powerpoint/2010/main" val="56710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administrator UI, the definition</a:t>
            </a:r>
            <a:r>
              <a:rPr lang="en-US" baseline="0" dirty="0" smtClean="0"/>
              <a:t> of the workflow occurs in a very easy-to-understand manner.  For many customers, this workflow becomes a self-documenting system of what the policies on the network are, what is required to be granted one of the policies, and historically who’s qualified and been granted which policies.</a:t>
            </a:r>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19</a:t>
            </a:fld>
            <a:endParaRPr lang="en-US" dirty="0"/>
          </a:p>
        </p:txBody>
      </p:sp>
    </p:spTree>
    <p:extLst>
      <p:ext uri="{BB962C8B-B14F-4D97-AF65-F5344CB8AC3E}">
        <p14:creationId xmlns:p14="http://schemas.microsoft.com/office/powerpoint/2010/main" val="33639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Cloudpath allows a network to move from zero to the gold standard in security </a:t>
            </a:r>
            <a:r>
              <a:rPr lang="en-US" baseline="0" dirty="0" smtClean="0"/>
              <a:t>easily, both for the administrator and the users.  </a:t>
            </a:r>
          </a:p>
          <a:p>
            <a:endParaRPr lang="en-US" dirty="0" smtClean="0"/>
          </a:p>
          <a:p>
            <a:r>
              <a:rPr lang="en-US" dirty="0" smtClean="0"/>
              <a:t>The ability to track each device uniquely based on the certificate allows rich</a:t>
            </a:r>
            <a:r>
              <a:rPr lang="en-US" baseline="0" dirty="0" smtClean="0"/>
              <a:t> policies, including VLANs and ACLs, to be applied on a per-device basis.</a:t>
            </a:r>
          </a:p>
          <a:p>
            <a:endParaRPr lang="en-US" baseline="0" dirty="0" smtClean="0"/>
          </a:p>
          <a:p>
            <a:r>
              <a:rPr lang="en-US" baseline="0" dirty="0" smtClean="0"/>
              <a:t>The onboarding portal supports automated configuration of most BYOD-style devices, ensuring users can connect quickly to the secure SSID.</a:t>
            </a:r>
          </a:p>
          <a:p>
            <a:endParaRPr lang="en-US" baseline="0" dirty="0" smtClean="0"/>
          </a:p>
          <a:p>
            <a:r>
              <a:rPr lang="en-US" baseline="0" dirty="0" smtClean="0"/>
              <a:t>And, since the Wi-Fi is free of password-related disconnects, users experience uninterrupted Wi-Fi and generate fewer support tickets.  </a:t>
            </a:r>
          </a:p>
          <a:p>
            <a:endParaRPr lang="en-US" baseline="0" dirty="0" smtClean="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21</a:t>
            </a:fld>
            <a:endParaRPr lang="en-US" dirty="0"/>
          </a:p>
        </p:txBody>
      </p:sp>
    </p:spTree>
    <p:extLst>
      <p:ext uri="{BB962C8B-B14F-4D97-AF65-F5344CB8AC3E}">
        <p14:creationId xmlns:p14="http://schemas.microsoft.com/office/powerpoint/2010/main" val="21571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explosion of Wi-Fi devices has changed how </a:t>
            </a:r>
            <a:r>
              <a:rPr lang="en-US" sz="1200" baseline="0" dirty="0" smtClean="0"/>
              <a:t>we design wireless networks.  Ten years ago, Wi-Fi devices were few and far between and users were tolerant of unreliable Wi-Fi, so it was most simple to build Wi-Fi around something we already had, passwords.  But, the dynamics of todays Wi-Fi networks needs a new approach; an approach that delivers interruption-free Wi-Fi over the long-term.  </a:t>
            </a:r>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2</a:t>
            </a:fld>
            <a:endParaRPr lang="en-US"/>
          </a:p>
        </p:txBody>
      </p:sp>
    </p:spTree>
    <p:extLst>
      <p:ext uri="{BB962C8B-B14F-4D97-AF65-F5344CB8AC3E}">
        <p14:creationId xmlns:p14="http://schemas.microsoft.com/office/powerpoint/2010/main" val="1169797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 introduction to common problems</a:t>
            </a:r>
            <a:r>
              <a:rPr lang="en-US" baseline="0" dirty="0" smtClean="0"/>
              <a:t> within school IT.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3</a:t>
            </a:fld>
            <a:endParaRPr lang="en-US"/>
          </a:p>
        </p:txBody>
      </p:sp>
    </p:spTree>
    <p:extLst>
      <p:ext uri="{BB962C8B-B14F-4D97-AF65-F5344CB8AC3E}">
        <p14:creationId xmlns:p14="http://schemas.microsoft.com/office/powerpoint/2010/main" val="141420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High-level policy explanation…</a:t>
            </a:r>
            <a:endParaRPr lang="en-US" baseline="0" dirty="0" smtClean="0"/>
          </a:p>
          <a:p>
            <a:pPr marL="228600" indent="-228600">
              <a:buFont typeface="+mj-lt"/>
              <a:buAutoNum type="arabicPeriod"/>
            </a:pPr>
            <a:r>
              <a:rPr lang="en-US" baseline="0" dirty="0" smtClean="0"/>
              <a:t>Define policies centrally within Cloudpath console</a:t>
            </a:r>
          </a:p>
          <a:p>
            <a:pPr marL="228600" indent="-228600">
              <a:buFont typeface="+mj-lt"/>
              <a:buAutoNum type="arabicPeriod"/>
            </a:pPr>
            <a:r>
              <a:rPr lang="en-US" baseline="0" dirty="0" smtClean="0"/>
              <a:t>Identify the decision criteria for the </a:t>
            </a:r>
            <a:r>
              <a:rPr lang="en-US" baseline="0" dirty="0" err="1" smtClean="0"/>
              <a:t>polciies</a:t>
            </a:r>
            <a:endParaRPr lang="en-US" baseline="0" dirty="0" smtClean="0"/>
          </a:p>
          <a:p>
            <a:pPr marL="228600" indent="-228600">
              <a:buFont typeface="+mj-lt"/>
              <a:buAutoNum type="arabicPeriod"/>
            </a:pPr>
            <a:r>
              <a:rPr lang="en-US" baseline="0" dirty="0" smtClean="0"/>
              <a:t>During onboarding, Cloudpath automatically decides and assigns the policy</a:t>
            </a:r>
          </a:p>
          <a:p>
            <a:pPr marL="228600" indent="-228600">
              <a:buFont typeface="+mj-lt"/>
              <a:buAutoNum type="arabicPeriod"/>
            </a:pPr>
            <a:r>
              <a:rPr lang="en-US" baseline="0" dirty="0" smtClean="0"/>
              <a:t>WLAN infrastructure enforces traffic policy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5</a:t>
            </a:fld>
            <a:endParaRPr lang="en-US"/>
          </a:p>
        </p:txBody>
      </p:sp>
    </p:spTree>
    <p:extLst>
      <p:ext uri="{BB962C8B-B14F-4D97-AF65-F5344CB8AC3E}">
        <p14:creationId xmlns:p14="http://schemas.microsoft.com/office/powerpoint/2010/main" val="128058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Cloudpath ES was the first to deliver automated certificate distribution to managed Google Chromebooks.  </a:t>
            </a:r>
          </a:p>
          <a:p>
            <a:endParaRPr lang="en-US" dirty="0" smtClean="0"/>
          </a:p>
          <a:p>
            <a:r>
              <a:rPr lang="en-US" dirty="0" smtClean="0"/>
              <a:t>To distribute certificates to managed Chromebooks, a</a:t>
            </a:r>
            <a:r>
              <a:rPr lang="en-US" baseline="0" dirty="0" smtClean="0"/>
              <a:t> Cloudpath extension is pushed via the Google Admin Console.  This extension will recognize when the device has been authorized and automatically query the certificate and install it in the Trusted Platform Module (TPM).  [TPM is a hardware chip that is validated to never allow the private key to escape.  This is the holy grail for certificates and is available on every Chromebook.]</a:t>
            </a:r>
          </a:p>
          <a:p>
            <a:endParaRPr lang="en-US" baseline="0" dirty="0" smtClean="0"/>
          </a:p>
          <a:p>
            <a:r>
              <a:rPr lang="en-US" dirty="0" smtClean="0"/>
              <a:t>Chromebooks</a:t>
            </a:r>
            <a:r>
              <a:rPr lang="en-US" baseline="0" dirty="0" smtClean="0"/>
              <a:t> support both “user” and “device” certificates.  Cloudpath ES supports both of these.  [Note:  “device” is Google’s world is a bit different than in Microsoft’s world.]</a:t>
            </a:r>
          </a:p>
          <a:p>
            <a:endParaRPr lang="en-US" baseline="0" dirty="0" smtClean="0"/>
          </a:p>
          <a:p>
            <a:r>
              <a:rPr lang="en-US" dirty="0" smtClean="0"/>
              <a:t>Environments use different approaches to the initial setup of their Chromebooks.  Cloudpath ES has the flexibility to allow for user-driven,</a:t>
            </a:r>
            <a:r>
              <a:rPr lang="en-US" baseline="0" dirty="0" smtClean="0"/>
              <a:t> IT-driven, and distribute-performed setup.</a:t>
            </a:r>
          </a:p>
          <a:p>
            <a:endParaRPr lang="en-US" baseline="0" dirty="0" smtClean="0"/>
          </a:p>
          <a:p>
            <a:r>
              <a:rPr lang="en-US" baseline="0" dirty="0" smtClean="0"/>
              <a:t>With Chromebooks, Cloudpath ES supports the full set of certificate sources, including built-in PKI, Microsoft CA, and </a:t>
            </a:r>
            <a:r>
              <a:rPr lang="en-US" baseline="0" dirty="0" err="1" smtClean="0"/>
              <a:t>InCommon</a:t>
            </a:r>
            <a:r>
              <a:rPr lang="en-US" baseline="0" dirty="0" smtClean="0"/>
              <a:t>.   [Because most enterprise deployments of Chromebooks today are in secure environments, Microsoft CA is a more common topic than with BYOD in general.]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6</a:t>
            </a:fld>
            <a:endParaRPr lang="en-US"/>
          </a:p>
        </p:txBody>
      </p:sp>
    </p:spTree>
    <p:extLst>
      <p:ext uri="{BB962C8B-B14F-4D97-AF65-F5344CB8AC3E}">
        <p14:creationId xmlns:p14="http://schemas.microsoft.com/office/powerpoint/2010/main" val="57451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80" lvl="1" indent="0">
              <a:buFont typeface="+mj-lt"/>
              <a:buNone/>
            </a:pPr>
            <a:r>
              <a:rPr lang="en-US" baseline="0" dirty="0" smtClean="0"/>
              <a:t>To deliver Wi-Fi that is set-it-and-forget-it simple, Cloudpath is built around certificates. Cloudpath takes care of all the details of certificate-based Wi-Fi, but there are some benefits related to certificates that are worth pointing out.  </a:t>
            </a:r>
          </a:p>
          <a:p>
            <a:pPr marL="436580" lvl="1" indent="0">
              <a:buFont typeface="+mj-lt"/>
              <a:buNone/>
            </a:pPr>
            <a:endParaRPr lang="en-US" baseline="0" dirty="0" smtClean="0"/>
          </a:p>
          <a:p>
            <a:pPr marL="436580" marR="0" lvl="1" indent="0" algn="l" defTabSz="914400" rtl="0" eaLnBrk="0" fontAlgn="base" latinLnBrk="0" hangingPunct="0">
              <a:lnSpc>
                <a:spcPct val="100000"/>
              </a:lnSpc>
              <a:spcBef>
                <a:spcPct val="30000"/>
              </a:spcBef>
              <a:spcAft>
                <a:spcPct val="0"/>
              </a:spcAft>
              <a:buClrTx/>
              <a:buSzTx/>
              <a:buFont typeface="+mj-lt"/>
              <a:buNone/>
              <a:tabLst/>
              <a:defRPr/>
            </a:pPr>
            <a:r>
              <a:rPr lang="en-US" baseline="0" dirty="0" smtClean="0"/>
              <a:t>First, they are unique per device.  They are able to track a user’s five devices individually, giving policy controls and visibility over each one individually.</a:t>
            </a:r>
          </a:p>
          <a:p>
            <a:pPr marL="436580" lvl="1" indent="0">
              <a:buFont typeface="+mj-lt"/>
              <a:buNone/>
            </a:pPr>
            <a:endParaRPr lang="en-US" baseline="0" dirty="0" smtClean="0"/>
          </a:p>
          <a:p>
            <a:pPr marL="436580" lvl="1" indent="0">
              <a:buFont typeface="+mj-lt"/>
              <a:buNone/>
            </a:pPr>
            <a:r>
              <a:rPr lang="en-US" baseline="0" dirty="0" smtClean="0"/>
              <a:t>Second, they provide an association between the user and the device, allowing for a high degree of manageability and control over devices.</a:t>
            </a:r>
          </a:p>
          <a:p>
            <a:pPr marL="436580" lvl="1" indent="0">
              <a:buFont typeface="+mj-lt"/>
              <a:buNone/>
            </a:pPr>
            <a:endParaRPr lang="en-US" baseline="0" dirty="0" smtClean="0"/>
          </a:p>
          <a:p>
            <a:pPr marL="436580" marR="0" lvl="1" indent="0" algn="l" defTabSz="914400" rtl="0" eaLnBrk="0" fontAlgn="base" latinLnBrk="0" hangingPunct="0">
              <a:lnSpc>
                <a:spcPct val="100000"/>
              </a:lnSpc>
              <a:spcBef>
                <a:spcPct val="30000"/>
              </a:spcBef>
              <a:spcAft>
                <a:spcPct val="0"/>
              </a:spcAft>
              <a:buClrTx/>
              <a:buSzTx/>
              <a:buFont typeface="+mj-lt"/>
              <a:buNone/>
              <a:tabLst/>
              <a:defRPr/>
            </a:pPr>
            <a:r>
              <a:rPr lang="en-US" baseline="0" dirty="0" smtClean="0"/>
              <a:t>Next, they are the gold standard in security.  </a:t>
            </a:r>
          </a:p>
          <a:p>
            <a:pPr marL="436580" lvl="1" indent="0">
              <a:buFont typeface="+mj-lt"/>
              <a:buNone/>
            </a:pPr>
            <a:endParaRPr lang="en-US" baseline="0" dirty="0" smtClean="0"/>
          </a:p>
          <a:p>
            <a:pPr marL="436580" lvl="1" indent="0">
              <a:buFont typeface="+mj-lt"/>
              <a:buNone/>
            </a:pPr>
            <a:r>
              <a:rPr lang="en-US" baseline="0" dirty="0" smtClean="0"/>
              <a:t>Finally, they are not affected by password changes, so Wi-Fi works even across password resets, which contributes to the great user experience.</a:t>
            </a:r>
          </a:p>
          <a:p>
            <a:pPr marL="436580" lvl="1" indent="0">
              <a:buFont typeface="+mj-lt"/>
              <a:buNone/>
            </a:pPr>
            <a:endParaRPr lang="en-US" baseline="0" dirty="0" smtClean="0"/>
          </a:p>
          <a:p>
            <a:pPr marL="436580" lvl="1" indent="0">
              <a:buFont typeface="+mj-lt"/>
              <a:buNone/>
            </a:pPr>
            <a:endParaRPr lang="en-US" baseline="0" dirty="0" smtClean="0"/>
          </a:p>
          <a:p>
            <a:pPr marL="436580" lvl="1" indent="0">
              <a:buFont typeface="+mj-lt"/>
              <a:buNone/>
            </a:pPr>
            <a:endParaRPr lang="en-US" baseline="0" dirty="0" smtClean="0"/>
          </a:p>
          <a:p>
            <a:pPr marL="436580" lvl="1"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7</a:t>
            </a:fld>
            <a:endParaRPr lang="en-US"/>
          </a:p>
        </p:txBody>
      </p:sp>
    </p:spTree>
    <p:extLst>
      <p:ext uri="{BB962C8B-B14F-4D97-AF65-F5344CB8AC3E}">
        <p14:creationId xmlns:p14="http://schemas.microsoft.com/office/powerpoint/2010/main" val="113674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Cloudpath</a:t>
            </a:r>
            <a:r>
              <a:rPr lang="en-US" baseline="0" dirty="0" smtClean="0"/>
              <a:t> may be deployed on-site using </a:t>
            </a:r>
            <a:r>
              <a:rPr lang="en-US" baseline="0" dirty="0" err="1" smtClean="0"/>
              <a:t>Vmware</a:t>
            </a:r>
            <a:r>
              <a:rPr lang="en-US" baseline="0" dirty="0" smtClean="0"/>
              <a:t> or in the cloud.  Either way, the functionality of the system is the same.</a:t>
            </a:r>
          </a:p>
          <a:p>
            <a:endParaRPr lang="en-US" baseline="0" dirty="0" smtClean="0"/>
          </a:p>
          <a:p>
            <a:r>
              <a:rPr lang="en-US" baseline="0" dirty="0" smtClean="0"/>
              <a:t>New devices typically enter through an open SSID, which redirects the user to Cloudpath.  </a:t>
            </a:r>
          </a:p>
          <a:p>
            <a:endParaRPr lang="en-US" baseline="0" dirty="0" smtClean="0"/>
          </a:p>
          <a:p>
            <a:r>
              <a:rPr lang="en-US" baseline="0" dirty="0" smtClean="0"/>
              <a:t>Cloudpath with authenticate and authorize the user and then configure the device with the certificate and secure SSID.  On all devices except iOS, Cloudpath will then move the device to the secure SSID.  The device will authenticate using the certificate and Cloudpath will process the RADIUS authentication.  </a:t>
            </a:r>
          </a:p>
          <a:p>
            <a:endParaRPr lang="en-US" baseline="0" dirty="0" smtClean="0"/>
          </a:p>
          <a:p>
            <a:r>
              <a:rPr lang="en-US" baseline="0" dirty="0" smtClean="0"/>
              <a:t>Devices may also enroll over the web; allowing students to activate their device during the summer so it just works on back-to-school day.  </a:t>
            </a:r>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9</a:t>
            </a:fld>
            <a:endParaRPr lang="en-US"/>
          </a:p>
        </p:txBody>
      </p:sp>
    </p:spTree>
    <p:extLst>
      <p:ext uri="{BB962C8B-B14F-4D97-AF65-F5344CB8AC3E}">
        <p14:creationId xmlns:p14="http://schemas.microsoft.com/office/powerpoint/2010/main" val="65223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intended to explain in more detail what the</a:t>
            </a:r>
            <a:r>
              <a:rPr lang="en-US" baseline="0" dirty="0" smtClean="0"/>
              <a:t> Cloudpath solution is—what it does and what features it provides. </a:t>
            </a:r>
          </a:p>
          <a:p>
            <a:endParaRPr lang="en-US" baseline="0" dirty="0" smtClean="0"/>
          </a:p>
          <a:p>
            <a:r>
              <a:rPr lang="en-US" baseline="0" dirty="0" smtClean="0"/>
              <a:t>ES is a platform that simplifies the deployment of several services that are typically disparate and complex to manage. In building ES, </a:t>
            </a:r>
            <a:r>
              <a:rPr lang="en-US" baseline="0" dirty="0" err="1" smtClean="0"/>
              <a:t>Cloudpath’s</a:t>
            </a:r>
            <a:r>
              <a:rPr lang="en-US" baseline="0" dirty="0" smtClean="0"/>
              <a:t> focus was to take systems that are typically very complex and intimidating to implement and make it easy—making the best security more accessible to lean IT teams.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10</a:t>
            </a:fld>
            <a:endParaRPr lang="en-US"/>
          </a:p>
        </p:txBody>
      </p:sp>
    </p:spTree>
    <p:extLst>
      <p:ext uri="{BB962C8B-B14F-4D97-AF65-F5344CB8AC3E}">
        <p14:creationId xmlns:p14="http://schemas.microsoft.com/office/powerpoint/2010/main" val="171808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Cloudpath</a:t>
            </a:r>
            <a:r>
              <a:rPr lang="en-US" baseline="0" dirty="0" smtClean="0"/>
              <a:t> may be deployed on-site using </a:t>
            </a:r>
            <a:r>
              <a:rPr lang="en-US" baseline="0" dirty="0" err="1" smtClean="0"/>
              <a:t>Vmware</a:t>
            </a:r>
            <a:r>
              <a:rPr lang="en-US" baseline="0" dirty="0" smtClean="0"/>
              <a:t> or in the cloud.  Either way, the functionality of the system is the same.</a:t>
            </a:r>
          </a:p>
          <a:p>
            <a:endParaRPr lang="en-US" baseline="0" dirty="0" smtClean="0"/>
          </a:p>
          <a:p>
            <a:r>
              <a:rPr lang="en-US" baseline="0" dirty="0" smtClean="0"/>
              <a:t>New devices typically enter through an open SSID, which redirects the user to Cloudpath.  </a:t>
            </a:r>
          </a:p>
          <a:p>
            <a:endParaRPr lang="en-US" baseline="0" dirty="0" smtClean="0"/>
          </a:p>
          <a:p>
            <a:r>
              <a:rPr lang="en-US" baseline="0" dirty="0" smtClean="0"/>
              <a:t>Cloudpath with authenticate and authorize the user and then configure the device with the certificate and secure SSID.  On all devices except iOS, Cloudpath will then move the device to the secure SSID.  The device will authenticate using the certificate and Cloudpath will process the RADIUS authentication.  </a:t>
            </a:r>
          </a:p>
          <a:p>
            <a:endParaRPr lang="en-US" baseline="0" dirty="0" smtClean="0"/>
          </a:p>
          <a:p>
            <a:r>
              <a:rPr lang="en-US" baseline="0" dirty="0" smtClean="0"/>
              <a:t>Devices may also enroll over the web; allowing students to activate their device during the summer so it just works on back-to-school day.  </a:t>
            </a:r>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948E6F-1F00-4CE3-8A58-B35B64CFA151}" type="slidenum">
              <a:rPr lang="en-US" smtClean="0"/>
              <a:pPr>
                <a:defRPr/>
              </a:pPr>
              <a:t>11</a:t>
            </a:fld>
            <a:endParaRPr lang="en-US"/>
          </a:p>
        </p:txBody>
      </p:sp>
    </p:spTree>
    <p:extLst>
      <p:ext uri="{BB962C8B-B14F-4D97-AF65-F5344CB8AC3E}">
        <p14:creationId xmlns:p14="http://schemas.microsoft.com/office/powerpoint/2010/main" val="2127374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emf"/><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6" name="Picture 15" descr="CircleTread_HZshort_25GradPMS.png"/>
          <p:cNvPicPr>
            <a:picLocks noChangeAspect="1"/>
          </p:cNvPicPr>
          <p:nvPr userDrawn="1"/>
        </p:nvPicPr>
        <p:blipFill rotWithShape="1">
          <a:blip r:embed="rId2">
            <a:extLst>
              <a:ext uri="{28A0092B-C50C-407E-A947-70E740481C1C}">
                <a14:useLocalDpi xmlns:a14="http://schemas.microsoft.com/office/drawing/2010/main" val="0"/>
              </a:ext>
            </a:extLst>
          </a:blip>
          <a:srcRect l="-6255" t="32308" r="20115" b="-1"/>
          <a:stretch/>
        </p:blipFill>
        <p:spPr>
          <a:xfrm>
            <a:off x="1117309" y="6421972"/>
            <a:ext cx="11071516" cy="436033"/>
          </a:xfrm>
          <a:prstGeom prst="rect">
            <a:avLst/>
          </a:prstGeom>
        </p:spPr>
      </p:pic>
      <p:cxnSp>
        <p:nvCxnSpPr>
          <p:cNvPr id="6" name="Straight Connector 9"/>
          <p:cNvCxnSpPr>
            <a:cxnSpLocks noChangeShapeType="1"/>
          </p:cNvCxnSpPr>
          <p:nvPr/>
        </p:nvCxnSpPr>
        <p:spPr bwMode="auto">
          <a:xfrm>
            <a:off x="1015735" y="4800600"/>
            <a:ext cx="8735325" cy="0"/>
          </a:xfrm>
          <a:prstGeom prst="line">
            <a:avLst/>
          </a:prstGeom>
          <a:noFill/>
          <a:ln w="6350" algn="ctr">
            <a:solidFill>
              <a:schemeClr val="accent6">
                <a:lumMod val="40000"/>
                <a:lumOff val="60000"/>
              </a:schemeClr>
            </a:solidFill>
            <a:round/>
            <a:headEnd/>
            <a:tailEnd/>
          </a:ln>
          <a:extLst>
            <a:ext uri="{909E8E84-426E-40dd-AFC4-6F175D3DCCD1}">
              <a14:hiddenFill xmlns:a14="http://schemas.microsoft.com/office/drawing/2010/main" xmlns="">
                <a:noFill/>
              </a14:hiddenFill>
            </a:ext>
          </a:extLst>
        </p:spPr>
      </p:cxnSp>
      <p:sp>
        <p:nvSpPr>
          <p:cNvPr id="283651" name="Rectangle 3"/>
          <p:cNvSpPr>
            <a:spLocks noGrp="1" noChangeArrowheads="1"/>
          </p:cNvSpPr>
          <p:nvPr>
            <p:ph type="ctrTitle"/>
          </p:nvPr>
        </p:nvSpPr>
        <p:spPr>
          <a:xfrm>
            <a:off x="945903" y="3716338"/>
            <a:ext cx="9617745" cy="1011239"/>
          </a:xfrm>
          <a:effectLst/>
        </p:spPr>
        <p:txBody>
          <a:bodyPr lIns="0" tIns="0" rIns="0" bIns="0" anchor="b"/>
          <a:lstStyle>
            <a:lvl1pPr>
              <a:lnSpc>
                <a:spcPct val="90000"/>
              </a:lnSpc>
              <a:defRPr sz="3200" b="0" smtClean="0">
                <a:solidFill>
                  <a:schemeClr val="accent1"/>
                </a:solidFill>
                <a:effectLst/>
                <a:latin typeface="Arial Black"/>
                <a:cs typeface="Arial Black"/>
              </a:defRPr>
            </a:lvl1pPr>
          </a:lstStyle>
          <a:p>
            <a:r>
              <a:rPr lang="en-US" smtClean="0"/>
              <a:t>Click to edit Master title style</a:t>
            </a:r>
            <a:endParaRPr lang="en-US" dirty="0" smtClean="0"/>
          </a:p>
        </p:txBody>
      </p:sp>
      <p:sp>
        <p:nvSpPr>
          <p:cNvPr id="283652" name="Rectangle 4"/>
          <p:cNvSpPr>
            <a:spLocks noGrp="1" noChangeArrowheads="1"/>
          </p:cNvSpPr>
          <p:nvPr>
            <p:ph type="subTitle" idx="1"/>
          </p:nvPr>
        </p:nvSpPr>
        <p:spPr>
          <a:xfrm>
            <a:off x="997433" y="4828064"/>
            <a:ext cx="6562312" cy="515937"/>
          </a:xfrm>
        </p:spPr>
        <p:txBody>
          <a:bodyPr lIns="0" tIns="0" rIns="0" bIns="0"/>
          <a:lstStyle>
            <a:lvl1pPr marL="0" indent="0">
              <a:buFont typeface="Wingdings" pitchFamily="2" charset="2"/>
              <a:buNone/>
              <a:defRPr sz="2000" smtClean="0">
                <a:solidFill>
                  <a:srgbClr val="7F7F7F"/>
                </a:solidFill>
              </a:defRPr>
            </a:lvl1pPr>
          </a:lstStyle>
          <a:p>
            <a:r>
              <a:rPr lang="en-US" smtClean="0"/>
              <a:t>Click to edit Master subtitle style</a:t>
            </a:r>
            <a:endParaRPr lang="en-US" dirty="0" smtClean="0"/>
          </a:p>
        </p:txBody>
      </p:sp>
      <p:sp>
        <p:nvSpPr>
          <p:cNvPr id="8" name="TextBox 6"/>
          <p:cNvSpPr txBox="1">
            <a:spLocks noChangeArrowheads="1"/>
          </p:cNvSpPr>
          <p:nvPr userDrawn="1"/>
        </p:nvSpPr>
        <p:spPr bwMode="auto">
          <a:xfrm>
            <a:off x="101574" y="6553200"/>
            <a:ext cx="4773958" cy="20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defRPr/>
            </a:pPr>
            <a:r>
              <a:rPr lang="en-US" sz="700" dirty="0" smtClean="0">
                <a:solidFill>
                  <a:schemeClr val="bg1">
                    <a:lumMod val="50000"/>
                  </a:schemeClr>
                </a:solidFill>
                <a:latin typeface="Arial"/>
                <a:cs typeface="Arial"/>
              </a:rPr>
              <a:t>RUCKUS WIRELESS PROPRIETARY AND CONFIDENTIAL</a:t>
            </a:r>
          </a:p>
        </p:txBody>
      </p:sp>
      <p:pic>
        <p:nvPicPr>
          <p:cNvPr id="21" name="Picture 20" descr="Arc_gray_and_orangePMS.pdf"/>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402" t="22826"/>
          <a:stretch/>
        </p:blipFill>
        <p:spPr>
          <a:xfrm rot="10800000">
            <a:off x="10563648" y="5715346"/>
            <a:ext cx="1620887" cy="1151129"/>
          </a:xfrm>
          <a:prstGeom prst="rect">
            <a:avLst/>
          </a:prstGeom>
        </p:spPr>
      </p:pic>
      <p:pic>
        <p:nvPicPr>
          <p:cNvPr id="12" name="Picture 11" descr="Ruckus_Hrzntl_SBW_4C.pdf"/>
          <p:cNvPicPr>
            <a:picLocks noChangeAspect="1"/>
          </p:cNvPicPr>
          <p:nvPr userDrawn="1"/>
        </p:nvPicPr>
        <p:blipFill rotWithShape="1">
          <a:blip r:embed="rId4">
            <a:extLst>
              <a:ext uri="{28A0092B-C50C-407E-A947-70E740481C1C}">
                <a14:useLocalDpi xmlns:a14="http://schemas.microsoft.com/office/drawing/2010/main" val="0"/>
              </a:ext>
            </a:extLst>
          </a:blip>
          <a:srcRect l="8801" t="15648" r="49057" b="65463"/>
          <a:stretch/>
        </p:blipFill>
        <p:spPr>
          <a:xfrm>
            <a:off x="9387726" y="457200"/>
            <a:ext cx="2420099" cy="838200"/>
          </a:xfrm>
          <a:prstGeom prst="rect">
            <a:avLst/>
          </a:prstGeom>
        </p:spPr>
      </p:pic>
      <p:pic>
        <p:nvPicPr>
          <p:cNvPr id="14" name="Picture 13" descr="Arc_gray_and_orangePMS.png"/>
          <p:cNvPicPr>
            <a:picLocks noChangeAspect="1"/>
          </p:cNvPicPr>
          <p:nvPr userDrawn="1"/>
        </p:nvPicPr>
        <p:blipFill rotWithShape="1">
          <a:blip r:embed="rId5">
            <a:extLst>
              <a:ext uri="{28A0092B-C50C-407E-A947-70E740481C1C}">
                <a14:useLocalDpi xmlns:a14="http://schemas.microsoft.com/office/drawing/2010/main" val="0"/>
              </a:ext>
            </a:extLst>
          </a:blip>
          <a:srcRect l="20528" t="20548"/>
          <a:stretch/>
        </p:blipFill>
        <p:spPr>
          <a:xfrm>
            <a:off x="1" y="1"/>
            <a:ext cx="3146771" cy="3437463"/>
          </a:xfrm>
          <a:prstGeom prst="rect">
            <a:avLst/>
          </a:prstGeom>
        </p:spPr>
      </p:pic>
    </p:spTree>
    <p:extLst>
      <p:ext uri="{BB962C8B-B14F-4D97-AF65-F5344CB8AC3E}">
        <p14:creationId xmlns:p14="http://schemas.microsoft.com/office/powerpoint/2010/main" val="39393064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5" name="Content Placeholder 14"/>
          <p:cNvSpPr>
            <a:spLocks noGrp="1"/>
          </p:cNvSpPr>
          <p:nvPr>
            <p:ph sz="quarter" idx="10"/>
          </p:nvPr>
        </p:nvSpPr>
        <p:spPr>
          <a:xfrm>
            <a:off x="303213" y="1024467"/>
            <a:ext cx="115824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Rectangle 3"/>
          <p:cNvSpPr>
            <a:spLocks noGrp="1" noChangeArrowheads="1"/>
          </p:cNvSpPr>
          <p:nvPr>
            <p:ph type="title"/>
          </p:nvPr>
        </p:nvSpPr>
        <p:spPr bwMode="auto">
          <a:xfrm>
            <a:off x="303214" y="76200"/>
            <a:ext cx="1158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smtClean="0"/>
          </a:p>
        </p:txBody>
      </p:sp>
      <p:sp>
        <p:nvSpPr>
          <p:cNvPr id="18" name="Footer Placeholder 4"/>
          <p:cNvSpPr>
            <a:spLocks noGrp="1"/>
          </p:cNvSpPr>
          <p:nvPr>
            <p:ph type="ftr" sz="quarter" idx="3"/>
          </p:nvPr>
        </p:nvSpPr>
        <p:spPr>
          <a:xfrm>
            <a:off x="905697" y="6477001"/>
            <a:ext cx="5817626" cy="381000"/>
          </a:xfrm>
          <a:prstGeom prst="rect">
            <a:avLst/>
          </a:prstGeom>
        </p:spPr>
        <p:txBody>
          <a:bodyPr vert="horz" lIns="91440" tIns="45720" rIns="91440" bIns="45720" rtlCol="0" anchor="ctr"/>
          <a:lstStyle>
            <a:lvl1pPr algn="l">
              <a:defRPr sz="900" cap="all">
                <a:solidFill>
                  <a:schemeClr val="tx1">
                    <a:lumMod val="40000"/>
                    <a:lumOff val="60000"/>
                  </a:schemeClr>
                </a:solidFill>
              </a:defRPr>
            </a:lvl1pPr>
          </a:lstStyle>
          <a:p>
            <a:r>
              <a:rPr lang="en-US" smtClean="0"/>
              <a:t>© 2016 BROCADE COMMUNICATIONS SYSTEMS, INC. All Rights reserved.</a:t>
            </a:r>
            <a:endParaRPr lang="en-US" dirty="0"/>
          </a:p>
        </p:txBody>
      </p:sp>
      <p:sp>
        <p:nvSpPr>
          <p:cNvPr id="19" name="Slide Number Placeholder 5"/>
          <p:cNvSpPr>
            <a:spLocks noGrp="1"/>
          </p:cNvSpPr>
          <p:nvPr>
            <p:ph type="sldNum" sz="quarter" idx="4"/>
          </p:nvPr>
        </p:nvSpPr>
        <p:spPr>
          <a:xfrm>
            <a:off x="5" y="6477002"/>
            <a:ext cx="701140" cy="380999"/>
          </a:xfrm>
          <a:prstGeom prst="rect">
            <a:avLst/>
          </a:prstGeom>
        </p:spPr>
        <p:txBody>
          <a:bodyPr vert="horz" lIns="91440" tIns="45720" rIns="91440" bIns="45720" rtlCol="0" anchor="ctr"/>
          <a:lstStyle>
            <a:lvl1pPr algn="r">
              <a:defRPr sz="1000">
                <a:solidFill>
                  <a:schemeClr val="bg1"/>
                </a:solidFill>
                <a:latin typeface="Arial Black"/>
                <a:cs typeface="Arial Black"/>
              </a:defRPr>
            </a:lvl1pPr>
          </a:lstStyle>
          <a:p>
            <a:fld id="{F62BCC59-8EC1-BA46-854B-5FD0FEC4523B}" type="slidenum">
              <a:rPr lang="en-US" smtClean="0"/>
              <a:pPr/>
              <a:t>‹Nr.›</a:t>
            </a:fld>
            <a:endParaRPr lang="en-US" dirty="0"/>
          </a:p>
        </p:txBody>
      </p:sp>
    </p:spTree>
    <p:extLst>
      <p:ext uri="{BB962C8B-B14F-4D97-AF65-F5344CB8AC3E}">
        <p14:creationId xmlns:p14="http://schemas.microsoft.com/office/powerpoint/2010/main" val="1025008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6" name="Straight Connector 9"/>
          <p:cNvCxnSpPr>
            <a:cxnSpLocks noChangeShapeType="1"/>
          </p:cNvCxnSpPr>
          <p:nvPr/>
        </p:nvCxnSpPr>
        <p:spPr bwMode="auto">
          <a:xfrm>
            <a:off x="1015735" y="4800600"/>
            <a:ext cx="10258928" cy="0"/>
          </a:xfrm>
          <a:prstGeom prst="line">
            <a:avLst/>
          </a:prstGeom>
          <a:noFill/>
          <a:ln w="6350" cmpd="sng" algn="ctr">
            <a:solidFill>
              <a:schemeClr val="accent6">
                <a:lumMod val="40000"/>
                <a:lumOff val="60000"/>
              </a:schemeClr>
            </a:solidFill>
            <a:round/>
            <a:headEnd/>
            <a:tailEnd/>
          </a:ln>
          <a:extLst>
            <a:ext uri="{909E8E84-426E-40dd-AFC4-6F175D3DCCD1}">
              <a14:hiddenFill xmlns:a14="http://schemas.microsoft.com/office/drawing/2010/main" xmlns="">
                <a:noFill/>
              </a14:hiddenFill>
            </a:ext>
          </a:extLst>
        </p:spPr>
      </p:cxnSp>
      <p:sp>
        <p:nvSpPr>
          <p:cNvPr id="283651" name="Rectangle 3"/>
          <p:cNvSpPr>
            <a:spLocks noGrp="1" noChangeArrowheads="1"/>
          </p:cNvSpPr>
          <p:nvPr>
            <p:ph type="ctrTitle"/>
          </p:nvPr>
        </p:nvSpPr>
        <p:spPr>
          <a:xfrm>
            <a:off x="991658" y="3730067"/>
            <a:ext cx="10430334" cy="1011239"/>
          </a:xfrm>
          <a:effectLst/>
        </p:spPr>
        <p:txBody>
          <a:bodyPr lIns="0" tIns="0" rIns="0" bIns="0" anchor="b"/>
          <a:lstStyle>
            <a:lvl1pPr>
              <a:lnSpc>
                <a:spcPct val="90000"/>
              </a:lnSpc>
              <a:defRPr sz="3200" b="0" smtClean="0">
                <a:solidFill>
                  <a:srgbClr val="F2F2F2"/>
                </a:solidFill>
                <a:effectLst/>
                <a:latin typeface="Arial Black"/>
                <a:cs typeface="Arial Black"/>
              </a:defRPr>
            </a:lvl1pPr>
          </a:lstStyle>
          <a:p>
            <a:r>
              <a:rPr lang="en-US" smtClean="0"/>
              <a:t>Click to edit Master title style</a:t>
            </a:r>
            <a:endParaRPr lang="en-US" dirty="0" smtClean="0"/>
          </a:p>
        </p:txBody>
      </p:sp>
      <p:sp>
        <p:nvSpPr>
          <p:cNvPr id="283652" name="Rectangle 4"/>
          <p:cNvSpPr>
            <a:spLocks noGrp="1" noChangeArrowheads="1"/>
          </p:cNvSpPr>
          <p:nvPr>
            <p:ph type="subTitle" idx="1"/>
          </p:nvPr>
        </p:nvSpPr>
        <p:spPr>
          <a:xfrm>
            <a:off x="991647" y="4863074"/>
            <a:ext cx="6562312" cy="515937"/>
          </a:xfrm>
        </p:spPr>
        <p:txBody>
          <a:bodyPr lIns="0" tIns="0" rIns="0" bIns="0"/>
          <a:lstStyle>
            <a:lvl1pPr marL="0" indent="0">
              <a:buFont typeface="Wingdings" pitchFamily="2" charset="2"/>
              <a:buNone/>
              <a:defRPr sz="2000" smtClean="0">
                <a:solidFill>
                  <a:schemeClr val="bg1">
                    <a:lumMod val="95000"/>
                  </a:schemeClr>
                </a:solidFill>
              </a:defRPr>
            </a:lvl1pPr>
          </a:lstStyle>
          <a:p>
            <a:r>
              <a:rPr lang="en-US" smtClean="0"/>
              <a:t>Click to edit Master subtitle style</a:t>
            </a:r>
            <a:endParaRPr lang="en-US" dirty="0" smtClean="0"/>
          </a:p>
        </p:txBody>
      </p:sp>
      <p:sp>
        <p:nvSpPr>
          <p:cNvPr id="8" name="TextBox 6"/>
          <p:cNvSpPr txBox="1">
            <a:spLocks noChangeArrowheads="1"/>
          </p:cNvSpPr>
          <p:nvPr userDrawn="1"/>
        </p:nvSpPr>
        <p:spPr bwMode="auto">
          <a:xfrm>
            <a:off x="101574" y="6553200"/>
            <a:ext cx="4773958" cy="20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defRPr/>
            </a:pPr>
            <a:r>
              <a:rPr lang="en-US" sz="700" dirty="0" smtClean="0">
                <a:solidFill>
                  <a:schemeClr val="bg1">
                    <a:lumMod val="50000"/>
                  </a:schemeClr>
                </a:solidFill>
                <a:latin typeface="Arial"/>
                <a:cs typeface="Arial"/>
              </a:rPr>
              <a:t>RUCKUS WIRELESS PROPRIETARY AND CONFIDENTIAL</a:t>
            </a:r>
          </a:p>
        </p:txBody>
      </p:sp>
      <p:pic>
        <p:nvPicPr>
          <p:cNvPr id="9" name="Picture 8" descr="Rings_Title.png"/>
          <p:cNvPicPr>
            <a:picLocks noChangeAspect="1"/>
          </p:cNvPicPr>
          <p:nvPr userDrawn="1"/>
        </p:nvPicPr>
        <p:blipFill rotWithShape="1">
          <a:blip r:embed="rId3">
            <a:alphaModFix amt="58000"/>
            <a:extLst>
              <a:ext uri="{28A0092B-C50C-407E-A947-70E740481C1C}">
                <a14:useLocalDpi xmlns:a14="http://schemas.microsoft.com/office/drawing/2010/main" val="0"/>
              </a:ext>
            </a:extLst>
          </a:blip>
          <a:srcRect l="21846" t="32221" r="31599" b="12716"/>
          <a:stretch/>
        </p:blipFill>
        <p:spPr>
          <a:xfrm rot="16200000">
            <a:off x="-150836" y="150837"/>
            <a:ext cx="3505201" cy="3203526"/>
          </a:xfrm>
          <a:prstGeom prst="rect">
            <a:avLst/>
          </a:prstGeom>
        </p:spPr>
      </p:pic>
      <p:pic>
        <p:nvPicPr>
          <p:cNvPr id="10" name="Picture 9" descr="Rings_Title.png"/>
          <p:cNvPicPr>
            <a:picLocks noChangeAspect="1"/>
          </p:cNvPicPr>
          <p:nvPr userDrawn="1"/>
        </p:nvPicPr>
        <p:blipFill rotWithShape="1">
          <a:blip r:embed="rId3">
            <a:alphaModFix amt="61000"/>
            <a:extLst>
              <a:ext uri="{28A0092B-C50C-407E-A947-70E740481C1C}">
                <a14:useLocalDpi xmlns:a14="http://schemas.microsoft.com/office/drawing/2010/main" val="0"/>
              </a:ext>
            </a:extLst>
          </a:blip>
          <a:srcRect l="21846" t="32221" r="31599" b="12716"/>
          <a:stretch/>
        </p:blipFill>
        <p:spPr>
          <a:xfrm rot="5400000">
            <a:off x="11095011" y="5751487"/>
            <a:ext cx="1143001" cy="1044628"/>
          </a:xfrm>
          <a:prstGeom prst="rect">
            <a:avLst/>
          </a:prstGeom>
        </p:spPr>
      </p:pic>
      <p:pic>
        <p:nvPicPr>
          <p:cNvPr id="12" name="Picture 11" descr="Ruckus_White_Horiz_Ta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9925" y="266700"/>
            <a:ext cx="2286001" cy="914400"/>
          </a:xfrm>
          <a:prstGeom prst="rect">
            <a:avLst/>
          </a:prstGeom>
        </p:spPr>
      </p:pic>
    </p:spTree>
    <p:extLst>
      <p:ext uri="{BB962C8B-B14F-4D97-AF65-F5344CB8AC3E}">
        <p14:creationId xmlns:p14="http://schemas.microsoft.com/office/powerpoint/2010/main" val="2263401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ts val="2999"/>
              </a:lnSpc>
              <a:spcBef>
                <a:spcPts val="0"/>
              </a:spcBef>
              <a:buClr>
                <a:schemeClr val="accent6">
                  <a:lumMod val="40000"/>
                  <a:lumOff val="60000"/>
                </a:schemeClr>
              </a:buClr>
              <a:defRPr/>
            </a:lvl1pPr>
            <a:lvl2pPr>
              <a:lnSpc>
                <a:spcPts val="2700"/>
              </a:lnSpc>
              <a:spcBef>
                <a:spcPts val="0"/>
              </a:spcBef>
              <a:defRPr/>
            </a:lvl2pPr>
            <a:lvl3pPr>
              <a:lnSpc>
                <a:spcPts val="2500"/>
              </a:lnSpc>
              <a:spcBef>
                <a:spcPts val="0"/>
              </a:spcBef>
              <a:buClr>
                <a:schemeClr val="accent6">
                  <a:lumMod val="40000"/>
                  <a:lumOff val="60000"/>
                </a:schemeClr>
              </a:buClr>
              <a:defRPr/>
            </a:lvl3pPr>
            <a:lvl4pPr>
              <a:lnSpc>
                <a:spcPts val="2500"/>
              </a:lnSpc>
              <a:spcBef>
                <a:spcPts val="0"/>
              </a:spcBef>
              <a:buClr>
                <a:schemeClr val="accent6">
                  <a:lumMod val="40000"/>
                  <a:lumOff val="60000"/>
                </a:schemeClr>
              </a:buClr>
              <a:defRPr/>
            </a:lvl4pPr>
            <a:lvl5pPr>
              <a:spcBef>
                <a:spcPts val="800"/>
              </a:spcBef>
              <a:buClr>
                <a:schemeClr val="accent6">
                  <a:lumMod val="40000"/>
                  <a:lumOff val="6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Slide Number Placeholder 5"/>
          <p:cNvSpPr>
            <a:spLocks noGrp="1"/>
          </p:cNvSpPr>
          <p:nvPr>
            <p:ph type="sldNum" sz="quarter" idx="4"/>
          </p:nvPr>
        </p:nvSpPr>
        <p:spPr>
          <a:xfrm>
            <a:off x="31151" y="6555348"/>
            <a:ext cx="616494" cy="365125"/>
          </a:xfrm>
          <a:prstGeom prst="rect">
            <a:avLst/>
          </a:prstGeom>
        </p:spPr>
        <p:txBody>
          <a:bodyPr vert="horz" lIns="91436" tIns="45719" rIns="91436" bIns="45719" rtlCol="0" anchor="ctr"/>
          <a:lstStyle>
            <a:lvl1pPr algn="r">
              <a:defRPr sz="1100">
                <a:solidFill>
                  <a:srgbClr val="FFFFFF"/>
                </a:solidFill>
              </a:defRPr>
            </a:lvl1pPr>
          </a:lstStyle>
          <a:p>
            <a:fld id="{F62BCC59-8EC1-BA46-854B-5FD0FEC4523B}" type="slidenum">
              <a:rPr lang="en-US" smtClean="0"/>
              <a:pPr/>
              <a:t>‹Nr.›</a:t>
            </a:fld>
            <a:endParaRPr lang="en-US" dirty="0"/>
          </a:p>
        </p:txBody>
      </p:sp>
      <p:sp>
        <p:nvSpPr>
          <p:cNvPr id="7" name="Rectangle 3"/>
          <p:cNvSpPr>
            <a:spLocks noGrp="1" noChangeArrowheads="1"/>
          </p:cNvSpPr>
          <p:nvPr>
            <p:ph type="title" hasCustomPrompt="1"/>
          </p:nvPr>
        </p:nvSpPr>
        <p:spPr bwMode="auto">
          <a:xfrm>
            <a:off x="1320456" y="228600"/>
            <a:ext cx="10868369"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9" rIns="91436" bIns="45719" numCol="1" anchor="ctr" anchorCtr="0" compatLnSpc="1">
            <a:prstTxWarp prst="textNoShape">
              <a:avLst/>
            </a:prstTxWarp>
          </a:bodyPr>
          <a:lstStyle/>
          <a:p>
            <a:pPr lvl="0"/>
            <a:r>
              <a:rPr lang="en-US" dirty="0" smtClean="0"/>
              <a:t>Header 30 pt. Arial Bold</a:t>
            </a:r>
          </a:p>
        </p:txBody>
      </p:sp>
      <p:sp>
        <p:nvSpPr>
          <p:cNvPr id="6" name="Footer Placeholder 4"/>
          <p:cNvSpPr>
            <a:spLocks noGrp="1"/>
          </p:cNvSpPr>
          <p:nvPr>
            <p:ph type="ftr" sz="quarter" idx="3"/>
          </p:nvPr>
        </p:nvSpPr>
        <p:spPr>
          <a:xfrm>
            <a:off x="914163" y="6569079"/>
            <a:ext cx="3859795" cy="365125"/>
          </a:xfrm>
          <a:prstGeom prst="rect">
            <a:avLst/>
          </a:prstGeom>
        </p:spPr>
        <p:txBody>
          <a:bodyPr vert="horz" lIns="91436" tIns="45719" rIns="91436" bIns="45719" rtlCol="0" anchor="ctr"/>
          <a:lstStyle>
            <a:lvl1pPr algn="l">
              <a:defRPr sz="800" cap="all">
                <a:solidFill>
                  <a:srgbClr val="D9D9D9"/>
                </a:solidFill>
              </a:defRPr>
            </a:lvl1pPr>
          </a:lstStyle>
          <a:p>
            <a:r>
              <a:rPr lang="en-US" smtClean="0"/>
              <a:t>Ruckus Proprietary and Confidential</a:t>
            </a:r>
            <a:endParaRPr lang="en-US" dirty="0"/>
          </a:p>
        </p:txBody>
      </p:sp>
    </p:spTree>
    <p:extLst>
      <p:ext uri="{BB962C8B-B14F-4D97-AF65-F5344CB8AC3E}">
        <p14:creationId xmlns:p14="http://schemas.microsoft.com/office/powerpoint/2010/main" val="18027971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1492" y="2895604"/>
            <a:ext cx="10307599" cy="1362075"/>
          </a:xfrm>
        </p:spPr>
        <p:txBody>
          <a:bodyPr anchor="b" anchorCtr="0"/>
          <a:lstStyle>
            <a:lvl1pPr algn="l">
              <a:defRPr sz="2800" b="0" cap="none">
                <a:solidFill>
                  <a:srgbClr val="006EA4"/>
                </a:solidFill>
                <a:latin typeface="Arial Black"/>
                <a:cs typeface="Arial Black"/>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108158" y="4295349"/>
            <a:ext cx="10360501" cy="1500187"/>
          </a:xfrm>
        </p:spPr>
        <p:txBody>
          <a:bodyPr anchor="t" anchorCtr="0"/>
          <a:lstStyle>
            <a:lvl1pPr marL="0" indent="0">
              <a:buNone/>
              <a:defRPr sz="2000"/>
            </a:lvl1pPr>
            <a:lvl2pPr marL="457181" indent="0">
              <a:buNone/>
              <a:defRPr sz="1900"/>
            </a:lvl2pPr>
            <a:lvl3pPr marL="914361" indent="0">
              <a:buNone/>
              <a:defRPr sz="1600"/>
            </a:lvl3pPr>
            <a:lvl4pPr marL="1371543" indent="0">
              <a:buNone/>
              <a:defRPr sz="1500"/>
            </a:lvl4pPr>
            <a:lvl5pPr marL="1828724" indent="0">
              <a:buNone/>
              <a:defRPr sz="1500"/>
            </a:lvl5pPr>
            <a:lvl6pPr marL="2285905" indent="0">
              <a:buNone/>
              <a:defRPr sz="1500"/>
            </a:lvl6pPr>
            <a:lvl7pPr marL="2743085" indent="0">
              <a:buNone/>
              <a:defRPr sz="1500"/>
            </a:lvl7pPr>
            <a:lvl8pPr marL="3200267" indent="0">
              <a:buNone/>
              <a:defRPr sz="1500"/>
            </a:lvl8pPr>
            <a:lvl9pPr marL="3657448" indent="0">
              <a:buNone/>
              <a:defRPr sz="1500"/>
            </a:lvl9pPr>
          </a:lstStyle>
          <a:p>
            <a:pPr lvl="0"/>
            <a:r>
              <a:rPr lang="en-US" dirty="0" smtClean="0"/>
              <a:t>Click to edit Master text styles </a:t>
            </a:r>
          </a:p>
        </p:txBody>
      </p:sp>
      <p:cxnSp>
        <p:nvCxnSpPr>
          <p:cNvPr id="4" name="Straight Connector 9"/>
          <p:cNvCxnSpPr>
            <a:cxnSpLocks noChangeShapeType="1"/>
          </p:cNvCxnSpPr>
          <p:nvPr userDrawn="1"/>
        </p:nvCxnSpPr>
        <p:spPr bwMode="auto">
          <a:xfrm>
            <a:off x="1218883" y="4267200"/>
            <a:ext cx="10362554" cy="0"/>
          </a:xfrm>
          <a:prstGeom prst="line">
            <a:avLst/>
          </a:prstGeom>
          <a:noFill/>
          <a:ln w="3175" cmpd="sng" algn="ctr">
            <a:solidFill>
              <a:srgbClr val="FFC48A"/>
            </a:solidFill>
            <a:round/>
            <a:headEnd/>
            <a:tailEnd/>
          </a:ln>
          <a:extLst>
            <a:ext uri="{909E8E84-426E-40dd-AFC4-6F175D3DCCD1}">
              <a14:hiddenFill xmlns:a14="http://schemas.microsoft.com/office/drawing/2010/main" xmlns="">
                <a:noFill/>
              </a14:hiddenFill>
            </a:ext>
          </a:extLst>
        </p:spPr>
      </p:cxnSp>
      <p:sp>
        <p:nvSpPr>
          <p:cNvPr id="7" name="Slide Number Placeholder 5"/>
          <p:cNvSpPr>
            <a:spLocks noGrp="1"/>
          </p:cNvSpPr>
          <p:nvPr>
            <p:ph type="sldNum" sz="quarter" idx="4"/>
          </p:nvPr>
        </p:nvSpPr>
        <p:spPr>
          <a:xfrm>
            <a:off x="7132" y="6560659"/>
            <a:ext cx="616494" cy="365125"/>
          </a:xfrm>
          <a:prstGeom prst="rect">
            <a:avLst/>
          </a:prstGeom>
        </p:spPr>
        <p:txBody>
          <a:bodyPr vert="horz" lIns="91436" tIns="45719" rIns="91436" bIns="45719" rtlCol="0" anchor="ctr"/>
          <a:lstStyle>
            <a:lvl1pPr algn="r">
              <a:defRPr sz="1100">
                <a:solidFill>
                  <a:srgbClr val="FFFFFF"/>
                </a:solidFill>
              </a:defRPr>
            </a:lvl1pPr>
          </a:lstStyle>
          <a:p>
            <a:fld id="{F62BCC59-8EC1-BA46-854B-5FD0FEC4523B}" type="slidenum">
              <a:rPr lang="en-US" smtClean="0"/>
              <a:pPr/>
              <a:t>‹Nr.›</a:t>
            </a:fld>
            <a:endParaRPr lang="en-US" dirty="0"/>
          </a:p>
        </p:txBody>
      </p:sp>
      <p:sp>
        <p:nvSpPr>
          <p:cNvPr id="9" name="Footer Placeholder 4"/>
          <p:cNvSpPr>
            <a:spLocks noGrp="1"/>
          </p:cNvSpPr>
          <p:nvPr>
            <p:ph type="ftr" sz="quarter" idx="3"/>
          </p:nvPr>
        </p:nvSpPr>
        <p:spPr>
          <a:xfrm>
            <a:off x="914163" y="6569079"/>
            <a:ext cx="3859795" cy="365125"/>
          </a:xfrm>
          <a:prstGeom prst="rect">
            <a:avLst/>
          </a:prstGeom>
        </p:spPr>
        <p:txBody>
          <a:bodyPr vert="horz" lIns="91436" tIns="45719" rIns="91436" bIns="45719" rtlCol="0" anchor="ctr"/>
          <a:lstStyle>
            <a:lvl1pPr algn="l">
              <a:defRPr sz="800" cap="all">
                <a:solidFill>
                  <a:srgbClr val="D9D9D9"/>
                </a:solidFill>
              </a:defRPr>
            </a:lvl1pPr>
          </a:lstStyle>
          <a:p>
            <a:r>
              <a:rPr lang="en-US" smtClean="0"/>
              <a:t>Ruckus Proprietary and Confidential</a:t>
            </a:r>
            <a:endParaRPr lang="en-US" dirty="0"/>
          </a:p>
        </p:txBody>
      </p:sp>
      <p:pic>
        <p:nvPicPr>
          <p:cNvPr id="8" name="Picture 7" descr="Arc_gray_and_orangePMS.png"/>
          <p:cNvPicPr>
            <a:picLocks noChangeAspect="1"/>
          </p:cNvPicPr>
          <p:nvPr userDrawn="1"/>
        </p:nvPicPr>
        <p:blipFill rotWithShape="1">
          <a:blip r:embed="rId2">
            <a:extLst>
              <a:ext uri="{28A0092B-C50C-407E-A947-70E740481C1C}">
                <a14:useLocalDpi xmlns:a14="http://schemas.microsoft.com/office/drawing/2010/main" val="0"/>
              </a:ext>
            </a:extLst>
          </a:blip>
          <a:srcRect l="20528" t="20548"/>
          <a:stretch/>
        </p:blipFill>
        <p:spPr>
          <a:xfrm rot="5400000">
            <a:off x="8320992" y="-196163"/>
            <a:ext cx="3697073" cy="4038601"/>
          </a:xfrm>
          <a:prstGeom prst="rect">
            <a:avLst/>
          </a:prstGeom>
        </p:spPr>
      </p:pic>
    </p:spTree>
    <p:extLst>
      <p:ext uri="{BB962C8B-B14F-4D97-AF65-F5344CB8AC3E}">
        <p14:creationId xmlns:p14="http://schemas.microsoft.com/office/powerpoint/2010/main" val="28449329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9"/>
          <p:cNvSpPr>
            <a:spLocks noGrp="1" noChangeArrowheads="1"/>
          </p:cNvSpPr>
          <p:nvPr>
            <p:ph type="ftr" sz="quarter" idx="11"/>
          </p:nvPr>
        </p:nvSpPr>
        <p:spPr>
          <a:xfrm>
            <a:off x="503225" y="5943600"/>
            <a:ext cx="11173090" cy="228600"/>
          </a:xfrm>
          <a:prstGeom prst="rect">
            <a:avLst/>
          </a:prstGeom>
          <a:ln/>
        </p:spPr>
        <p:txBody>
          <a:bodyPr lIns="121829" tIns="60915" rIns="121829" bIns="60915"/>
          <a:lstStyle>
            <a:lvl1pPr>
              <a:defRPr/>
            </a:lvl1pPr>
          </a:lstStyle>
          <a:p>
            <a:pPr>
              <a:defRPr/>
            </a:pPr>
            <a:r>
              <a:rPr lang="en-US" smtClean="0"/>
              <a:t>Ruckus Proprietary and Confidential</a:t>
            </a:r>
            <a:endParaRPr lang="en-US" dirty="0"/>
          </a:p>
        </p:txBody>
      </p:sp>
    </p:spTree>
    <p:extLst>
      <p:ext uri="{BB962C8B-B14F-4D97-AF65-F5344CB8AC3E}">
        <p14:creationId xmlns:p14="http://schemas.microsoft.com/office/powerpoint/2010/main" val="308868660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6652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2 up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12436" y="1365813"/>
            <a:ext cx="5593340" cy="46827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©Ruckus Wireless | INTERNAL USE ONLY</a:t>
            </a:r>
            <a:endParaRPr lang="en-US"/>
          </a:p>
        </p:txBody>
      </p:sp>
      <p:sp>
        <p:nvSpPr>
          <p:cNvPr id="6" name="Slide Number Placeholder 5"/>
          <p:cNvSpPr>
            <a:spLocks noGrp="1"/>
          </p:cNvSpPr>
          <p:nvPr>
            <p:ph type="sldNum" sz="quarter" idx="12"/>
          </p:nvPr>
        </p:nvSpPr>
        <p:spPr/>
        <p:txBody>
          <a:bodyPr/>
          <a:lstStyle/>
          <a:p>
            <a:fld id="{4771FFA9-706D-43F3-A276-AF60A20DC596}" type="slidenum">
              <a:rPr lang="en-US" smtClean="0"/>
              <a:t>‹Nr.›</a:t>
            </a:fld>
            <a:endParaRPr lang="en-US"/>
          </a:p>
        </p:txBody>
      </p:sp>
      <p:sp>
        <p:nvSpPr>
          <p:cNvPr id="7" name="Content Placeholder 6"/>
          <p:cNvSpPr>
            <a:spLocks noGrp="1"/>
          </p:cNvSpPr>
          <p:nvPr>
            <p:ph sz="quarter" idx="13"/>
          </p:nvPr>
        </p:nvSpPr>
        <p:spPr>
          <a:xfrm>
            <a:off x="6153135" y="1379538"/>
            <a:ext cx="5764298" cy="4669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0813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6100" y="449673"/>
            <a:ext cx="10300500" cy="678728"/>
          </a:xfrm>
        </p:spPr>
        <p:txBody>
          <a:bodyPr vert="horz" lIns="0" tIns="0" rIns="91432" bIns="45716" rtlCol="0" anchor="t" anchorCtr="0">
            <a:noAutofit/>
          </a:bodyPr>
          <a:lstStyle>
            <a:lvl1pPr algn="l" defTabSz="609386" rtl="0" eaLnBrk="1" latinLnBrk="0" hangingPunct="1">
              <a:lnSpc>
                <a:spcPct val="85000"/>
              </a:lnSpc>
              <a:spcBef>
                <a:spcPct val="0"/>
              </a:spcBef>
              <a:buNone/>
              <a:defRPr lang="en-US" sz="4266" b="0" i="0" kern="1200" spc="-40" dirty="0">
                <a:solidFill>
                  <a:schemeClr val="tx1"/>
                </a:solidFill>
                <a:latin typeface="Arial" charset="0"/>
                <a:ea typeface="+mj-ea"/>
                <a:cs typeface="Arial" charset="0"/>
              </a:defRPr>
            </a:lvl1pPr>
          </a:lstStyle>
          <a:p>
            <a:pPr lvl="0"/>
            <a:r>
              <a:rPr lang="en-US" dirty="0" smtClean="0"/>
              <a:t>Click to edit Master title style</a:t>
            </a:r>
            <a:endParaRPr lang="en-US" dirty="0"/>
          </a:p>
        </p:txBody>
      </p:sp>
      <p:sp>
        <p:nvSpPr>
          <p:cNvPr id="5" name="Text Placeholder 4"/>
          <p:cNvSpPr>
            <a:spLocks noGrp="1"/>
          </p:cNvSpPr>
          <p:nvPr>
            <p:ph type="body" sz="quarter" idx="14"/>
          </p:nvPr>
        </p:nvSpPr>
        <p:spPr>
          <a:xfrm>
            <a:off x="806754" y="1828802"/>
            <a:ext cx="10419832" cy="3725333"/>
          </a:xfrm>
        </p:spPr>
        <p:txBody>
          <a:bodyPr/>
          <a:lstStyle>
            <a:lvl1pPr>
              <a:lnSpc>
                <a:spcPct val="90000"/>
              </a:lnSpc>
              <a:defRPr b="0" i="0">
                <a:latin typeface="Arial" charset="0"/>
              </a:defRPr>
            </a:lvl1pPr>
            <a:lvl2pPr>
              <a:lnSpc>
                <a:spcPct val="90000"/>
              </a:lnSpc>
              <a:defRPr b="0" i="0">
                <a:latin typeface="Arial" charset="0"/>
              </a:defRPr>
            </a:lvl2pPr>
            <a:lvl3pPr>
              <a:lnSpc>
                <a:spcPct val="90000"/>
              </a:lnSpc>
              <a:defRPr b="0" i="0">
                <a:latin typeface="Arial" charset="0"/>
              </a:defRPr>
            </a:lvl3pPr>
            <a:lvl4pPr>
              <a:lnSpc>
                <a:spcPct val="90000"/>
              </a:lnSpc>
              <a:defRPr b="0" i="0">
                <a:latin typeface="Arial" charset="0"/>
              </a:defRPr>
            </a:lvl4pPr>
            <a:lvl5pPr>
              <a:lnSpc>
                <a:spcPct val="90000"/>
              </a:lnSpc>
              <a:defRPr b="0" i="0">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5"/>
          <p:cNvSpPr>
            <a:spLocks noGrp="1"/>
          </p:cNvSpPr>
          <p:nvPr>
            <p:ph type="body" sz="quarter" idx="17"/>
          </p:nvPr>
        </p:nvSpPr>
        <p:spPr>
          <a:xfrm>
            <a:off x="476253" y="6499477"/>
            <a:ext cx="4820191" cy="181456"/>
          </a:xfrm>
        </p:spPr>
        <p:txBody>
          <a:bodyPr vert="horz" lIns="0" tIns="0" rIns="0" bIns="0" rtlCol="0" anchor="b" anchorCtr="0">
            <a:normAutofit/>
          </a:bodyPr>
          <a:lstStyle>
            <a:lvl1pPr marL="0" indent="0">
              <a:buFont typeface="Arial" panose="020B0604020202020204" pitchFamily="34" charset="0"/>
              <a:buChar char="‪"/>
              <a:defRPr lang="en-US" sz="933" b="0" i="0" cap="all" dirty="0">
                <a:solidFill>
                  <a:schemeClr val="bg1">
                    <a:lumMod val="50000"/>
                  </a:schemeClr>
                </a:solidFill>
                <a:latin typeface="Arial" charset="0"/>
              </a:defRPr>
            </a:lvl1pPr>
          </a:lstStyle>
          <a:p>
            <a:pPr marL="0" lvl="0" indent="0">
              <a:buNone/>
            </a:pPr>
            <a:endParaRPr lang="en-US" dirty="0"/>
          </a:p>
        </p:txBody>
      </p:sp>
      <p:sp>
        <p:nvSpPr>
          <p:cNvPr id="7" name="Footer Placeholder 5"/>
          <p:cNvSpPr>
            <a:spLocks noGrp="1"/>
          </p:cNvSpPr>
          <p:nvPr>
            <p:ph type="ftr" sz="quarter" idx="3"/>
          </p:nvPr>
        </p:nvSpPr>
        <p:spPr>
          <a:xfrm>
            <a:off x="5331518" y="6499476"/>
            <a:ext cx="5485874" cy="179976"/>
          </a:xfrm>
          <a:prstGeom prst="rect">
            <a:avLst/>
          </a:prstGeom>
        </p:spPr>
        <p:txBody>
          <a:bodyPr vert="horz" wrap="square" lIns="0" tIns="0" rIns="0" bIns="0" rtlCol="0" anchor="b" anchorCtr="0"/>
          <a:lstStyle>
            <a:lvl1pPr marL="0" marR="0" indent="0" algn="r" defTabSz="1218722" rtl="0" eaLnBrk="1" fontAlgn="auto" latinLnBrk="0" hangingPunct="1">
              <a:lnSpc>
                <a:spcPct val="100000"/>
              </a:lnSpc>
              <a:spcBef>
                <a:spcPts val="0"/>
              </a:spcBef>
              <a:spcAft>
                <a:spcPts val="0"/>
              </a:spcAft>
              <a:buClrTx/>
              <a:buSzTx/>
              <a:buFontTx/>
              <a:buNone/>
              <a:tabLst/>
              <a:defRPr sz="933" b="0" i="0" cap="none" spc="-27" baseline="0">
                <a:solidFill>
                  <a:schemeClr val="tx1"/>
                </a:solidFill>
                <a:latin typeface="Arial" charset="0"/>
              </a:defRPr>
            </a:lvl1pPr>
          </a:lstStyle>
          <a:p>
            <a:pPr>
              <a:defRPr/>
            </a:pPr>
            <a:r>
              <a:rPr lang="en-US" smtClean="0"/>
              <a:t>© 2016 BROCADE COMMUNICATIONS SYSTEMS, INC. All Rights reserved.</a:t>
            </a:r>
            <a:endParaRPr lang="en-US" dirty="0"/>
          </a:p>
        </p:txBody>
      </p:sp>
      <p:sp>
        <p:nvSpPr>
          <p:cNvPr id="8" name="Slide Number Placeholder 6"/>
          <p:cNvSpPr>
            <a:spLocks noGrp="1"/>
          </p:cNvSpPr>
          <p:nvPr>
            <p:ph type="sldNum" sz="quarter" idx="4"/>
          </p:nvPr>
        </p:nvSpPr>
        <p:spPr>
          <a:xfrm>
            <a:off x="10889968" y="6526316"/>
            <a:ext cx="342313" cy="155235"/>
          </a:xfrm>
          <a:prstGeom prst="rect">
            <a:avLst/>
          </a:prstGeom>
        </p:spPr>
        <p:txBody>
          <a:bodyPr vert="horz" wrap="square" lIns="0" tIns="0" rIns="0" bIns="0" rtlCol="0" anchor="b" anchorCtr="0"/>
          <a:lstStyle>
            <a:lvl1pPr algn="r">
              <a:defRPr sz="933" b="0" i="0" spc="53" baseline="0">
                <a:solidFill>
                  <a:schemeClr val="tx1"/>
                </a:solidFill>
                <a:latin typeface="Arial" charset="0"/>
              </a:defRPr>
            </a:lvl1pPr>
          </a:lstStyle>
          <a:p>
            <a:fld id="{7BCC8D0D-EAEC-449D-9161-023DFF90F2E2}" type="slidenum">
              <a:rPr lang="en-US" smtClean="0"/>
              <a:pPr/>
              <a:t>‹Nr.›</a:t>
            </a:fld>
            <a:endParaRPr lang="en-US" dirty="0"/>
          </a:p>
        </p:txBody>
      </p:sp>
    </p:spTree>
    <p:extLst>
      <p:ext uri="{BB962C8B-B14F-4D97-AF65-F5344CB8AC3E}">
        <p14:creationId xmlns:p14="http://schemas.microsoft.com/office/powerpoint/2010/main" val="78041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E53A1EA-1DB7-4653-BCB7-2D9986EADF87}" type="slidenum">
              <a:rPr lang="en-US" smtClean="0"/>
              <a:t>‹Nr.›</a:t>
            </a:fld>
            <a:endParaRPr lang="en-US"/>
          </a:p>
        </p:txBody>
      </p:sp>
      <p:sp>
        <p:nvSpPr>
          <p:cNvPr id="7" name="Footer Placeholder 4"/>
          <p:cNvSpPr>
            <a:spLocks noGrp="1"/>
          </p:cNvSpPr>
          <p:nvPr>
            <p:ph type="ftr" sz="quarter" idx="3"/>
          </p:nvPr>
        </p:nvSpPr>
        <p:spPr>
          <a:xfrm>
            <a:off x="3846381" y="6465595"/>
            <a:ext cx="4760540" cy="365125"/>
          </a:xfrm>
          <a:prstGeom prst="rect">
            <a:avLst/>
          </a:prstGeom>
        </p:spPr>
        <p:txBody>
          <a:bodyPr vert="horz" lIns="91440" tIns="45720" rIns="91440" bIns="45720" rtlCol="0" anchor="ctr"/>
          <a:lstStyle>
            <a:lvl1pPr algn="ctr">
              <a:defRPr sz="700">
                <a:solidFill>
                  <a:schemeClr val="tx1">
                    <a:tint val="75000"/>
                  </a:schemeClr>
                </a:solidFill>
              </a:defRPr>
            </a:lvl1pPr>
          </a:lstStyle>
          <a:p>
            <a:r>
              <a:rPr lang="en-US" smtClean="0"/>
              <a:t>© 2016 Brocade, Inc. Brocade Confidential Information</a:t>
            </a:r>
            <a:endParaRPr lang="en-US" dirty="0"/>
          </a:p>
        </p:txBody>
      </p:sp>
      <p:sp>
        <p:nvSpPr>
          <p:cNvPr id="8" name="Title Placeholder 1"/>
          <p:cNvSpPr>
            <a:spLocks noGrp="1"/>
          </p:cNvSpPr>
          <p:nvPr>
            <p:ph type="title"/>
          </p:nvPr>
        </p:nvSpPr>
        <p:spPr>
          <a:xfrm>
            <a:off x="287619" y="4817"/>
            <a:ext cx="11594930" cy="96996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1" name="Text Placeholder 2"/>
          <p:cNvSpPr>
            <a:spLocks noGrp="1"/>
          </p:cNvSpPr>
          <p:nvPr>
            <p:ph idx="1"/>
          </p:nvPr>
        </p:nvSpPr>
        <p:spPr>
          <a:xfrm>
            <a:off x="287619" y="1175506"/>
            <a:ext cx="11594930" cy="49578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6991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3" Type="http://schemas.openxmlformats.org/officeDocument/2006/relationships/image" Target="../media/image2.png"/><Relationship Id="rId1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Picture 16" descr="CircleTread_HZshort_25GradPMS.png"/>
          <p:cNvPicPr>
            <a:picLocks noChangeAspect="1"/>
          </p:cNvPicPr>
          <p:nvPr userDrawn="1"/>
        </p:nvPicPr>
        <p:blipFill rotWithShape="1">
          <a:blip r:embed="rId12">
            <a:extLst>
              <a:ext uri="{28A0092B-C50C-407E-A947-70E740481C1C}">
                <a14:useLocalDpi xmlns:a14="http://schemas.microsoft.com/office/drawing/2010/main" val="0"/>
              </a:ext>
            </a:extLst>
          </a:blip>
          <a:srcRect l="-6255" t="35527" r="20115"/>
          <a:stretch/>
        </p:blipFill>
        <p:spPr>
          <a:xfrm>
            <a:off x="3878227" y="0"/>
            <a:ext cx="8305800" cy="415291"/>
          </a:xfrm>
          <a:prstGeom prst="rect">
            <a:avLst/>
          </a:prstGeom>
        </p:spPr>
      </p:pic>
      <p:grpSp>
        <p:nvGrpSpPr>
          <p:cNvPr id="7" name="Group 6"/>
          <p:cNvGrpSpPr/>
          <p:nvPr/>
        </p:nvGrpSpPr>
        <p:grpSpPr>
          <a:xfrm>
            <a:off x="0" y="6637867"/>
            <a:ext cx="8430604" cy="228600"/>
            <a:chOff x="0" y="6629400"/>
            <a:chExt cx="6324600" cy="228600"/>
          </a:xfrm>
        </p:grpSpPr>
        <p:sp>
          <p:nvSpPr>
            <p:cNvPr id="6" name="Rectangle 5"/>
            <p:cNvSpPr/>
            <p:nvPr userDrawn="1"/>
          </p:nvSpPr>
          <p:spPr bwMode="auto">
            <a:xfrm>
              <a:off x="0" y="6629400"/>
              <a:ext cx="6324600" cy="2286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61"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5" name="Rectangle 14"/>
            <p:cNvSpPr/>
            <p:nvPr userDrawn="1"/>
          </p:nvSpPr>
          <p:spPr bwMode="auto">
            <a:xfrm>
              <a:off x="0" y="6629400"/>
              <a:ext cx="609600" cy="22860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61"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grpSp>
      <p:sp>
        <p:nvSpPr>
          <p:cNvPr id="1027" name="Rectangle 3"/>
          <p:cNvSpPr>
            <a:spLocks noGrp="1" noChangeArrowheads="1"/>
          </p:cNvSpPr>
          <p:nvPr>
            <p:ph type="title"/>
          </p:nvPr>
        </p:nvSpPr>
        <p:spPr bwMode="auto">
          <a:xfrm>
            <a:off x="1320456" y="228600"/>
            <a:ext cx="10868369"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9" rIns="91436" bIns="45719" numCol="1" anchor="ctr" anchorCtr="0" compatLnSpc="1">
            <a:prstTxWarp prst="textNoShape">
              <a:avLst/>
            </a:prstTxWarp>
          </a:bodyPr>
          <a:lstStyle/>
          <a:p>
            <a:pPr lvl="0"/>
            <a:r>
              <a:rPr lang="en-US" dirty="0" smtClean="0"/>
              <a:t>Header 32 pt. Arial Bold</a:t>
            </a:r>
          </a:p>
        </p:txBody>
      </p:sp>
      <p:sp>
        <p:nvSpPr>
          <p:cNvPr id="1028" name="Rectangle 4"/>
          <p:cNvSpPr>
            <a:spLocks noGrp="1" noChangeArrowheads="1"/>
          </p:cNvSpPr>
          <p:nvPr>
            <p:ph type="body" idx="1"/>
          </p:nvPr>
        </p:nvSpPr>
        <p:spPr bwMode="auto">
          <a:xfrm>
            <a:off x="744874" y="1371601"/>
            <a:ext cx="10868369"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rnd">
                <a:solidFill>
                  <a:srgbClr val="000000"/>
                </a:solidFill>
                <a:prstDash val="sysDot"/>
                <a:miter lim="800000"/>
                <a:headEnd/>
                <a:tailEnd/>
              </a14:hiddenLine>
            </a:ext>
          </a:extLst>
        </p:spPr>
        <p:txBody>
          <a:bodyPr vert="horz" wrap="square" lIns="91436" tIns="45719" rIns="91436" bIns="457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Footer Placeholder 4"/>
          <p:cNvSpPr>
            <a:spLocks noGrp="1"/>
          </p:cNvSpPr>
          <p:nvPr>
            <p:ph type="ftr" sz="quarter" idx="3"/>
          </p:nvPr>
        </p:nvSpPr>
        <p:spPr>
          <a:xfrm>
            <a:off x="905697" y="6578604"/>
            <a:ext cx="3859795" cy="365125"/>
          </a:xfrm>
          <a:prstGeom prst="rect">
            <a:avLst/>
          </a:prstGeom>
        </p:spPr>
        <p:txBody>
          <a:bodyPr vert="horz" lIns="91436" tIns="45719" rIns="91436" bIns="45719" rtlCol="0" anchor="ctr"/>
          <a:lstStyle>
            <a:lvl1pPr algn="l">
              <a:defRPr sz="900" cap="all">
                <a:solidFill>
                  <a:srgbClr val="D9D9D9"/>
                </a:solidFill>
              </a:defRPr>
            </a:lvl1pPr>
          </a:lstStyle>
          <a:p>
            <a:r>
              <a:rPr lang="en-US" dirty="0" smtClean="0"/>
              <a:t>Ruckus Proprietary and Confidential</a:t>
            </a:r>
            <a:endParaRPr lang="en-US" dirty="0"/>
          </a:p>
        </p:txBody>
      </p:sp>
      <p:sp>
        <p:nvSpPr>
          <p:cNvPr id="12" name="Slide Number Placeholder 5"/>
          <p:cNvSpPr>
            <a:spLocks noGrp="1"/>
          </p:cNvSpPr>
          <p:nvPr>
            <p:ph type="sldNum" sz="quarter" idx="4"/>
          </p:nvPr>
        </p:nvSpPr>
        <p:spPr>
          <a:xfrm>
            <a:off x="-16927" y="6567008"/>
            <a:ext cx="616494" cy="365125"/>
          </a:xfrm>
          <a:prstGeom prst="rect">
            <a:avLst/>
          </a:prstGeom>
        </p:spPr>
        <p:txBody>
          <a:bodyPr vert="horz" lIns="91436" tIns="45719" rIns="91436" bIns="45719" rtlCol="0" anchor="ctr"/>
          <a:lstStyle>
            <a:lvl1pPr algn="r">
              <a:defRPr sz="1100">
                <a:solidFill>
                  <a:schemeClr val="bg1"/>
                </a:solidFill>
                <a:latin typeface="Arial Black"/>
                <a:cs typeface="Arial Black"/>
              </a:defRPr>
            </a:lvl1pPr>
          </a:lstStyle>
          <a:p>
            <a:fld id="{F62BCC59-8EC1-BA46-854B-5FD0FEC4523B}" type="slidenum">
              <a:rPr lang="en-US" smtClean="0"/>
              <a:pPr/>
              <a:t>‹Nr.›</a:t>
            </a:fld>
            <a:endParaRPr lang="en-US" dirty="0"/>
          </a:p>
        </p:txBody>
      </p:sp>
      <p:cxnSp>
        <p:nvCxnSpPr>
          <p:cNvPr id="3" name="Straight Connector 2"/>
          <p:cNvCxnSpPr/>
          <p:nvPr/>
        </p:nvCxnSpPr>
        <p:spPr bwMode="auto">
          <a:xfrm>
            <a:off x="1523603" y="838200"/>
            <a:ext cx="10665222"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pic>
        <p:nvPicPr>
          <p:cNvPr id="14" name="Picture 13" descr="Arc_gray_and_orangePMS.png"/>
          <p:cNvPicPr>
            <a:picLocks noChangeAspect="1"/>
          </p:cNvPicPr>
          <p:nvPr userDrawn="1"/>
        </p:nvPicPr>
        <p:blipFill rotWithShape="1">
          <a:blip r:embed="rId13">
            <a:extLst>
              <a:ext uri="{28A0092B-C50C-407E-A947-70E740481C1C}">
                <a14:useLocalDpi xmlns:a14="http://schemas.microsoft.com/office/drawing/2010/main" val="0"/>
              </a:ext>
            </a:extLst>
          </a:blip>
          <a:srcRect l="20528" t="20548"/>
          <a:stretch/>
        </p:blipFill>
        <p:spPr>
          <a:xfrm>
            <a:off x="7" y="-4245"/>
            <a:ext cx="1007534" cy="1100608"/>
          </a:xfrm>
          <a:prstGeom prst="rect">
            <a:avLst/>
          </a:prstGeom>
        </p:spPr>
      </p:pic>
      <p:pic>
        <p:nvPicPr>
          <p:cNvPr id="18" name="Picture 17" descr="Ruckus_Hrzntl_SBW_4C.pdf"/>
          <p:cNvPicPr>
            <a:picLocks noChangeAspect="1"/>
          </p:cNvPicPr>
          <p:nvPr userDrawn="1"/>
        </p:nvPicPr>
        <p:blipFill rotWithShape="1">
          <a:blip r:embed="rId14">
            <a:extLst>
              <a:ext uri="{28A0092B-C50C-407E-A947-70E740481C1C}">
                <a14:useLocalDpi xmlns:a14="http://schemas.microsoft.com/office/drawing/2010/main" val="0"/>
              </a:ext>
            </a:extLst>
          </a:blip>
          <a:srcRect l="8801" t="15648" r="49057" b="65463"/>
          <a:stretch/>
        </p:blipFill>
        <p:spPr>
          <a:xfrm>
            <a:off x="9986240" y="6316473"/>
            <a:ext cx="1600201" cy="554228"/>
          </a:xfrm>
          <a:prstGeom prst="rect">
            <a:avLst/>
          </a:prstGeom>
        </p:spPr>
      </p:pic>
    </p:spTree>
  </p:cSld>
  <p:clrMap bg1="lt1" tx1="dk1" bg2="lt2" tx2="dk2" accent1="accent1" accent2="accent2" accent3="accent3" accent4="accent4" accent5="accent5" accent6="accent6" hlink="hlink" folHlink="folHlink"/>
  <p:sldLayoutIdLst>
    <p:sldLayoutId id="2147487032" r:id="rId1"/>
    <p:sldLayoutId id="2147487033" r:id="rId2"/>
    <p:sldLayoutId id="2147487021" r:id="rId3"/>
    <p:sldLayoutId id="2147487022" r:id="rId4"/>
    <p:sldLayoutId id="2147487034" r:id="rId5"/>
    <p:sldLayoutId id="2147487035" r:id="rId6"/>
    <p:sldLayoutId id="2147487036" r:id="rId7"/>
    <p:sldLayoutId id="2147487037" r:id="rId8"/>
    <p:sldLayoutId id="2147487085" r:id="rId9"/>
    <p:sldLayoutId id="2147487087" r:id="rId10"/>
  </p:sldLayoutIdLst>
  <p:timing>
    <p:tnLst>
      <p:par>
        <p:cTn id="1" dur="indefinite" restart="never" nodeType="tmRoot"/>
      </p:par>
    </p:tnLst>
  </p:timing>
  <p:hf hdr="0" dt="0"/>
  <p:txStyles>
    <p:titleStyle>
      <a:lvl1pPr algn="l" rtl="0" eaLnBrk="1" fontAlgn="base" hangingPunct="1">
        <a:spcBef>
          <a:spcPct val="0"/>
        </a:spcBef>
        <a:spcAft>
          <a:spcPct val="0"/>
        </a:spcAft>
        <a:defRPr sz="3200" b="1" i="0" baseline="0">
          <a:solidFill>
            <a:srgbClr val="006EA4"/>
          </a:solidFill>
          <a:latin typeface="Arial"/>
          <a:ea typeface="ＭＳ Ｐゴシック" pitchFamily="34" charset="-128"/>
          <a:cs typeface="Arial"/>
        </a:defRPr>
      </a:lvl1pPr>
      <a:lvl2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2pPr>
      <a:lvl3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3pPr>
      <a:lvl4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4pPr>
      <a:lvl5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5pPr>
      <a:lvl6pPr marL="457181"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6pPr>
      <a:lvl7pPr marL="914361"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7pPr>
      <a:lvl8pPr marL="1371543"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8pPr>
      <a:lvl9pPr marL="1828724"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9pPr>
    </p:titleStyle>
    <p:bodyStyle>
      <a:lvl1pPr marL="228591" indent="-210303" algn="l" rtl="0" eaLnBrk="1" fontAlgn="base" hangingPunct="1">
        <a:lnSpc>
          <a:spcPts val="3079"/>
        </a:lnSpc>
        <a:spcBef>
          <a:spcPts val="0"/>
        </a:spcBef>
        <a:spcAft>
          <a:spcPts val="0"/>
        </a:spcAft>
        <a:buClr>
          <a:schemeClr val="accent1"/>
        </a:buClr>
        <a:buFont typeface="Courier New"/>
        <a:buChar char="o"/>
        <a:defRPr sz="2400">
          <a:solidFill>
            <a:schemeClr val="tx1">
              <a:lumMod val="75000"/>
            </a:schemeClr>
          </a:solidFill>
          <a:latin typeface="Arial"/>
          <a:ea typeface="ＭＳ Ｐゴシック" pitchFamily="34" charset="-128"/>
          <a:cs typeface="Arial"/>
        </a:defRPr>
      </a:lvl1pPr>
      <a:lvl2pPr marL="458769" indent="-182872" algn="l" rtl="0" eaLnBrk="1" fontAlgn="base" hangingPunct="1">
        <a:lnSpc>
          <a:spcPts val="2879"/>
        </a:lnSpc>
        <a:spcBef>
          <a:spcPts val="0"/>
        </a:spcBef>
        <a:spcAft>
          <a:spcPts val="0"/>
        </a:spcAft>
        <a:buClr>
          <a:schemeClr val="tx1">
            <a:lumMod val="60000"/>
            <a:lumOff val="40000"/>
          </a:schemeClr>
        </a:buClr>
        <a:buFont typeface="Courier New"/>
        <a:buChar char="o"/>
        <a:defRPr sz="2000">
          <a:solidFill>
            <a:schemeClr val="tx1">
              <a:lumMod val="75000"/>
            </a:schemeClr>
          </a:solidFill>
          <a:latin typeface="Arial"/>
          <a:ea typeface="ＭＳ Ｐゴシック" pitchFamily="34" charset="-128"/>
          <a:cs typeface="Arial"/>
        </a:defRPr>
      </a:lvl2pPr>
      <a:lvl3pPr marL="688946" indent="-182872" algn="l" rtl="0" eaLnBrk="1" fontAlgn="base" hangingPunct="1">
        <a:lnSpc>
          <a:spcPts val="2480"/>
        </a:lnSpc>
        <a:spcBef>
          <a:spcPts val="0"/>
        </a:spcBef>
        <a:spcAft>
          <a:spcPts val="0"/>
        </a:spcAft>
        <a:buClr>
          <a:schemeClr val="accent1"/>
        </a:buClr>
        <a:buFont typeface="Courier New"/>
        <a:buChar char="o"/>
        <a:defRPr sz="1900">
          <a:solidFill>
            <a:schemeClr val="tx1">
              <a:lumMod val="75000"/>
            </a:schemeClr>
          </a:solidFill>
          <a:latin typeface="Arial"/>
          <a:ea typeface="ＭＳ Ｐゴシック" pitchFamily="34" charset="-128"/>
          <a:cs typeface="Arial"/>
        </a:defRPr>
      </a:lvl3pPr>
      <a:lvl4pPr marL="923505" indent="-182872" algn="l" rtl="0" eaLnBrk="1" fontAlgn="base" hangingPunct="1">
        <a:lnSpc>
          <a:spcPts val="2480"/>
        </a:lnSpc>
        <a:spcBef>
          <a:spcPts val="0"/>
        </a:spcBef>
        <a:spcAft>
          <a:spcPts val="0"/>
        </a:spcAft>
        <a:buClr>
          <a:schemeClr val="accent6">
            <a:lumMod val="40000"/>
            <a:lumOff val="60000"/>
          </a:schemeClr>
        </a:buClr>
        <a:buFont typeface="Courier New"/>
        <a:buChar char="o"/>
        <a:defRPr sz="1600">
          <a:solidFill>
            <a:schemeClr val="tx1">
              <a:lumMod val="75000"/>
            </a:schemeClr>
          </a:solidFill>
          <a:latin typeface="Arial"/>
          <a:ea typeface="ＭＳ Ｐゴシック" pitchFamily="34" charset="-128"/>
          <a:cs typeface="Arial"/>
        </a:defRPr>
      </a:lvl4pPr>
      <a:lvl5pPr marL="1155652" indent="-228591" algn="l" rtl="0" eaLnBrk="1" fontAlgn="base" hangingPunct="1">
        <a:lnSpc>
          <a:spcPct val="90000"/>
        </a:lnSpc>
        <a:spcBef>
          <a:spcPts val="800"/>
        </a:spcBef>
        <a:spcAft>
          <a:spcPts val="800"/>
        </a:spcAft>
        <a:buClr>
          <a:schemeClr val="tx1">
            <a:lumMod val="60000"/>
            <a:lumOff val="40000"/>
          </a:schemeClr>
        </a:buClr>
        <a:buFont typeface="Courier New"/>
        <a:buChar char="o"/>
        <a:defRPr sz="2400">
          <a:solidFill>
            <a:schemeClr val="tx1">
              <a:lumMod val="75000"/>
            </a:schemeClr>
          </a:solidFill>
          <a:latin typeface="Arial"/>
          <a:ea typeface="ＭＳ Ｐゴシック" pitchFamily="34" charset="-128"/>
          <a:cs typeface="Arial"/>
        </a:defRPr>
      </a:lvl5pPr>
      <a:lvl6pPr marL="1612832" indent="-228591" algn="l" rtl="0" eaLnBrk="1" fontAlgn="base" hangingPunct="1">
        <a:spcBef>
          <a:spcPct val="20000"/>
        </a:spcBef>
        <a:spcAft>
          <a:spcPct val="0"/>
        </a:spcAft>
        <a:buClr>
          <a:srgbClr val="F07800"/>
        </a:buClr>
        <a:buFont typeface="Wingdings" pitchFamily="2" charset="2"/>
        <a:buChar char="§"/>
        <a:defRPr>
          <a:solidFill>
            <a:srgbClr val="5F5F5F"/>
          </a:solidFill>
          <a:latin typeface="+mn-lt"/>
          <a:ea typeface="+mn-ea"/>
          <a:cs typeface="+mn-cs"/>
        </a:defRPr>
      </a:lvl6pPr>
      <a:lvl7pPr marL="2070014" indent="-228591" algn="l" rtl="0" eaLnBrk="1" fontAlgn="base" hangingPunct="1">
        <a:spcBef>
          <a:spcPct val="20000"/>
        </a:spcBef>
        <a:spcAft>
          <a:spcPct val="0"/>
        </a:spcAft>
        <a:buClr>
          <a:srgbClr val="F07800"/>
        </a:buClr>
        <a:buFont typeface="Wingdings" pitchFamily="2" charset="2"/>
        <a:buChar char="§"/>
        <a:defRPr>
          <a:solidFill>
            <a:srgbClr val="5F5F5F"/>
          </a:solidFill>
          <a:latin typeface="+mn-lt"/>
          <a:ea typeface="+mn-ea"/>
          <a:cs typeface="+mn-cs"/>
        </a:defRPr>
      </a:lvl7pPr>
      <a:lvl8pPr marL="2527195" indent="-228591" algn="l" rtl="0" eaLnBrk="1" fontAlgn="base" hangingPunct="1">
        <a:spcBef>
          <a:spcPct val="20000"/>
        </a:spcBef>
        <a:spcAft>
          <a:spcPct val="0"/>
        </a:spcAft>
        <a:buClr>
          <a:srgbClr val="F07800"/>
        </a:buClr>
        <a:buFont typeface="Wingdings" pitchFamily="2" charset="2"/>
        <a:buChar char="§"/>
        <a:defRPr>
          <a:solidFill>
            <a:srgbClr val="5F5F5F"/>
          </a:solidFill>
          <a:latin typeface="+mn-lt"/>
          <a:ea typeface="+mn-ea"/>
          <a:cs typeface="+mn-cs"/>
        </a:defRPr>
      </a:lvl8pPr>
      <a:lvl9pPr marL="2984375" indent="-228591" algn="l" rtl="0" eaLnBrk="1" fontAlgn="base" hangingPunct="1">
        <a:spcBef>
          <a:spcPct val="20000"/>
        </a:spcBef>
        <a:spcAft>
          <a:spcPct val="0"/>
        </a:spcAft>
        <a:buClr>
          <a:srgbClr val="F07800"/>
        </a:buClr>
        <a:buFont typeface="Wingdings" pitchFamily="2" charset="2"/>
        <a:buChar char="§"/>
        <a:defRPr>
          <a:solidFill>
            <a:srgbClr val="5F5F5F"/>
          </a:solidFill>
          <a:latin typeface="+mn-lt"/>
          <a:ea typeface="+mn-ea"/>
          <a:cs typeface="+mn-cs"/>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tiff"/><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16.jp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1" Type="http://schemas.openxmlformats.org/officeDocument/2006/relationships/image" Target="../media/image53.jpeg"/><Relationship Id="rId12" Type="http://schemas.openxmlformats.org/officeDocument/2006/relationships/image" Target="../media/image54.png"/><Relationship Id="rId13"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gif"/><Relationship Id="rId6" Type="http://schemas.openxmlformats.org/officeDocument/2006/relationships/image" Target="../media/image48.jpe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56.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66.gif"/><Relationship Id="rId5" Type="http://schemas.openxmlformats.org/officeDocument/2006/relationships/image" Target="../media/image24.gif"/><Relationship Id="rId6" Type="http://schemas.openxmlformats.org/officeDocument/2006/relationships/image" Target="../media/image67.png"/><Relationship Id="rId7" Type="http://schemas.openxmlformats.org/officeDocument/2006/relationships/image" Target="../media/image21.gif"/><Relationship Id="rId8" Type="http://schemas.openxmlformats.org/officeDocument/2006/relationships/image" Target="../media/image68.gif"/><Relationship Id="rId9" Type="http://schemas.openxmlformats.org/officeDocument/2006/relationships/image" Target="../media/image69.gif"/><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g"/><Relationship Id="rId7"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gif"/><Relationship Id="rId7" Type="http://schemas.openxmlformats.org/officeDocument/2006/relationships/image" Target="../media/image22.gif"/><Relationship Id="rId8" Type="http://schemas.openxmlformats.org/officeDocument/2006/relationships/image" Target="../media/image23.jpg"/><Relationship Id="rId9" Type="http://schemas.openxmlformats.org/officeDocument/2006/relationships/image" Target="../media/image24.gif"/><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gi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spc="-100" dirty="0" smtClean="0">
                <a:effectLst>
                  <a:outerShdw blurRad="50800" dist="38100" dir="2700000" algn="tl" rotWithShape="0">
                    <a:prstClr val="black">
                      <a:alpha val="40000"/>
                    </a:prstClr>
                  </a:outerShdw>
                </a:effectLst>
              </a:rPr>
              <a:t>Ruckus </a:t>
            </a:r>
            <a:r>
              <a:rPr lang="en-US" sz="4400" spc="-100" dirty="0" err="1" smtClean="0">
                <a:effectLst>
                  <a:outerShdw blurRad="50800" dist="38100" dir="2700000" algn="tl" rotWithShape="0">
                    <a:prstClr val="black">
                      <a:alpha val="40000"/>
                    </a:prstClr>
                  </a:outerShdw>
                </a:effectLst>
              </a:rPr>
              <a:t>Cloudpath</a:t>
            </a:r>
            <a:r>
              <a:rPr lang="en-US" sz="4400" spc="-100" dirty="0" smtClean="0">
                <a:effectLst>
                  <a:outerShdw blurRad="50800" dist="38100" dir="2700000" algn="tl" rotWithShape="0">
                    <a:prstClr val="black">
                      <a:alpha val="40000"/>
                    </a:prstClr>
                  </a:outerShdw>
                </a:effectLst>
              </a:rPr>
              <a:t>: </a:t>
            </a:r>
            <a:br>
              <a:rPr lang="en-US" sz="4400" spc="-100" dirty="0" smtClean="0">
                <a:effectLst>
                  <a:outerShdw blurRad="50800" dist="38100" dir="2700000" algn="tl" rotWithShape="0">
                    <a:prstClr val="black">
                      <a:alpha val="40000"/>
                    </a:prstClr>
                  </a:outerShdw>
                </a:effectLst>
              </a:rPr>
            </a:br>
            <a:r>
              <a:rPr lang="en-US" sz="4400" spc="-100" dirty="0" smtClean="0">
                <a:effectLst>
                  <a:outerShdw blurRad="50800" dist="38100" dir="2700000" algn="tl" rotWithShape="0">
                    <a:prstClr val="black">
                      <a:alpha val="40000"/>
                    </a:prstClr>
                  </a:outerShdw>
                </a:effectLst>
              </a:rPr>
              <a:t>Control de </a:t>
            </a:r>
            <a:r>
              <a:rPr lang="en-US" sz="4400" spc="-100" dirty="0" err="1" smtClean="0">
                <a:effectLst>
                  <a:outerShdw blurRad="50800" dist="38100" dir="2700000" algn="tl" rotWithShape="0">
                    <a:prstClr val="black">
                      <a:alpha val="40000"/>
                    </a:prstClr>
                  </a:outerShdw>
                </a:effectLst>
              </a:rPr>
              <a:t>acceso</a:t>
            </a:r>
            <a:r>
              <a:rPr lang="en-US" sz="4400" spc="-100" dirty="0" smtClean="0">
                <a:effectLst>
                  <a:outerShdw blurRad="50800" dist="38100" dir="2700000" algn="tl" rotWithShape="0">
                    <a:prstClr val="black">
                      <a:alpha val="40000"/>
                    </a:prstClr>
                  </a:outerShdw>
                </a:effectLst>
              </a:rPr>
              <a:t> </a:t>
            </a:r>
            <a:r>
              <a:rPr lang="en-US" sz="4400" spc="-100" dirty="0" err="1" smtClean="0">
                <a:effectLst>
                  <a:outerShdw blurRad="50800" dist="38100" dir="2700000" algn="tl" rotWithShape="0">
                    <a:prstClr val="black">
                      <a:alpha val="40000"/>
                    </a:prstClr>
                  </a:outerShdw>
                </a:effectLst>
              </a:rPr>
              <a:t>inteligente</a:t>
            </a:r>
            <a:endParaRPr lang="en-US" sz="4400" spc="-100" dirty="0">
              <a:effectLst>
                <a:outerShdw blurRad="50800" dist="38100" dir="2700000" algn="tl" rotWithShape="0">
                  <a:prstClr val="black">
                    <a:alpha val="40000"/>
                  </a:prstClr>
                </a:outerShdw>
              </a:effectLst>
            </a:endParaRPr>
          </a:p>
        </p:txBody>
      </p:sp>
      <p:sp>
        <p:nvSpPr>
          <p:cNvPr id="3" name="TextBox 2"/>
          <p:cNvSpPr txBox="1"/>
          <p:nvPr/>
        </p:nvSpPr>
        <p:spPr>
          <a:xfrm>
            <a:off x="991658" y="5013960"/>
            <a:ext cx="4738582" cy="1200329"/>
          </a:xfrm>
          <a:prstGeom prst="rect">
            <a:avLst/>
          </a:prstGeom>
          <a:noFill/>
        </p:spPr>
        <p:txBody>
          <a:bodyPr wrap="square" rtlCol="0">
            <a:spAutoFit/>
          </a:bodyPr>
          <a:lstStyle/>
          <a:p>
            <a:r>
              <a:rPr lang="en-US" dirty="0">
                <a:solidFill>
                  <a:schemeClr val="bg1"/>
                </a:solidFill>
                <a:effectLst>
                  <a:outerShdw blurRad="50800" dist="38100" dir="2700000" algn="tl" rotWithShape="0">
                    <a:prstClr val="black">
                      <a:alpha val="40000"/>
                    </a:prstClr>
                  </a:outerShdw>
                </a:effectLst>
              </a:rPr>
              <a:t>Juan </a:t>
            </a:r>
            <a:r>
              <a:rPr lang="en-US" dirty="0" err="1">
                <a:solidFill>
                  <a:schemeClr val="bg1"/>
                </a:solidFill>
                <a:effectLst>
                  <a:outerShdw blurRad="50800" dist="38100" dir="2700000" algn="tl" rotWithShape="0">
                    <a:prstClr val="black">
                      <a:alpha val="40000"/>
                    </a:prstClr>
                  </a:outerShdw>
                </a:effectLst>
              </a:rPr>
              <a:t>Grau</a:t>
            </a:r>
            <a:r>
              <a:rPr lang="en-US" dirty="0">
                <a:solidFill>
                  <a:schemeClr val="bg1"/>
                </a:solidFill>
                <a:effectLst>
                  <a:outerShdw blurRad="50800" dist="38100" dir="2700000" algn="tl" rotWithShape="0">
                    <a:prstClr val="black">
                      <a:alpha val="40000"/>
                    </a:prstClr>
                  </a:outerShdw>
                </a:effectLst>
              </a:rPr>
              <a:t> </a:t>
            </a:r>
            <a:r>
              <a:rPr lang="mr-IN" dirty="0">
                <a:solidFill>
                  <a:schemeClr val="bg1"/>
                </a:solidFill>
                <a:effectLst>
                  <a:outerShdw blurRad="50800" dist="38100" dir="2700000" algn="tl" rotWithShape="0">
                    <a:prstClr val="black">
                      <a:alpha val="40000"/>
                    </a:prstClr>
                  </a:outerShdw>
                </a:effectLst>
              </a:rPr>
              <a:t>–</a:t>
            </a:r>
            <a:r>
              <a:rPr lang="en-US" dirty="0">
                <a:solidFill>
                  <a:schemeClr val="bg1"/>
                </a:solidFill>
                <a:effectLst>
                  <a:outerShdw blurRad="50800" dist="38100" dir="2700000" algn="tl" rotWithShape="0">
                    <a:prstClr val="black">
                      <a:alpha val="40000"/>
                    </a:prstClr>
                  </a:outerShdw>
                </a:effectLst>
              </a:rPr>
              <a:t> Iberia PAM</a:t>
            </a:r>
          </a:p>
          <a:p>
            <a:r>
              <a:rPr lang="en-US" dirty="0">
                <a:solidFill>
                  <a:schemeClr val="bg1"/>
                </a:solidFill>
                <a:effectLst>
                  <a:outerShdw blurRad="50800" dist="38100" dir="2700000" algn="tl" rotWithShape="0">
                    <a:prstClr val="black">
                      <a:alpha val="40000"/>
                    </a:prstClr>
                  </a:outerShdw>
                </a:effectLst>
              </a:rPr>
              <a:t>Felix </a:t>
            </a:r>
            <a:r>
              <a:rPr lang="en-US" dirty="0" err="1">
                <a:solidFill>
                  <a:schemeClr val="bg1"/>
                </a:solidFill>
                <a:effectLst>
                  <a:outerShdw blurRad="50800" dist="38100" dir="2700000" algn="tl" rotWithShape="0">
                    <a:prstClr val="black">
                      <a:alpha val="40000"/>
                    </a:prstClr>
                  </a:outerShdw>
                </a:effectLst>
              </a:rPr>
              <a:t>Martos</a:t>
            </a:r>
            <a:r>
              <a:rPr lang="en-US" dirty="0">
                <a:solidFill>
                  <a:schemeClr val="bg1"/>
                </a:solidFill>
                <a:effectLst>
                  <a:outerShdw blurRad="50800" dist="38100" dir="2700000" algn="tl" rotWithShape="0">
                    <a:prstClr val="black">
                      <a:alpha val="40000"/>
                    </a:prstClr>
                  </a:outerShdw>
                </a:effectLst>
              </a:rPr>
              <a:t> </a:t>
            </a:r>
            <a:r>
              <a:rPr lang="mr-IN" dirty="0">
                <a:solidFill>
                  <a:schemeClr val="bg1"/>
                </a:solidFill>
                <a:effectLst>
                  <a:outerShdw blurRad="50800" dist="38100" dir="2700000" algn="tl" rotWithShape="0">
                    <a:prstClr val="black">
                      <a:alpha val="40000"/>
                    </a:prstClr>
                  </a:outerShdw>
                </a:effectLst>
              </a:rPr>
              <a:t>–</a:t>
            </a:r>
            <a:r>
              <a:rPr lang="en-US" dirty="0">
                <a:solidFill>
                  <a:schemeClr val="bg1"/>
                </a:solidFill>
                <a:effectLst>
                  <a:outerShdw blurRad="50800" dist="38100" dir="2700000" algn="tl" rotWithShape="0">
                    <a:prstClr val="black">
                      <a:alpha val="40000"/>
                    </a:prstClr>
                  </a:outerShdw>
                </a:effectLst>
              </a:rPr>
              <a:t> Iberia SE</a:t>
            </a:r>
          </a:p>
          <a:p>
            <a:endParaRPr lang="en-US" dirty="0">
              <a:solidFill>
                <a:schemeClr val="bg1"/>
              </a:solidFill>
            </a:endParaRPr>
          </a:p>
        </p:txBody>
      </p:sp>
    </p:spTree>
    <p:extLst>
      <p:ext uri="{BB962C8B-B14F-4D97-AF65-F5344CB8AC3E}">
        <p14:creationId xmlns:p14="http://schemas.microsoft.com/office/powerpoint/2010/main" val="698211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912812" y="2286000"/>
            <a:ext cx="3581400" cy="3569208"/>
          </a:xfrm>
          <a:prstGeom prst="roundRect">
            <a:avLst>
              <a:gd name="adj" fmla="val 3182"/>
            </a:avLst>
          </a:prstGeom>
          <a:solidFill>
            <a:srgbClr val="00558B"/>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4" name="Title 3"/>
          <p:cNvSpPr>
            <a:spLocks noGrp="1"/>
          </p:cNvSpPr>
          <p:nvPr>
            <p:ph type="title"/>
          </p:nvPr>
        </p:nvSpPr>
        <p:spPr>
          <a:xfrm>
            <a:off x="1417201" y="-84978"/>
            <a:ext cx="10512862" cy="1325563"/>
          </a:xfrm>
        </p:spPr>
        <p:txBody>
          <a:bodyPr/>
          <a:lstStyle/>
          <a:p>
            <a:r>
              <a:rPr lang="en-US" dirty="0" smtClean="0"/>
              <a:t>Full-Service Platform Integration</a:t>
            </a:r>
            <a:endParaRPr lang="en-US" dirty="0"/>
          </a:p>
        </p:txBody>
      </p:sp>
      <p:sp>
        <p:nvSpPr>
          <p:cNvPr id="11" name="TextBox 10"/>
          <p:cNvSpPr txBox="1"/>
          <p:nvPr/>
        </p:nvSpPr>
        <p:spPr>
          <a:xfrm>
            <a:off x="339398" y="1731903"/>
            <a:ext cx="4648200" cy="461665"/>
          </a:xfrm>
          <a:prstGeom prst="rect">
            <a:avLst/>
          </a:prstGeom>
          <a:noFill/>
        </p:spPr>
        <p:txBody>
          <a:bodyPr wrap="square" rtlCol="0">
            <a:spAutoFit/>
          </a:bodyPr>
          <a:lstStyle/>
          <a:p>
            <a:pPr algn="ctr"/>
            <a:r>
              <a:rPr lang="en-US" b="1" spc="-60" dirty="0" smtClean="0">
                <a:latin typeface="Arial"/>
                <a:cs typeface="Arial"/>
              </a:rPr>
              <a:t>Ruckus </a:t>
            </a:r>
            <a:r>
              <a:rPr lang="en-US" b="1" spc="-60" dirty="0" err="1" smtClean="0">
                <a:latin typeface="Arial"/>
                <a:cs typeface="Arial"/>
              </a:rPr>
              <a:t>Cloudpath</a:t>
            </a:r>
            <a:r>
              <a:rPr lang="en-US" b="1" spc="-60" dirty="0" smtClean="0">
                <a:latin typeface="Arial"/>
                <a:cs typeface="Arial"/>
              </a:rPr>
              <a:t> </a:t>
            </a:r>
          </a:p>
        </p:txBody>
      </p:sp>
      <p:sp>
        <p:nvSpPr>
          <p:cNvPr id="80" name="TextBox 79"/>
          <p:cNvSpPr txBox="1"/>
          <p:nvPr/>
        </p:nvSpPr>
        <p:spPr>
          <a:xfrm>
            <a:off x="5180012" y="1504890"/>
            <a:ext cx="5943600" cy="400110"/>
          </a:xfrm>
          <a:prstGeom prst="rect">
            <a:avLst/>
          </a:prstGeom>
          <a:noFill/>
        </p:spPr>
        <p:txBody>
          <a:bodyPr wrap="square" rtlCol="0">
            <a:spAutoFit/>
          </a:bodyPr>
          <a:lstStyle/>
          <a:p>
            <a:r>
              <a:rPr lang="en-US" sz="2000" b="1" spc="-60" dirty="0" smtClean="0">
                <a:latin typeface="Arial"/>
                <a:cs typeface="Arial"/>
              </a:rPr>
              <a:t>Integrated Platforms</a:t>
            </a:r>
          </a:p>
        </p:txBody>
      </p:sp>
      <p:sp>
        <p:nvSpPr>
          <p:cNvPr id="6" name="Rounded Rectangle 5"/>
          <p:cNvSpPr/>
          <p:nvPr/>
        </p:nvSpPr>
        <p:spPr bwMode="auto">
          <a:xfrm>
            <a:off x="1071377" y="251460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 name="TextBox 6"/>
          <p:cNvSpPr txBox="1"/>
          <p:nvPr/>
        </p:nvSpPr>
        <p:spPr>
          <a:xfrm>
            <a:off x="1530101" y="2520434"/>
            <a:ext cx="2359152" cy="369332"/>
          </a:xfrm>
          <a:prstGeom prst="rect">
            <a:avLst/>
          </a:prstGeom>
          <a:noFill/>
        </p:spPr>
        <p:txBody>
          <a:bodyPr wrap="square" rtlCol="0">
            <a:spAutoFit/>
          </a:bodyPr>
          <a:lstStyle/>
          <a:p>
            <a:pPr algn="ctr"/>
            <a:r>
              <a:rPr lang="en-US" sz="1800" dirty="0" smtClean="0">
                <a:solidFill>
                  <a:schemeClr val="tx1">
                    <a:lumMod val="75000"/>
                  </a:schemeClr>
                </a:solidFill>
              </a:rPr>
              <a:t>RADIUS</a:t>
            </a:r>
            <a:endParaRPr lang="en-US" sz="1800" dirty="0">
              <a:solidFill>
                <a:schemeClr val="tx1">
                  <a:lumMod val="75000"/>
                </a:schemeClr>
              </a:solidFill>
            </a:endParaRPr>
          </a:p>
        </p:txBody>
      </p:sp>
      <p:sp>
        <p:nvSpPr>
          <p:cNvPr id="60" name="Rounded Rectangle 59"/>
          <p:cNvSpPr/>
          <p:nvPr/>
        </p:nvSpPr>
        <p:spPr bwMode="auto">
          <a:xfrm>
            <a:off x="1071377" y="297147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65" name="TextBox 64"/>
          <p:cNvSpPr txBox="1"/>
          <p:nvPr/>
        </p:nvSpPr>
        <p:spPr>
          <a:xfrm>
            <a:off x="1530101" y="2977304"/>
            <a:ext cx="2359152" cy="369332"/>
          </a:xfrm>
          <a:prstGeom prst="rect">
            <a:avLst/>
          </a:prstGeom>
          <a:noFill/>
        </p:spPr>
        <p:txBody>
          <a:bodyPr wrap="square" rtlCol="0">
            <a:spAutoFit/>
          </a:bodyPr>
          <a:lstStyle/>
          <a:p>
            <a:pPr algn="ctr"/>
            <a:r>
              <a:rPr lang="en-US" sz="1800" dirty="0" smtClean="0">
                <a:solidFill>
                  <a:schemeClr val="tx1">
                    <a:lumMod val="75000"/>
                  </a:schemeClr>
                </a:solidFill>
              </a:rPr>
              <a:t>PKI</a:t>
            </a:r>
            <a:endParaRPr lang="en-US" sz="1800" dirty="0">
              <a:solidFill>
                <a:schemeClr val="tx1">
                  <a:lumMod val="75000"/>
                </a:schemeClr>
              </a:solidFill>
            </a:endParaRPr>
          </a:p>
        </p:txBody>
      </p:sp>
      <p:sp>
        <p:nvSpPr>
          <p:cNvPr id="67" name="Rounded Rectangle 66"/>
          <p:cNvSpPr/>
          <p:nvPr/>
        </p:nvSpPr>
        <p:spPr bwMode="auto">
          <a:xfrm>
            <a:off x="1071377" y="342834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68" name="TextBox 67"/>
          <p:cNvSpPr txBox="1"/>
          <p:nvPr/>
        </p:nvSpPr>
        <p:spPr>
          <a:xfrm>
            <a:off x="1415039" y="3434174"/>
            <a:ext cx="2589276" cy="369332"/>
          </a:xfrm>
          <a:prstGeom prst="rect">
            <a:avLst/>
          </a:prstGeom>
          <a:noFill/>
        </p:spPr>
        <p:txBody>
          <a:bodyPr wrap="square" rtlCol="0">
            <a:spAutoFit/>
          </a:bodyPr>
          <a:lstStyle/>
          <a:p>
            <a:pPr algn="ctr"/>
            <a:r>
              <a:rPr lang="en-US" sz="1800" dirty="0" smtClean="0">
                <a:solidFill>
                  <a:schemeClr val="tx1">
                    <a:lumMod val="75000"/>
                  </a:schemeClr>
                </a:solidFill>
              </a:rPr>
              <a:t>Device Provisioning</a:t>
            </a:r>
            <a:endParaRPr lang="en-US" sz="1800" dirty="0">
              <a:solidFill>
                <a:schemeClr val="tx1">
                  <a:lumMod val="75000"/>
                </a:schemeClr>
              </a:solidFill>
            </a:endParaRPr>
          </a:p>
        </p:txBody>
      </p:sp>
      <p:sp>
        <p:nvSpPr>
          <p:cNvPr id="70" name="Rounded Rectangle 69"/>
          <p:cNvSpPr/>
          <p:nvPr/>
        </p:nvSpPr>
        <p:spPr bwMode="auto">
          <a:xfrm>
            <a:off x="1071377" y="388521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1" name="TextBox 70"/>
          <p:cNvSpPr txBox="1"/>
          <p:nvPr/>
        </p:nvSpPr>
        <p:spPr>
          <a:xfrm>
            <a:off x="1223777" y="3891044"/>
            <a:ext cx="2971801" cy="369332"/>
          </a:xfrm>
          <a:prstGeom prst="rect">
            <a:avLst/>
          </a:prstGeom>
          <a:noFill/>
        </p:spPr>
        <p:txBody>
          <a:bodyPr wrap="square" rtlCol="0">
            <a:spAutoFit/>
          </a:bodyPr>
          <a:lstStyle/>
          <a:p>
            <a:pPr algn="ctr"/>
            <a:r>
              <a:rPr lang="en-US" sz="1800" dirty="0" smtClean="0">
                <a:solidFill>
                  <a:schemeClr val="tx1">
                    <a:lumMod val="75000"/>
                  </a:schemeClr>
                </a:solidFill>
              </a:rPr>
              <a:t>User Database Integration</a:t>
            </a:r>
            <a:endParaRPr lang="en-US" sz="1800" dirty="0">
              <a:solidFill>
                <a:schemeClr val="tx1">
                  <a:lumMod val="75000"/>
                </a:schemeClr>
              </a:solidFill>
            </a:endParaRPr>
          </a:p>
        </p:txBody>
      </p:sp>
      <p:sp>
        <p:nvSpPr>
          <p:cNvPr id="73" name="Rounded Rectangle 72"/>
          <p:cNvSpPr/>
          <p:nvPr/>
        </p:nvSpPr>
        <p:spPr bwMode="auto">
          <a:xfrm>
            <a:off x="1071377" y="434340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4" name="TextBox 73"/>
          <p:cNvSpPr txBox="1"/>
          <p:nvPr/>
        </p:nvSpPr>
        <p:spPr>
          <a:xfrm>
            <a:off x="1223777" y="4349234"/>
            <a:ext cx="2971801" cy="369332"/>
          </a:xfrm>
          <a:prstGeom prst="rect">
            <a:avLst/>
          </a:prstGeom>
          <a:noFill/>
        </p:spPr>
        <p:txBody>
          <a:bodyPr wrap="square" rtlCol="0">
            <a:spAutoFit/>
          </a:bodyPr>
          <a:lstStyle/>
          <a:p>
            <a:pPr algn="ctr"/>
            <a:r>
              <a:rPr lang="en-US" sz="1800" dirty="0" smtClean="0">
                <a:solidFill>
                  <a:schemeClr val="tx1">
                    <a:lumMod val="75000"/>
                  </a:schemeClr>
                </a:solidFill>
              </a:rPr>
              <a:t>Device Management</a:t>
            </a:r>
            <a:endParaRPr lang="en-US" sz="1800" dirty="0">
              <a:solidFill>
                <a:schemeClr val="tx1">
                  <a:lumMod val="75000"/>
                </a:schemeClr>
              </a:solidFill>
            </a:endParaRPr>
          </a:p>
        </p:txBody>
      </p:sp>
      <p:sp>
        <p:nvSpPr>
          <p:cNvPr id="76" name="Rounded Rectangle 75"/>
          <p:cNvSpPr/>
          <p:nvPr/>
        </p:nvSpPr>
        <p:spPr bwMode="auto">
          <a:xfrm>
            <a:off x="1071377" y="480060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7" name="TextBox 76"/>
          <p:cNvSpPr txBox="1"/>
          <p:nvPr/>
        </p:nvSpPr>
        <p:spPr>
          <a:xfrm>
            <a:off x="1223777" y="4806434"/>
            <a:ext cx="2971801" cy="369332"/>
          </a:xfrm>
          <a:prstGeom prst="rect">
            <a:avLst/>
          </a:prstGeom>
          <a:noFill/>
        </p:spPr>
        <p:txBody>
          <a:bodyPr wrap="square" rtlCol="0">
            <a:spAutoFit/>
          </a:bodyPr>
          <a:lstStyle/>
          <a:p>
            <a:pPr algn="ctr"/>
            <a:r>
              <a:rPr lang="en-US" sz="1800" dirty="0" smtClean="0">
                <a:solidFill>
                  <a:schemeClr val="tx1">
                    <a:lumMod val="75000"/>
                  </a:schemeClr>
                </a:solidFill>
              </a:rPr>
              <a:t>Guest Access Services</a:t>
            </a:r>
            <a:endParaRPr lang="en-US" sz="1800" dirty="0">
              <a:solidFill>
                <a:schemeClr val="tx1">
                  <a:lumMod val="75000"/>
                </a:schemeClr>
              </a:solidFill>
            </a:endParaRPr>
          </a:p>
        </p:txBody>
      </p:sp>
      <p:sp>
        <p:nvSpPr>
          <p:cNvPr id="78" name="Rounded Rectangle 77"/>
          <p:cNvSpPr/>
          <p:nvPr/>
        </p:nvSpPr>
        <p:spPr bwMode="auto">
          <a:xfrm>
            <a:off x="1071377" y="5257800"/>
            <a:ext cx="3276600" cy="381000"/>
          </a:xfrm>
          <a:prstGeom prst="roundRect">
            <a:avLst>
              <a:gd name="adj"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9" name="TextBox 78"/>
          <p:cNvSpPr txBox="1"/>
          <p:nvPr/>
        </p:nvSpPr>
        <p:spPr>
          <a:xfrm>
            <a:off x="1223777" y="5263634"/>
            <a:ext cx="2971801" cy="369332"/>
          </a:xfrm>
          <a:prstGeom prst="rect">
            <a:avLst/>
          </a:prstGeom>
          <a:noFill/>
        </p:spPr>
        <p:txBody>
          <a:bodyPr wrap="square" rtlCol="0">
            <a:spAutoFit/>
          </a:bodyPr>
          <a:lstStyle/>
          <a:p>
            <a:pPr algn="ctr"/>
            <a:r>
              <a:rPr lang="en-US" sz="1800" dirty="0" smtClean="0">
                <a:solidFill>
                  <a:schemeClr val="tx1">
                    <a:lumMod val="75000"/>
                  </a:schemeClr>
                </a:solidFill>
              </a:rPr>
              <a:t>Policy Engine</a:t>
            </a:r>
            <a:endParaRPr lang="en-US" sz="1800" dirty="0">
              <a:solidFill>
                <a:schemeClr val="tx1">
                  <a:lumMod val="75000"/>
                </a:schemeClr>
              </a:solidFill>
            </a:endParaRPr>
          </a:p>
        </p:txBody>
      </p:sp>
      <p:sp>
        <p:nvSpPr>
          <p:cNvPr id="91" name="TextBox 90"/>
          <p:cNvSpPr txBox="1"/>
          <p:nvPr/>
        </p:nvSpPr>
        <p:spPr>
          <a:xfrm>
            <a:off x="5148263" y="2068251"/>
            <a:ext cx="6781800" cy="4154984"/>
          </a:xfrm>
          <a:prstGeom prst="rect">
            <a:avLst/>
          </a:prstGeom>
          <a:noFill/>
        </p:spPr>
        <p:txBody>
          <a:bodyPr wrap="square" rtlCol="0">
            <a:spAutoFit/>
          </a:bodyPr>
          <a:lstStyle/>
          <a:p>
            <a:pPr marL="342900" indent="-342900">
              <a:spcAft>
                <a:spcPts val="2400"/>
              </a:spcAft>
              <a:buClr>
                <a:srgbClr val="F65207"/>
              </a:buClr>
              <a:buSzPct val="150000"/>
              <a:buFont typeface="+mj-lt"/>
              <a:buAutoNum type="arabicPeriod"/>
            </a:pPr>
            <a:r>
              <a:rPr lang="en-US" sz="1800" b="1" spc="-60" dirty="0" smtClean="0">
                <a:latin typeface="Arial"/>
                <a:cs typeface="Arial"/>
              </a:rPr>
              <a:t>RADIUS</a:t>
            </a:r>
            <a:r>
              <a:rPr lang="en-US" sz="1800" spc="-60" dirty="0" smtClean="0">
                <a:latin typeface="Arial"/>
                <a:cs typeface="Arial"/>
              </a:rPr>
              <a:t> – efficient and flexible 802.1X connectivity</a:t>
            </a:r>
          </a:p>
          <a:p>
            <a:pPr marL="342900" indent="-342900">
              <a:spcAft>
                <a:spcPts val="2400"/>
              </a:spcAft>
              <a:buClr>
                <a:srgbClr val="F65207"/>
              </a:buClr>
              <a:buSzPct val="150000"/>
              <a:buFont typeface="+mj-lt"/>
              <a:buAutoNum type="arabicPeriod"/>
            </a:pPr>
            <a:r>
              <a:rPr lang="en-US" sz="1800" b="1" spc="-60" dirty="0" smtClean="0">
                <a:latin typeface="Arial"/>
                <a:cs typeface="Arial"/>
              </a:rPr>
              <a:t>PKI</a:t>
            </a:r>
            <a:r>
              <a:rPr lang="en-US" sz="1800" spc="-60" dirty="0" smtClean="0">
                <a:latin typeface="Arial"/>
                <a:cs typeface="Arial"/>
              </a:rPr>
              <a:t> – certificate management has never been this easy</a:t>
            </a:r>
          </a:p>
          <a:p>
            <a:pPr marL="342900" indent="-342900">
              <a:spcAft>
                <a:spcPts val="2400"/>
              </a:spcAft>
              <a:buClr>
                <a:srgbClr val="F65207"/>
              </a:buClr>
              <a:buSzPct val="150000"/>
              <a:buFont typeface="+mj-lt"/>
              <a:buAutoNum type="arabicPeriod"/>
            </a:pPr>
            <a:r>
              <a:rPr lang="en-US" sz="1800" b="1" spc="-60" dirty="0" smtClean="0">
                <a:latin typeface="Arial"/>
                <a:cs typeface="Arial"/>
              </a:rPr>
              <a:t>Client Provisioning</a:t>
            </a:r>
            <a:r>
              <a:rPr lang="en-US" sz="1800" spc="-60" dirty="0" smtClean="0">
                <a:latin typeface="Arial"/>
                <a:cs typeface="Arial"/>
              </a:rPr>
              <a:t> – support for all client OS types</a:t>
            </a:r>
          </a:p>
          <a:p>
            <a:pPr marL="342900" indent="-342900">
              <a:spcAft>
                <a:spcPts val="2400"/>
              </a:spcAft>
              <a:buClr>
                <a:srgbClr val="F65207"/>
              </a:buClr>
              <a:buSzPct val="150000"/>
              <a:buFont typeface="+mj-lt"/>
              <a:buAutoNum type="arabicPeriod"/>
            </a:pPr>
            <a:r>
              <a:rPr lang="en-US" sz="1800" b="1" spc="-60" dirty="0" smtClean="0">
                <a:latin typeface="Arial"/>
                <a:cs typeface="Arial"/>
              </a:rPr>
              <a:t>User DB Integration</a:t>
            </a:r>
            <a:r>
              <a:rPr lang="en-US" sz="1800" spc="-60" dirty="0" smtClean="0">
                <a:latin typeface="Arial"/>
                <a:cs typeface="Arial"/>
              </a:rPr>
              <a:t> – </a:t>
            </a:r>
            <a:r>
              <a:rPr lang="en-US" sz="1800" spc="-60" dirty="0">
                <a:latin typeface="Arial"/>
              </a:rPr>
              <a:t>integrate with existing user databases/CAs</a:t>
            </a:r>
          </a:p>
          <a:p>
            <a:pPr marL="342900" indent="-342900">
              <a:spcAft>
                <a:spcPts val="2400"/>
              </a:spcAft>
              <a:buClr>
                <a:srgbClr val="F65207"/>
              </a:buClr>
              <a:buSzPct val="150000"/>
              <a:buFont typeface="+mj-lt"/>
              <a:buAutoNum type="arabicPeriod"/>
            </a:pPr>
            <a:r>
              <a:rPr lang="en-US" sz="1800" b="1" spc="-60" dirty="0" smtClean="0">
                <a:latin typeface="Arial"/>
                <a:cs typeface="Arial"/>
              </a:rPr>
              <a:t>Device Management</a:t>
            </a:r>
            <a:r>
              <a:rPr lang="en-US" sz="1800" spc="-60" dirty="0" smtClean="0">
                <a:latin typeface="Arial"/>
                <a:cs typeface="Arial"/>
              </a:rPr>
              <a:t> – enforce device-specific </a:t>
            </a:r>
            <a:r>
              <a:rPr lang="en-US" sz="1800" spc="-60" dirty="0">
                <a:latin typeface="Arial"/>
              </a:rPr>
              <a:t>settings </a:t>
            </a:r>
            <a:r>
              <a:rPr lang="en-US" sz="1800" spc="-60" dirty="0" smtClean="0">
                <a:latin typeface="Arial"/>
              </a:rPr>
              <a:t>for </a:t>
            </a:r>
            <a:r>
              <a:rPr lang="en-US" sz="1800" spc="-60" dirty="0" smtClean="0">
                <a:latin typeface="Arial"/>
                <a:cs typeface="Arial"/>
              </a:rPr>
              <a:t>antivirus, firewall, passcodes, NAC, proxies</a:t>
            </a:r>
          </a:p>
          <a:p>
            <a:pPr marL="342900" indent="-342900">
              <a:spcAft>
                <a:spcPts val="2400"/>
              </a:spcAft>
              <a:buClr>
                <a:srgbClr val="F65207"/>
              </a:buClr>
              <a:buSzPct val="150000"/>
              <a:buFont typeface="+mj-lt"/>
              <a:buAutoNum type="arabicPeriod"/>
            </a:pPr>
            <a:r>
              <a:rPr lang="en-US" sz="1800" b="1" spc="-60" dirty="0" smtClean="0">
                <a:latin typeface="Arial"/>
                <a:cs typeface="Arial"/>
              </a:rPr>
              <a:t>Guest Access</a:t>
            </a:r>
            <a:r>
              <a:rPr lang="en-US" sz="1800" spc="-60" dirty="0" smtClean="0">
                <a:latin typeface="Arial"/>
                <a:cs typeface="Arial"/>
              </a:rPr>
              <a:t> – secure or traditional self-service guest</a:t>
            </a:r>
          </a:p>
          <a:p>
            <a:pPr marL="342900" indent="-342900">
              <a:spcAft>
                <a:spcPts val="2400"/>
              </a:spcAft>
              <a:buClr>
                <a:srgbClr val="F65207"/>
              </a:buClr>
              <a:buSzPct val="150000"/>
              <a:buFont typeface="+mj-lt"/>
              <a:buAutoNum type="arabicPeriod"/>
            </a:pPr>
            <a:r>
              <a:rPr lang="en-US" sz="1800" b="1" spc="-60" dirty="0" smtClean="0">
                <a:latin typeface="Arial"/>
                <a:cs typeface="Arial"/>
              </a:rPr>
              <a:t>Policy Engine</a:t>
            </a:r>
            <a:r>
              <a:rPr lang="en-US" sz="1800" spc="-60" dirty="0" smtClean="0">
                <a:latin typeface="Arial"/>
                <a:cs typeface="Arial"/>
              </a:rPr>
              <a:t> – enforce custom user and device privileges</a:t>
            </a:r>
          </a:p>
        </p:txBody>
      </p:sp>
    </p:spTree>
    <p:extLst>
      <p:ext uri="{BB962C8B-B14F-4D97-AF65-F5344CB8AC3E}">
        <p14:creationId xmlns:p14="http://schemas.microsoft.com/office/powerpoint/2010/main" val="1325748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131" y="204695"/>
            <a:ext cx="10296519" cy="678551"/>
          </a:xfrm>
        </p:spPr>
        <p:txBody>
          <a:bodyPr/>
          <a:lstStyle/>
          <a:p>
            <a:r>
              <a:rPr lang="en-US" dirty="0" smtClean="0"/>
              <a:t>APIs Allow 3</a:t>
            </a:r>
            <a:r>
              <a:rPr lang="en-US" baseline="30000" dirty="0" smtClean="0"/>
              <a:t>rd</a:t>
            </a:r>
            <a:r>
              <a:rPr lang="en-US" dirty="0" smtClean="0"/>
              <a:t> Party Integration</a:t>
            </a:r>
            <a:endParaRPr lang="en-US" dirty="0"/>
          </a:p>
        </p:txBody>
      </p:sp>
      <p:sp>
        <p:nvSpPr>
          <p:cNvPr id="10" name="Rectangle 9"/>
          <p:cNvSpPr/>
          <p:nvPr/>
        </p:nvSpPr>
        <p:spPr bwMode="auto">
          <a:xfrm>
            <a:off x="2097255" y="1567436"/>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a:latin typeface="Dual 400" charset="0"/>
                <a:cs typeface="Dual 400" charset="0"/>
              </a:rPr>
              <a:t>Firewall</a:t>
            </a:r>
          </a:p>
        </p:txBody>
      </p:sp>
      <p:grpSp>
        <p:nvGrpSpPr>
          <p:cNvPr id="11" name="Group 10"/>
          <p:cNvGrpSpPr/>
          <p:nvPr/>
        </p:nvGrpSpPr>
        <p:grpSpPr>
          <a:xfrm>
            <a:off x="3737031" y="1307501"/>
            <a:ext cx="878894" cy="551267"/>
            <a:chOff x="1386457" y="2782080"/>
            <a:chExt cx="659342" cy="413558"/>
          </a:xfrm>
        </p:grpSpPr>
        <p:sp>
          <p:nvSpPr>
            <p:cNvPr id="13" name="Freeform 53"/>
            <p:cNvSpPr>
              <a:spLocks noChangeArrowheads="1"/>
            </p:cNvSpPr>
            <p:nvPr/>
          </p:nvSpPr>
          <p:spPr bwMode="auto">
            <a:xfrm>
              <a:off x="1386457" y="2782080"/>
              <a:ext cx="659342" cy="413558"/>
            </a:xfrm>
            <a:custGeom>
              <a:avLst/>
              <a:gdLst>
                <a:gd name="T0" fmla="*/ 2695 w 2722"/>
                <a:gd name="T1" fmla="*/ 249 h 1705"/>
                <a:gd name="T2" fmla="*/ 2518 w 2722"/>
                <a:gd name="T3" fmla="*/ 186 h 1705"/>
                <a:gd name="T4" fmla="*/ 2331 w 2722"/>
                <a:gd name="T5" fmla="*/ 123 h 1705"/>
                <a:gd name="T6" fmla="*/ 2142 w 2722"/>
                <a:gd name="T7" fmla="*/ 60 h 1705"/>
                <a:gd name="T8" fmla="*/ 1956 w 2722"/>
                <a:gd name="T9" fmla="*/ 0 h 1705"/>
                <a:gd name="T10" fmla="*/ 2140 w 2722"/>
                <a:gd name="T11" fmla="*/ 75 h 1705"/>
                <a:gd name="T12" fmla="*/ 2320 w 2722"/>
                <a:gd name="T13" fmla="*/ 149 h 1705"/>
                <a:gd name="T14" fmla="*/ 2503 w 2722"/>
                <a:gd name="T15" fmla="*/ 221 h 1705"/>
                <a:gd name="T16" fmla="*/ 2397 w 2722"/>
                <a:gd name="T17" fmla="*/ 246 h 1705"/>
                <a:gd name="T18" fmla="*/ 2280 w 2722"/>
                <a:gd name="T19" fmla="*/ 244 h 1705"/>
                <a:gd name="T20" fmla="*/ 2031 w 2722"/>
                <a:gd name="T21" fmla="*/ 241 h 1705"/>
                <a:gd name="T22" fmla="*/ 1698 w 2722"/>
                <a:gd name="T23" fmla="*/ 241 h 1705"/>
                <a:gd name="T24" fmla="*/ 1031 w 2722"/>
                <a:gd name="T25" fmla="*/ 241 h 1705"/>
                <a:gd name="T26" fmla="*/ 699 w 2722"/>
                <a:gd name="T27" fmla="*/ 241 h 1705"/>
                <a:gd name="T28" fmla="*/ 178 w 2722"/>
                <a:gd name="T29" fmla="*/ 238 h 1705"/>
                <a:gd name="T30" fmla="*/ 226 w 2722"/>
                <a:gd name="T31" fmla="*/ 221 h 1705"/>
                <a:gd name="T32" fmla="*/ 498 w 2722"/>
                <a:gd name="T33" fmla="*/ 112 h 1705"/>
                <a:gd name="T34" fmla="*/ 682 w 2722"/>
                <a:gd name="T35" fmla="*/ 38 h 1705"/>
                <a:gd name="T36" fmla="*/ 679 w 2722"/>
                <a:gd name="T37" fmla="*/ 29 h 1705"/>
                <a:gd name="T38" fmla="*/ 493 w 2722"/>
                <a:gd name="T39" fmla="*/ 92 h 1705"/>
                <a:gd name="T40" fmla="*/ 398 w 2722"/>
                <a:gd name="T41" fmla="*/ 123 h 1705"/>
                <a:gd name="T42" fmla="*/ 63 w 2722"/>
                <a:gd name="T43" fmla="*/ 238 h 1705"/>
                <a:gd name="T44" fmla="*/ 34 w 2722"/>
                <a:gd name="T45" fmla="*/ 238 h 1705"/>
                <a:gd name="T46" fmla="*/ 34 w 2722"/>
                <a:gd name="T47" fmla="*/ 238 h 1705"/>
                <a:gd name="T48" fmla="*/ 11 w 2722"/>
                <a:gd name="T49" fmla="*/ 249 h 1705"/>
                <a:gd name="T50" fmla="*/ 0 w 2722"/>
                <a:gd name="T51" fmla="*/ 272 h 1705"/>
                <a:gd name="T52" fmla="*/ 6 w 2722"/>
                <a:gd name="T53" fmla="*/ 1676 h 1705"/>
                <a:gd name="T54" fmla="*/ 6 w 2722"/>
                <a:gd name="T55" fmla="*/ 1676 h 1705"/>
                <a:gd name="T56" fmla="*/ 8 w 2722"/>
                <a:gd name="T57" fmla="*/ 1687 h 1705"/>
                <a:gd name="T58" fmla="*/ 23 w 2722"/>
                <a:gd name="T59" fmla="*/ 1702 h 1705"/>
                <a:gd name="T60" fmla="*/ 178 w 2722"/>
                <a:gd name="T61" fmla="*/ 1702 h 1705"/>
                <a:gd name="T62" fmla="*/ 607 w 2722"/>
                <a:gd name="T63" fmla="*/ 1699 h 1705"/>
                <a:gd name="T64" fmla="*/ 1183 w 2722"/>
                <a:gd name="T65" fmla="*/ 1693 h 1705"/>
                <a:gd name="T66" fmla="*/ 1756 w 2722"/>
                <a:gd name="T67" fmla="*/ 1685 h 1705"/>
                <a:gd name="T68" fmla="*/ 2331 w 2722"/>
                <a:gd name="T69" fmla="*/ 1676 h 1705"/>
                <a:gd name="T70" fmla="*/ 1756 w 2722"/>
                <a:gd name="T71" fmla="*/ 1664 h 1705"/>
                <a:gd name="T72" fmla="*/ 1183 w 2722"/>
                <a:gd name="T73" fmla="*/ 1656 h 1705"/>
                <a:gd name="T74" fmla="*/ 607 w 2722"/>
                <a:gd name="T75" fmla="*/ 1650 h 1705"/>
                <a:gd name="T76" fmla="*/ 178 w 2722"/>
                <a:gd name="T77" fmla="*/ 1647 h 1705"/>
                <a:gd name="T78" fmla="*/ 66 w 2722"/>
                <a:gd name="T79" fmla="*/ 974 h 1705"/>
                <a:gd name="T80" fmla="*/ 367 w 2722"/>
                <a:gd name="T81" fmla="*/ 307 h 1705"/>
                <a:gd name="T82" fmla="*/ 1002 w 2722"/>
                <a:gd name="T83" fmla="*/ 304 h 1705"/>
                <a:gd name="T84" fmla="*/ 1363 w 2722"/>
                <a:gd name="T85" fmla="*/ 307 h 1705"/>
                <a:gd name="T86" fmla="*/ 1865 w 2722"/>
                <a:gd name="T87" fmla="*/ 304 h 1705"/>
                <a:gd name="T88" fmla="*/ 2197 w 2722"/>
                <a:gd name="T89" fmla="*/ 301 h 1705"/>
                <a:gd name="T90" fmla="*/ 2363 w 2722"/>
                <a:gd name="T91" fmla="*/ 301 h 1705"/>
                <a:gd name="T92" fmla="*/ 2669 w 2722"/>
                <a:gd name="T93" fmla="*/ 298 h 1705"/>
                <a:gd name="T94" fmla="*/ 2675 w 2722"/>
                <a:gd name="T95" fmla="*/ 625 h 1705"/>
                <a:gd name="T96" fmla="*/ 2681 w 2722"/>
                <a:gd name="T97" fmla="*/ 974 h 1705"/>
                <a:gd name="T98" fmla="*/ 2686 w 2722"/>
                <a:gd name="T99" fmla="*/ 1324 h 1705"/>
                <a:gd name="T100" fmla="*/ 2695 w 2722"/>
                <a:gd name="T101" fmla="*/ 1676 h 1705"/>
                <a:gd name="T102" fmla="*/ 2704 w 2722"/>
                <a:gd name="T103" fmla="*/ 1324 h 1705"/>
                <a:gd name="T104" fmla="*/ 2709 w 2722"/>
                <a:gd name="T105" fmla="*/ 974 h 1705"/>
                <a:gd name="T106" fmla="*/ 2715 w 2722"/>
                <a:gd name="T107" fmla="*/ 625 h 1705"/>
                <a:gd name="T108" fmla="*/ 2721 w 2722"/>
                <a:gd name="T109" fmla="*/ 272 h 1705"/>
                <a:gd name="T110" fmla="*/ 2721 w 2722"/>
                <a:gd name="T111" fmla="*/ 272 h 1705"/>
                <a:gd name="T112" fmla="*/ 2712 w 2722"/>
                <a:gd name="T113" fmla="*/ 255 h 1705"/>
                <a:gd name="T114" fmla="*/ 2695 w 2722"/>
                <a:gd name="T115" fmla="*/ 249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2" h="1705">
                  <a:moveTo>
                    <a:pt x="2695" y="249"/>
                  </a:moveTo>
                  <a:lnTo>
                    <a:pt x="2695" y="249"/>
                  </a:lnTo>
                  <a:lnTo>
                    <a:pt x="2692" y="249"/>
                  </a:lnTo>
                  <a:lnTo>
                    <a:pt x="2518" y="186"/>
                  </a:lnTo>
                  <a:lnTo>
                    <a:pt x="2518" y="186"/>
                  </a:lnTo>
                  <a:lnTo>
                    <a:pt x="2331" y="123"/>
                  </a:lnTo>
                  <a:lnTo>
                    <a:pt x="2237" y="92"/>
                  </a:lnTo>
                  <a:lnTo>
                    <a:pt x="2142" y="60"/>
                  </a:lnTo>
                  <a:lnTo>
                    <a:pt x="2051" y="29"/>
                  </a:lnTo>
                  <a:lnTo>
                    <a:pt x="1956" y="0"/>
                  </a:lnTo>
                  <a:lnTo>
                    <a:pt x="2048" y="38"/>
                  </a:lnTo>
                  <a:lnTo>
                    <a:pt x="2140" y="75"/>
                  </a:lnTo>
                  <a:lnTo>
                    <a:pt x="2231" y="112"/>
                  </a:lnTo>
                  <a:lnTo>
                    <a:pt x="2320" y="149"/>
                  </a:lnTo>
                  <a:lnTo>
                    <a:pt x="2320" y="149"/>
                  </a:lnTo>
                  <a:lnTo>
                    <a:pt x="2503" y="221"/>
                  </a:lnTo>
                  <a:lnTo>
                    <a:pt x="2572" y="246"/>
                  </a:lnTo>
                  <a:lnTo>
                    <a:pt x="2397" y="246"/>
                  </a:lnTo>
                  <a:lnTo>
                    <a:pt x="2363" y="246"/>
                  </a:lnTo>
                  <a:lnTo>
                    <a:pt x="2280" y="244"/>
                  </a:lnTo>
                  <a:lnTo>
                    <a:pt x="2197" y="244"/>
                  </a:lnTo>
                  <a:lnTo>
                    <a:pt x="2031" y="241"/>
                  </a:lnTo>
                  <a:lnTo>
                    <a:pt x="1865" y="241"/>
                  </a:lnTo>
                  <a:lnTo>
                    <a:pt x="1698" y="241"/>
                  </a:lnTo>
                  <a:lnTo>
                    <a:pt x="1363" y="238"/>
                  </a:lnTo>
                  <a:lnTo>
                    <a:pt x="1031" y="241"/>
                  </a:lnTo>
                  <a:lnTo>
                    <a:pt x="1002" y="241"/>
                  </a:lnTo>
                  <a:lnTo>
                    <a:pt x="699" y="241"/>
                  </a:lnTo>
                  <a:lnTo>
                    <a:pt x="367" y="238"/>
                  </a:lnTo>
                  <a:lnTo>
                    <a:pt x="178" y="238"/>
                  </a:lnTo>
                  <a:lnTo>
                    <a:pt x="226" y="221"/>
                  </a:lnTo>
                  <a:lnTo>
                    <a:pt x="226" y="221"/>
                  </a:lnTo>
                  <a:lnTo>
                    <a:pt x="409" y="149"/>
                  </a:lnTo>
                  <a:lnTo>
                    <a:pt x="498" y="112"/>
                  </a:lnTo>
                  <a:lnTo>
                    <a:pt x="590" y="75"/>
                  </a:lnTo>
                  <a:lnTo>
                    <a:pt x="682" y="38"/>
                  </a:lnTo>
                  <a:lnTo>
                    <a:pt x="773" y="0"/>
                  </a:lnTo>
                  <a:lnTo>
                    <a:pt x="679" y="29"/>
                  </a:lnTo>
                  <a:lnTo>
                    <a:pt x="587" y="60"/>
                  </a:lnTo>
                  <a:lnTo>
                    <a:pt x="493" y="92"/>
                  </a:lnTo>
                  <a:lnTo>
                    <a:pt x="398" y="123"/>
                  </a:lnTo>
                  <a:lnTo>
                    <a:pt x="398" y="123"/>
                  </a:lnTo>
                  <a:lnTo>
                    <a:pt x="212" y="186"/>
                  </a:lnTo>
                  <a:lnTo>
                    <a:pt x="63" y="238"/>
                  </a:lnTo>
                  <a:lnTo>
                    <a:pt x="34" y="238"/>
                  </a:lnTo>
                  <a:lnTo>
                    <a:pt x="34" y="238"/>
                  </a:lnTo>
                  <a:lnTo>
                    <a:pt x="34" y="238"/>
                  </a:lnTo>
                  <a:lnTo>
                    <a:pt x="34" y="238"/>
                  </a:lnTo>
                  <a:lnTo>
                    <a:pt x="20" y="241"/>
                  </a:lnTo>
                  <a:lnTo>
                    <a:pt x="11" y="249"/>
                  </a:lnTo>
                  <a:lnTo>
                    <a:pt x="3" y="261"/>
                  </a:lnTo>
                  <a:lnTo>
                    <a:pt x="0" y="272"/>
                  </a:lnTo>
                  <a:lnTo>
                    <a:pt x="3" y="974"/>
                  </a:lnTo>
                  <a:lnTo>
                    <a:pt x="6" y="1676"/>
                  </a:lnTo>
                  <a:lnTo>
                    <a:pt x="6" y="1676"/>
                  </a:lnTo>
                  <a:lnTo>
                    <a:pt x="6" y="1676"/>
                  </a:lnTo>
                  <a:lnTo>
                    <a:pt x="6" y="1676"/>
                  </a:lnTo>
                  <a:lnTo>
                    <a:pt x="8" y="1687"/>
                  </a:lnTo>
                  <a:lnTo>
                    <a:pt x="14" y="1696"/>
                  </a:lnTo>
                  <a:lnTo>
                    <a:pt x="23" y="1702"/>
                  </a:lnTo>
                  <a:lnTo>
                    <a:pt x="34" y="1704"/>
                  </a:lnTo>
                  <a:lnTo>
                    <a:pt x="178" y="1702"/>
                  </a:lnTo>
                  <a:lnTo>
                    <a:pt x="321" y="1702"/>
                  </a:lnTo>
                  <a:lnTo>
                    <a:pt x="607" y="1699"/>
                  </a:lnTo>
                  <a:lnTo>
                    <a:pt x="897" y="1696"/>
                  </a:lnTo>
                  <a:lnTo>
                    <a:pt x="1183" y="1693"/>
                  </a:lnTo>
                  <a:lnTo>
                    <a:pt x="1469" y="1690"/>
                  </a:lnTo>
                  <a:lnTo>
                    <a:pt x="1756" y="1685"/>
                  </a:lnTo>
                  <a:lnTo>
                    <a:pt x="2045" y="1682"/>
                  </a:lnTo>
                  <a:lnTo>
                    <a:pt x="2331" y="1676"/>
                  </a:lnTo>
                  <a:lnTo>
                    <a:pt x="2045" y="1670"/>
                  </a:lnTo>
                  <a:lnTo>
                    <a:pt x="1756" y="1664"/>
                  </a:lnTo>
                  <a:lnTo>
                    <a:pt x="1469" y="1659"/>
                  </a:lnTo>
                  <a:lnTo>
                    <a:pt x="1183" y="1656"/>
                  </a:lnTo>
                  <a:lnTo>
                    <a:pt x="897" y="1653"/>
                  </a:lnTo>
                  <a:lnTo>
                    <a:pt x="607" y="1650"/>
                  </a:lnTo>
                  <a:lnTo>
                    <a:pt x="321" y="1647"/>
                  </a:lnTo>
                  <a:lnTo>
                    <a:pt x="178" y="1647"/>
                  </a:lnTo>
                  <a:lnTo>
                    <a:pt x="63" y="1647"/>
                  </a:lnTo>
                  <a:lnTo>
                    <a:pt x="66" y="974"/>
                  </a:lnTo>
                  <a:lnTo>
                    <a:pt x="69" y="307"/>
                  </a:lnTo>
                  <a:lnTo>
                    <a:pt x="367" y="307"/>
                  </a:lnTo>
                  <a:lnTo>
                    <a:pt x="699" y="307"/>
                  </a:lnTo>
                  <a:lnTo>
                    <a:pt x="1002" y="304"/>
                  </a:lnTo>
                  <a:lnTo>
                    <a:pt x="1031" y="307"/>
                  </a:lnTo>
                  <a:lnTo>
                    <a:pt x="1363" y="307"/>
                  </a:lnTo>
                  <a:lnTo>
                    <a:pt x="1698" y="307"/>
                  </a:lnTo>
                  <a:lnTo>
                    <a:pt x="1865" y="304"/>
                  </a:lnTo>
                  <a:lnTo>
                    <a:pt x="2031" y="304"/>
                  </a:lnTo>
                  <a:lnTo>
                    <a:pt x="2197" y="301"/>
                  </a:lnTo>
                  <a:lnTo>
                    <a:pt x="2280" y="301"/>
                  </a:lnTo>
                  <a:lnTo>
                    <a:pt x="2363" y="301"/>
                  </a:lnTo>
                  <a:lnTo>
                    <a:pt x="2397" y="298"/>
                  </a:lnTo>
                  <a:lnTo>
                    <a:pt x="2669" y="298"/>
                  </a:lnTo>
                  <a:lnTo>
                    <a:pt x="2672" y="447"/>
                  </a:lnTo>
                  <a:lnTo>
                    <a:pt x="2675" y="625"/>
                  </a:lnTo>
                  <a:lnTo>
                    <a:pt x="2675" y="625"/>
                  </a:lnTo>
                  <a:lnTo>
                    <a:pt x="2681" y="974"/>
                  </a:lnTo>
                  <a:lnTo>
                    <a:pt x="2681" y="974"/>
                  </a:lnTo>
                  <a:lnTo>
                    <a:pt x="2686" y="1324"/>
                  </a:lnTo>
                  <a:lnTo>
                    <a:pt x="2689" y="1498"/>
                  </a:lnTo>
                  <a:lnTo>
                    <a:pt x="2695" y="1676"/>
                  </a:lnTo>
                  <a:lnTo>
                    <a:pt x="2701" y="1498"/>
                  </a:lnTo>
                  <a:lnTo>
                    <a:pt x="2704" y="1324"/>
                  </a:lnTo>
                  <a:lnTo>
                    <a:pt x="2704" y="1324"/>
                  </a:lnTo>
                  <a:lnTo>
                    <a:pt x="2709" y="974"/>
                  </a:lnTo>
                  <a:lnTo>
                    <a:pt x="2709" y="974"/>
                  </a:lnTo>
                  <a:lnTo>
                    <a:pt x="2715" y="625"/>
                  </a:lnTo>
                  <a:lnTo>
                    <a:pt x="2718" y="447"/>
                  </a:lnTo>
                  <a:lnTo>
                    <a:pt x="2721" y="272"/>
                  </a:lnTo>
                  <a:lnTo>
                    <a:pt x="2721" y="272"/>
                  </a:lnTo>
                  <a:lnTo>
                    <a:pt x="2721" y="272"/>
                  </a:lnTo>
                  <a:lnTo>
                    <a:pt x="2718" y="264"/>
                  </a:lnTo>
                  <a:lnTo>
                    <a:pt x="2712" y="255"/>
                  </a:lnTo>
                  <a:lnTo>
                    <a:pt x="2704" y="249"/>
                  </a:lnTo>
                  <a:lnTo>
                    <a:pt x="2695" y="249"/>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nvGrpSpPr>
            <p:cNvPr id="14" name="Group 13"/>
            <p:cNvGrpSpPr/>
            <p:nvPr/>
          </p:nvGrpSpPr>
          <p:grpSpPr>
            <a:xfrm>
              <a:off x="1412082" y="2908030"/>
              <a:ext cx="610881" cy="235814"/>
              <a:chOff x="1395006" y="2514924"/>
              <a:chExt cx="642244" cy="247921"/>
            </a:xfrm>
          </p:grpSpPr>
          <p:sp>
            <p:nvSpPr>
              <p:cNvPr id="15" name="Freeform 54"/>
              <p:cNvSpPr>
                <a:spLocks noChangeArrowheads="1"/>
              </p:cNvSpPr>
              <p:nvPr/>
            </p:nvSpPr>
            <p:spPr bwMode="auto">
              <a:xfrm>
                <a:off x="1395006" y="2599346"/>
                <a:ext cx="210519" cy="79078"/>
              </a:xfrm>
              <a:custGeom>
                <a:avLst/>
                <a:gdLst>
                  <a:gd name="T0" fmla="*/ 3 w 869"/>
                  <a:gd name="T1" fmla="*/ 235 h 325"/>
                  <a:gd name="T2" fmla="*/ 6 w 869"/>
                  <a:gd name="T3" fmla="*/ 307 h 325"/>
                  <a:gd name="T4" fmla="*/ 6 w 869"/>
                  <a:gd name="T5" fmla="*/ 307 h 325"/>
                  <a:gd name="T6" fmla="*/ 12 w 869"/>
                  <a:gd name="T7" fmla="*/ 318 h 325"/>
                  <a:gd name="T8" fmla="*/ 23 w 869"/>
                  <a:gd name="T9" fmla="*/ 324 h 325"/>
                  <a:gd name="T10" fmla="*/ 407 w 869"/>
                  <a:gd name="T11" fmla="*/ 318 h 325"/>
                  <a:gd name="T12" fmla="*/ 599 w 869"/>
                  <a:gd name="T13" fmla="*/ 312 h 325"/>
                  <a:gd name="T14" fmla="*/ 791 w 869"/>
                  <a:gd name="T15" fmla="*/ 307 h 325"/>
                  <a:gd name="T16" fmla="*/ 407 w 869"/>
                  <a:gd name="T17" fmla="*/ 292 h 325"/>
                  <a:gd name="T18" fmla="*/ 43 w 869"/>
                  <a:gd name="T19" fmla="*/ 286 h 325"/>
                  <a:gd name="T20" fmla="*/ 43 w 869"/>
                  <a:gd name="T21" fmla="*/ 235 h 325"/>
                  <a:gd name="T22" fmla="*/ 46 w 869"/>
                  <a:gd name="T23" fmla="*/ 163 h 325"/>
                  <a:gd name="T24" fmla="*/ 46 w 869"/>
                  <a:gd name="T25" fmla="*/ 46 h 325"/>
                  <a:gd name="T26" fmla="*/ 229 w 869"/>
                  <a:gd name="T27" fmla="*/ 46 h 325"/>
                  <a:gd name="T28" fmla="*/ 438 w 869"/>
                  <a:gd name="T29" fmla="*/ 43 h 325"/>
                  <a:gd name="T30" fmla="*/ 645 w 869"/>
                  <a:gd name="T31" fmla="*/ 43 h 325"/>
                  <a:gd name="T32" fmla="*/ 750 w 869"/>
                  <a:gd name="T33" fmla="*/ 40 h 325"/>
                  <a:gd name="T34" fmla="*/ 842 w 869"/>
                  <a:gd name="T35" fmla="*/ 95 h 325"/>
                  <a:gd name="T36" fmla="*/ 845 w 869"/>
                  <a:gd name="T37" fmla="*/ 163 h 325"/>
                  <a:gd name="T38" fmla="*/ 848 w 869"/>
                  <a:gd name="T39" fmla="*/ 235 h 325"/>
                  <a:gd name="T40" fmla="*/ 854 w 869"/>
                  <a:gd name="T41" fmla="*/ 307 h 325"/>
                  <a:gd name="T42" fmla="*/ 860 w 869"/>
                  <a:gd name="T43" fmla="*/ 235 h 325"/>
                  <a:gd name="T44" fmla="*/ 862 w 869"/>
                  <a:gd name="T45" fmla="*/ 163 h 325"/>
                  <a:gd name="T46" fmla="*/ 865 w 869"/>
                  <a:gd name="T47" fmla="*/ 95 h 325"/>
                  <a:gd name="T48" fmla="*/ 868 w 869"/>
                  <a:gd name="T49" fmla="*/ 23 h 325"/>
                  <a:gd name="T50" fmla="*/ 868 w 869"/>
                  <a:gd name="T51" fmla="*/ 17 h 325"/>
                  <a:gd name="T52" fmla="*/ 860 w 869"/>
                  <a:gd name="T53" fmla="*/ 9 h 325"/>
                  <a:gd name="T54" fmla="*/ 854 w 869"/>
                  <a:gd name="T55" fmla="*/ 9 h 325"/>
                  <a:gd name="T56" fmla="*/ 750 w 869"/>
                  <a:gd name="T57" fmla="*/ 6 h 325"/>
                  <a:gd name="T58" fmla="*/ 645 w 869"/>
                  <a:gd name="T59" fmla="*/ 3 h 325"/>
                  <a:gd name="T60" fmla="*/ 335 w 869"/>
                  <a:gd name="T61" fmla="*/ 0 h 325"/>
                  <a:gd name="T62" fmla="*/ 229 w 869"/>
                  <a:gd name="T63" fmla="*/ 0 h 325"/>
                  <a:gd name="T64" fmla="*/ 23 w 869"/>
                  <a:gd name="T65" fmla="*/ 0 h 325"/>
                  <a:gd name="T66" fmla="*/ 23 w 869"/>
                  <a:gd name="T67" fmla="*/ 0 h 325"/>
                  <a:gd name="T68" fmla="*/ 6 w 869"/>
                  <a:gd name="T69" fmla="*/ 6 h 325"/>
                  <a:gd name="T70" fmla="*/ 0 w 869"/>
                  <a:gd name="T71" fmla="*/ 23 h 325"/>
                  <a:gd name="T72" fmla="*/ 0 w 869"/>
                  <a:gd name="T73" fmla="*/ 9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325">
                    <a:moveTo>
                      <a:pt x="0" y="163"/>
                    </a:moveTo>
                    <a:lnTo>
                      <a:pt x="3" y="235"/>
                    </a:lnTo>
                    <a:lnTo>
                      <a:pt x="3" y="269"/>
                    </a:lnTo>
                    <a:lnTo>
                      <a:pt x="6" y="307"/>
                    </a:lnTo>
                    <a:lnTo>
                      <a:pt x="6" y="307"/>
                    </a:lnTo>
                    <a:lnTo>
                      <a:pt x="6" y="307"/>
                    </a:lnTo>
                    <a:lnTo>
                      <a:pt x="6" y="312"/>
                    </a:lnTo>
                    <a:lnTo>
                      <a:pt x="12" y="318"/>
                    </a:lnTo>
                    <a:lnTo>
                      <a:pt x="17" y="324"/>
                    </a:lnTo>
                    <a:lnTo>
                      <a:pt x="23" y="324"/>
                    </a:lnTo>
                    <a:lnTo>
                      <a:pt x="215" y="321"/>
                    </a:lnTo>
                    <a:lnTo>
                      <a:pt x="407" y="318"/>
                    </a:lnTo>
                    <a:lnTo>
                      <a:pt x="599" y="312"/>
                    </a:lnTo>
                    <a:lnTo>
                      <a:pt x="599" y="312"/>
                    </a:lnTo>
                    <a:lnTo>
                      <a:pt x="791" y="307"/>
                    </a:lnTo>
                    <a:lnTo>
                      <a:pt x="791" y="307"/>
                    </a:lnTo>
                    <a:lnTo>
                      <a:pt x="599" y="298"/>
                    </a:lnTo>
                    <a:lnTo>
                      <a:pt x="407" y="292"/>
                    </a:lnTo>
                    <a:lnTo>
                      <a:pt x="215" y="289"/>
                    </a:lnTo>
                    <a:lnTo>
                      <a:pt x="43" y="286"/>
                    </a:lnTo>
                    <a:lnTo>
                      <a:pt x="43" y="269"/>
                    </a:lnTo>
                    <a:lnTo>
                      <a:pt x="43" y="235"/>
                    </a:lnTo>
                    <a:lnTo>
                      <a:pt x="46" y="163"/>
                    </a:lnTo>
                    <a:lnTo>
                      <a:pt x="46" y="163"/>
                    </a:lnTo>
                    <a:lnTo>
                      <a:pt x="46" y="95"/>
                    </a:lnTo>
                    <a:lnTo>
                      <a:pt x="46" y="46"/>
                    </a:lnTo>
                    <a:lnTo>
                      <a:pt x="46" y="46"/>
                    </a:lnTo>
                    <a:lnTo>
                      <a:pt x="229" y="46"/>
                    </a:lnTo>
                    <a:lnTo>
                      <a:pt x="335" y="46"/>
                    </a:lnTo>
                    <a:lnTo>
                      <a:pt x="438" y="43"/>
                    </a:lnTo>
                    <a:lnTo>
                      <a:pt x="438" y="43"/>
                    </a:lnTo>
                    <a:lnTo>
                      <a:pt x="645" y="43"/>
                    </a:lnTo>
                    <a:lnTo>
                      <a:pt x="750" y="40"/>
                    </a:lnTo>
                    <a:lnTo>
                      <a:pt x="750" y="40"/>
                    </a:lnTo>
                    <a:lnTo>
                      <a:pt x="839" y="37"/>
                    </a:lnTo>
                    <a:lnTo>
                      <a:pt x="842" y="95"/>
                    </a:lnTo>
                    <a:lnTo>
                      <a:pt x="842" y="95"/>
                    </a:lnTo>
                    <a:lnTo>
                      <a:pt x="845" y="163"/>
                    </a:lnTo>
                    <a:lnTo>
                      <a:pt x="845" y="201"/>
                    </a:lnTo>
                    <a:lnTo>
                      <a:pt x="848" y="235"/>
                    </a:lnTo>
                    <a:lnTo>
                      <a:pt x="848" y="235"/>
                    </a:lnTo>
                    <a:lnTo>
                      <a:pt x="854" y="307"/>
                    </a:lnTo>
                    <a:lnTo>
                      <a:pt x="854" y="307"/>
                    </a:lnTo>
                    <a:lnTo>
                      <a:pt x="860" y="235"/>
                    </a:lnTo>
                    <a:lnTo>
                      <a:pt x="860" y="201"/>
                    </a:lnTo>
                    <a:lnTo>
                      <a:pt x="862" y="163"/>
                    </a:lnTo>
                    <a:lnTo>
                      <a:pt x="862" y="163"/>
                    </a:lnTo>
                    <a:lnTo>
                      <a:pt x="865" y="95"/>
                    </a:lnTo>
                    <a:lnTo>
                      <a:pt x="868" y="23"/>
                    </a:lnTo>
                    <a:lnTo>
                      <a:pt x="868" y="23"/>
                    </a:lnTo>
                    <a:lnTo>
                      <a:pt x="868" y="23"/>
                    </a:lnTo>
                    <a:lnTo>
                      <a:pt x="868" y="17"/>
                    </a:lnTo>
                    <a:lnTo>
                      <a:pt x="865" y="11"/>
                    </a:lnTo>
                    <a:lnTo>
                      <a:pt x="860" y="9"/>
                    </a:lnTo>
                    <a:lnTo>
                      <a:pt x="854" y="9"/>
                    </a:lnTo>
                    <a:lnTo>
                      <a:pt x="854" y="9"/>
                    </a:lnTo>
                    <a:lnTo>
                      <a:pt x="854" y="9"/>
                    </a:lnTo>
                    <a:lnTo>
                      <a:pt x="750" y="6"/>
                    </a:lnTo>
                    <a:lnTo>
                      <a:pt x="645" y="3"/>
                    </a:lnTo>
                    <a:lnTo>
                      <a:pt x="645" y="3"/>
                    </a:lnTo>
                    <a:lnTo>
                      <a:pt x="438" y="0"/>
                    </a:lnTo>
                    <a:lnTo>
                      <a:pt x="335" y="0"/>
                    </a:lnTo>
                    <a:lnTo>
                      <a:pt x="229" y="0"/>
                    </a:lnTo>
                    <a:lnTo>
                      <a:pt x="229" y="0"/>
                    </a:lnTo>
                    <a:lnTo>
                      <a:pt x="23" y="0"/>
                    </a:lnTo>
                    <a:lnTo>
                      <a:pt x="23" y="0"/>
                    </a:lnTo>
                    <a:lnTo>
                      <a:pt x="23" y="0"/>
                    </a:lnTo>
                    <a:lnTo>
                      <a:pt x="23" y="0"/>
                    </a:lnTo>
                    <a:lnTo>
                      <a:pt x="15" y="0"/>
                    </a:lnTo>
                    <a:lnTo>
                      <a:pt x="6" y="6"/>
                    </a:lnTo>
                    <a:lnTo>
                      <a:pt x="0" y="14"/>
                    </a:lnTo>
                    <a:lnTo>
                      <a:pt x="0" y="23"/>
                    </a:lnTo>
                    <a:lnTo>
                      <a:pt x="0" y="95"/>
                    </a:lnTo>
                    <a:lnTo>
                      <a:pt x="0" y="95"/>
                    </a:lnTo>
                    <a:lnTo>
                      <a:pt x="0" y="163"/>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6" name="Freeform 55"/>
              <p:cNvSpPr>
                <a:spLocks noChangeArrowheads="1"/>
              </p:cNvSpPr>
              <p:nvPr/>
            </p:nvSpPr>
            <p:spPr bwMode="auto">
              <a:xfrm>
                <a:off x="1609800" y="2599346"/>
                <a:ext cx="211588" cy="79078"/>
              </a:xfrm>
              <a:custGeom>
                <a:avLst/>
                <a:gdLst>
                  <a:gd name="T0" fmla="*/ 793 w 872"/>
                  <a:gd name="T1" fmla="*/ 307 h 325"/>
                  <a:gd name="T2" fmla="*/ 410 w 872"/>
                  <a:gd name="T3" fmla="*/ 292 h 325"/>
                  <a:gd name="T4" fmla="*/ 43 w 872"/>
                  <a:gd name="T5" fmla="*/ 286 h 325"/>
                  <a:gd name="T6" fmla="*/ 46 w 872"/>
                  <a:gd name="T7" fmla="*/ 235 h 325"/>
                  <a:gd name="T8" fmla="*/ 46 w 872"/>
                  <a:gd name="T9" fmla="*/ 163 h 325"/>
                  <a:gd name="T10" fmla="*/ 49 w 872"/>
                  <a:gd name="T11" fmla="*/ 46 h 325"/>
                  <a:gd name="T12" fmla="*/ 232 w 872"/>
                  <a:gd name="T13" fmla="*/ 46 h 325"/>
                  <a:gd name="T14" fmla="*/ 438 w 872"/>
                  <a:gd name="T15" fmla="*/ 43 h 325"/>
                  <a:gd name="T16" fmla="*/ 647 w 872"/>
                  <a:gd name="T17" fmla="*/ 43 h 325"/>
                  <a:gd name="T18" fmla="*/ 751 w 872"/>
                  <a:gd name="T19" fmla="*/ 40 h 325"/>
                  <a:gd name="T20" fmla="*/ 842 w 872"/>
                  <a:gd name="T21" fmla="*/ 95 h 325"/>
                  <a:gd name="T22" fmla="*/ 845 w 872"/>
                  <a:gd name="T23" fmla="*/ 163 h 325"/>
                  <a:gd name="T24" fmla="*/ 851 w 872"/>
                  <a:gd name="T25" fmla="*/ 235 h 325"/>
                  <a:gd name="T26" fmla="*/ 853 w 872"/>
                  <a:gd name="T27" fmla="*/ 307 h 325"/>
                  <a:gd name="T28" fmla="*/ 859 w 872"/>
                  <a:gd name="T29" fmla="*/ 235 h 325"/>
                  <a:gd name="T30" fmla="*/ 862 w 872"/>
                  <a:gd name="T31" fmla="*/ 163 h 325"/>
                  <a:gd name="T32" fmla="*/ 868 w 872"/>
                  <a:gd name="T33" fmla="*/ 95 h 325"/>
                  <a:gd name="T34" fmla="*/ 871 w 872"/>
                  <a:gd name="T35" fmla="*/ 23 h 325"/>
                  <a:gd name="T36" fmla="*/ 868 w 872"/>
                  <a:gd name="T37" fmla="*/ 17 h 325"/>
                  <a:gd name="T38" fmla="*/ 862 w 872"/>
                  <a:gd name="T39" fmla="*/ 9 h 325"/>
                  <a:gd name="T40" fmla="*/ 853 w 872"/>
                  <a:gd name="T41" fmla="*/ 9 h 325"/>
                  <a:gd name="T42" fmla="*/ 751 w 872"/>
                  <a:gd name="T43" fmla="*/ 6 h 325"/>
                  <a:gd name="T44" fmla="*/ 647 w 872"/>
                  <a:gd name="T45" fmla="*/ 3 h 325"/>
                  <a:gd name="T46" fmla="*/ 335 w 872"/>
                  <a:gd name="T47" fmla="*/ 0 h 325"/>
                  <a:gd name="T48" fmla="*/ 232 w 872"/>
                  <a:gd name="T49" fmla="*/ 0 h 325"/>
                  <a:gd name="T50" fmla="*/ 23 w 872"/>
                  <a:gd name="T51" fmla="*/ 0 h 325"/>
                  <a:gd name="T52" fmla="*/ 23 w 872"/>
                  <a:gd name="T53" fmla="*/ 0 h 325"/>
                  <a:gd name="T54" fmla="*/ 9 w 872"/>
                  <a:gd name="T55" fmla="*/ 6 h 325"/>
                  <a:gd name="T56" fmla="*/ 0 w 872"/>
                  <a:gd name="T57" fmla="*/ 23 h 325"/>
                  <a:gd name="T58" fmla="*/ 3 w 872"/>
                  <a:gd name="T59" fmla="*/ 95 h 325"/>
                  <a:gd name="T60" fmla="*/ 3 w 872"/>
                  <a:gd name="T61" fmla="*/ 235 h 325"/>
                  <a:gd name="T62" fmla="*/ 6 w 872"/>
                  <a:gd name="T63" fmla="*/ 307 h 325"/>
                  <a:gd name="T64" fmla="*/ 6 w 872"/>
                  <a:gd name="T65" fmla="*/ 307 h 325"/>
                  <a:gd name="T66" fmla="*/ 11 w 872"/>
                  <a:gd name="T67" fmla="*/ 318 h 325"/>
                  <a:gd name="T68" fmla="*/ 26 w 872"/>
                  <a:gd name="T69" fmla="*/ 324 h 325"/>
                  <a:gd name="T70" fmla="*/ 410 w 872"/>
                  <a:gd name="T71" fmla="*/ 318 h 325"/>
                  <a:gd name="T72" fmla="*/ 602 w 872"/>
                  <a:gd name="T73" fmla="*/ 31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2" h="325">
                    <a:moveTo>
                      <a:pt x="793" y="307"/>
                    </a:moveTo>
                    <a:lnTo>
                      <a:pt x="793" y="307"/>
                    </a:lnTo>
                    <a:lnTo>
                      <a:pt x="602" y="298"/>
                    </a:lnTo>
                    <a:lnTo>
                      <a:pt x="410" y="292"/>
                    </a:lnTo>
                    <a:lnTo>
                      <a:pt x="218" y="289"/>
                    </a:lnTo>
                    <a:lnTo>
                      <a:pt x="43" y="286"/>
                    </a:lnTo>
                    <a:lnTo>
                      <a:pt x="46" y="269"/>
                    </a:lnTo>
                    <a:lnTo>
                      <a:pt x="46" y="235"/>
                    </a:lnTo>
                    <a:lnTo>
                      <a:pt x="46" y="163"/>
                    </a:lnTo>
                    <a:lnTo>
                      <a:pt x="46" y="163"/>
                    </a:lnTo>
                    <a:lnTo>
                      <a:pt x="49" y="95"/>
                    </a:lnTo>
                    <a:lnTo>
                      <a:pt x="49" y="46"/>
                    </a:lnTo>
                    <a:lnTo>
                      <a:pt x="49" y="46"/>
                    </a:lnTo>
                    <a:lnTo>
                      <a:pt x="232" y="46"/>
                    </a:lnTo>
                    <a:lnTo>
                      <a:pt x="335" y="46"/>
                    </a:lnTo>
                    <a:lnTo>
                      <a:pt x="438" y="43"/>
                    </a:lnTo>
                    <a:lnTo>
                      <a:pt x="438" y="43"/>
                    </a:lnTo>
                    <a:lnTo>
                      <a:pt x="647" y="43"/>
                    </a:lnTo>
                    <a:lnTo>
                      <a:pt x="751" y="40"/>
                    </a:lnTo>
                    <a:lnTo>
                      <a:pt x="751" y="40"/>
                    </a:lnTo>
                    <a:lnTo>
                      <a:pt x="839" y="37"/>
                    </a:lnTo>
                    <a:lnTo>
                      <a:pt x="842" y="95"/>
                    </a:lnTo>
                    <a:lnTo>
                      <a:pt x="842" y="95"/>
                    </a:lnTo>
                    <a:lnTo>
                      <a:pt x="845" y="163"/>
                    </a:lnTo>
                    <a:lnTo>
                      <a:pt x="848" y="201"/>
                    </a:lnTo>
                    <a:lnTo>
                      <a:pt x="851" y="235"/>
                    </a:lnTo>
                    <a:lnTo>
                      <a:pt x="851" y="235"/>
                    </a:lnTo>
                    <a:lnTo>
                      <a:pt x="853" y="307"/>
                    </a:lnTo>
                    <a:lnTo>
                      <a:pt x="853" y="307"/>
                    </a:lnTo>
                    <a:lnTo>
                      <a:pt x="859" y="235"/>
                    </a:lnTo>
                    <a:lnTo>
                      <a:pt x="862" y="201"/>
                    </a:lnTo>
                    <a:lnTo>
                      <a:pt x="862" y="163"/>
                    </a:lnTo>
                    <a:lnTo>
                      <a:pt x="862" y="163"/>
                    </a:lnTo>
                    <a:lnTo>
                      <a:pt x="868" y="95"/>
                    </a:lnTo>
                    <a:lnTo>
                      <a:pt x="871" y="23"/>
                    </a:lnTo>
                    <a:lnTo>
                      <a:pt x="871" y="23"/>
                    </a:lnTo>
                    <a:lnTo>
                      <a:pt x="871" y="23"/>
                    </a:lnTo>
                    <a:lnTo>
                      <a:pt x="868" y="17"/>
                    </a:lnTo>
                    <a:lnTo>
                      <a:pt x="865" y="11"/>
                    </a:lnTo>
                    <a:lnTo>
                      <a:pt x="862" y="9"/>
                    </a:lnTo>
                    <a:lnTo>
                      <a:pt x="856" y="9"/>
                    </a:lnTo>
                    <a:lnTo>
                      <a:pt x="853" y="9"/>
                    </a:lnTo>
                    <a:lnTo>
                      <a:pt x="853" y="9"/>
                    </a:lnTo>
                    <a:lnTo>
                      <a:pt x="751" y="6"/>
                    </a:lnTo>
                    <a:lnTo>
                      <a:pt x="647" y="3"/>
                    </a:lnTo>
                    <a:lnTo>
                      <a:pt x="647" y="3"/>
                    </a:lnTo>
                    <a:lnTo>
                      <a:pt x="438" y="0"/>
                    </a:lnTo>
                    <a:lnTo>
                      <a:pt x="335" y="0"/>
                    </a:lnTo>
                    <a:lnTo>
                      <a:pt x="232" y="0"/>
                    </a:lnTo>
                    <a:lnTo>
                      <a:pt x="232" y="0"/>
                    </a:lnTo>
                    <a:lnTo>
                      <a:pt x="26" y="0"/>
                    </a:lnTo>
                    <a:lnTo>
                      <a:pt x="23" y="0"/>
                    </a:lnTo>
                    <a:lnTo>
                      <a:pt x="23" y="0"/>
                    </a:lnTo>
                    <a:lnTo>
                      <a:pt x="23" y="0"/>
                    </a:lnTo>
                    <a:lnTo>
                      <a:pt x="14" y="0"/>
                    </a:lnTo>
                    <a:lnTo>
                      <a:pt x="9" y="6"/>
                    </a:lnTo>
                    <a:lnTo>
                      <a:pt x="3" y="14"/>
                    </a:lnTo>
                    <a:lnTo>
                      <a:pt x="0" y="23"/>
                    </a:lnTo>
                    <a:lnTo>
                      <a:pt x="3" y="95"/>
                    </a:lnTo>
                    <a:lnTo>
                      <a:pt x="3" y="95"/>
                    </a:lnTo>
                    <a:lnTo>
                      <a:pt x="3" y="163"/>
                    </a:lnTo>
                    <a:lnTo>
                      <a:pt x="3" y="235"/>
                    </a:lnTo>
                    <a:lnTo>
                      <a:pt x="6" y="269"/>
                    </a:lnTo>
                    <a:lnTo>
                      <a:pt x="6" y="307"/>
                    </a:lnTo>
                    <a:lnTo>
                      <a:pt x="6" y="307"/>
                    </a:lnTo>
                    <a:lnTo>
                      <a:pt x="6" y="307"/>
                    </a:lnTo>
                    <a:lnTo>
                      <a:pt x="9" y="312"/>
                    </a:lnTo>
                    <a:lnTo>
                      <a:pt x="11" y="318"/>
                    </a:lnTo>
                    <a:lnTo>
                      <a:pt x="17" y="324"/>
                    </a:lnTo>
                    <a:lnTo>
                      <a:pt x="26" y="324"/>
                    </a:lnTo>
                    <a:lnTo>
                      <a:pt x="218" y="321"/>
                    </a:lnTo>
                    <a:lnTo>
                      <a:pt x="410" y="318"/>
                    </a:lnTo>
                    <a:lnTo>
                      <a:pt x="602" y="312"/>
                    </a:lnTo>
                    <a:lnTo>
                      <a:pt x="602" y="312"/>
                    </a:lnTo>
                    <a:lnTo>
                      <a:pt x="793" y="307"/>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7" name="Freeform 56"/>
              <p:cNvSpPr>
                <a:spLocks noChangeArrowheads="1"/>
              </p:cNvSpPr>
              <p:nvPr/>
            </p:nvSpPr>
            <p:spPr bwMode="auto">
              <a:xfrm>
                <a:off x="1507212" y="2683767"/>
                <a:ext cx="210519" cy="79078"/>
              </a:xfrm>
              <a:custGeom>
                <a:avLst/>
                <a:gdLst>
                  <a:gd name="T0" fmla="*/ 46 w 869"/>
                  <a:gd name="T1" fmla="*/ 164 h 325"/>
                  <a:gd name="T2" fmla="*/ 46 w 869"/>
                  <a:gd name="T3" fmla="*/ 92 h 325"/>
                  <a:gd name="T4" fmla="*/ 46 w 869"/>
                  <a:gd name="T5" fmla="*/ 46 h 325"/>
                  <a:gd name="T6" fmla="*/ 335 w 869"/>
                  <a:gd name="T7" fmla="*/ 46 h 325"/>
                  <a:gd name="T8" fmla="*/ 438 w 869"/>
                  <a:gd name="T9" fmla="*/ 44 h 325"/>
                  <a:gd name="T10" fmla="*/ 750 w 869"/>
                  <a:gd name="T11" fmla="*/ 41 h 325"/>
                  <a:gd name="T12" fmla="*/ 839 w 869"/>
                  <a:gd name="T13" fmla="*/ 38 h 325"/>
                  <a:gd name="T14" fmla="*/ 839 w 869"/>
                  <a:gd name="T15" fmla="*/ 92 h 325"/>
                  <a:gd name="T16" fmla="*/ 845 w 869"/>
                  <a:gd name="T17" fmla="*/ 198 h 325"/>
                  <a:gd name="T18" fmla="*/ 848 w 869"/>
                  <a:gd name="T19" fmla="*/ 236 h 325"/>
                  <a:gd name="T20" fmla="*/ 854 w 869"/>
                  <a:gd name="T21" fmla="*/ 304 h 325"/>
                  <a:gd name="T22" fmla="*/ 860 w 869"/>
                  <a:gd name="T23" fmla="*/ 198 h 325"/>
                  <a:gd name="T24" fmla="*/ 862 w 869"/>
                  <a:gd name="T25" fmla="*/ 164 h 325"/>
                  <a:gd name="T26" fmla="*/ 868 w 869"/>
                  <a:gd name="T27" fmla="*/ 24 h 325"/>
                  <a:gd name="T28" fmla="*/ 868 w 869"/>
                  <a:gd name="T29" fmla="*/ 24 h 325"/>
                  <a:gd name="T30" fmla="*/ 865 w 869"/>
                  <a:gd name="T31" fmla="*/ 12 h 325"/>
                  <a:gd name="T32" fmla="*/ 854 w 869"/>
                  <a:gd name="T33" fmla="*/ 6 h 325"/>
                  <a:gd name="T34" fmla="*/ 854 w 869"/>
                  <a:gd name="T35" fmla="*/ 6 h 325"/>
                  <a:gd name="T36" fmla="*/ 645 w 869"/>
                  <a:gd name="T37" fmla="*/ 3 h 325"/>
                  <a:gd name="T38" fmla="*/ 438 w 869"/>
                  <a:gd name="T39" fmla="*/ 0 h 325"/>
                  <a:gd name="T40" fmla="*/ 229 w 869"/>
                  <a:gd name="T41" fmla="*/ 0 h 325"/>
                  <a:gd name="T42" fmla="*/ 23 w 869"/>
                  <a:gd name="T43" fmla="*/ 0 h 325"/>
                  <a:gd name="T44" fmla="*/ 23 w 869"/>
                  <a:gd name="T45" fmla="*/ 0 h 325"/>
                  <a:gd name="T46" fmla="*/ 15 w 869"/>
                  <a:gd name="T47" fmla="*/ 0 h 325"/>
                  <a:gd name="T48" fmla="*/ 0 w 869"/>
                  <a:gd name="T49" fmla="*/ 15 h 325"/>
                  <a:gd name="T50" fmla="*/ 0 w 869"/>
                  <a:gd name="T51" fmla="*/ 92 h 325"/>
                  <a:gd name="T52" fmla="*/ 0 w 869"/>
                  <a:gd name="T53" fmla="*/ 164 h 325"/>
                  <a:gd name="T54" fmla="*/ 3 w 869"/>
                  <a:gd name="T55" fmla="*/ 270 h 325"/>
                  <a:gd name="T56" fmla="*/ 6 w 869"/>
                  <a:gd name="T57" fmla="*/ 307 h 325"/>
                  <a:gd name="T58" fmla="*/ 6 w 869"/>
                  <a:gd name="T59" fmla="*/ 313 h 325"/>
                  <a:gd name="T60" fmla="*/ 17 w 869"/>
                  <a:gd name="T61" fmla="*/ 321 h 325"/>
                  <a:gd name="T62" fmla="*/ 215 w 869"/>
                  <a:gd name="T63" fmla="*/ 321 h 325"/>
                  <a:gd name="T64" fmla="*/ 599 w 869"/>
                  <a:gd name="T65" fmla="*/ 313 h 325"/>
                  <a:gd name="T66" fmla="*/ 791 w 869"/>
                  <a:gd name="T67" fmla="*/ 304 h 325"/>
                  <a:gd name="T68" fmla="*/ 599 w 869"/>
                  <a:gd name="T69" fmla="*/ 299 h 325"/>
                  <a:gd name="T70" fmla="*/ 215 w 869"/>
                  <a:gd name="T71" fmla="*/ 290 h 325"/>
                  <a:gd name="T72" fmla="*/ 43 w 869"/>
                  <a:gd name="T73" fmla="*/ 2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325">
                    <a:moveTo>
                      <a:pt x="43" y="236"/>
                    </a:moveTo>
                    <a:lnTo>
                      <a:pt x="46" y="164"/>
                    </a:lnTo>
                    <a:lnTo>
                      <a:pt x="46" y="164"/>
                    </a:lnTo>
                    <a:lnTo>
                      <a:pt x="46" y="92"/>
                    </a:lnTo>
                    <a:lnTo>
                      <a:pt x="46" y="46"/>
                    </a:lnTo>
                    <a:lnTo>
                      <a:pt x="46" y="46"/>
                    </a:lnTo>
                    <a:lnTo>
                      <a:pt x="229" y="46"/>
                    </a:lnTo>
                    <a:lnTo>
                      <a:pt x="335" y="46"/>
                    </a:lnTo>
                    <a:lnTo>
                      <a:pt x="438" y="44"/>
                    </a:lnTo>
                    <a:lnTo>
                      <a:pt x="438" y="44"/>
                    </a:lnTo>
                    <a:lnTo>
                      <a:pt x="645" y="41"/>
                    </a:lnTo>
                    <a:lnTo>
                      <a:pt x="750" y="41"/>
                    </a:lnTo>
                    <a:lnTo>
                      <a:pt x="750" y="41"/>
                    </a:lnTo>
                    <a:lnTo>
                      <a:pt x="839" y="38"/>
                    </a:lnTo>
                    <a:lnTo>
                      <a:pt x="839" y="92"/>
                    </a:lnTo>
                    <a:lnTo>
                      <a:pt x="839" y="92"/>
                    </a:lnTo>
                    <a:lnTo>
                      <a:pt x="845" y="164"/>
                    </a:lnTo>
                    <a:lnTo>
                      <a:pt x="845" y="198"/>
                    </a:lnTo>
                    <a:lnTo>
                      <a:pt x="848" y="236"/>
                    </a:lnTo>
                    <a:lnTo>
                      <a:pt x="848" y="236"/>
                    </a:lnTo>
                    <a:lnTo>
                      <a:pt x="854" y="304"/>
                    </a:lnTo>
                    <a:lnTo>
                      <a:pt x="854" y="304"/>
                    </a:lnTo>
                    <a:lnTo>
                      <a:pt x="857" y="236"/>
                    </a:lnTo>
                    <a:lnTo>
                      <a:pt x="860" y="198"/>
                    </a:lnTo>
                    <a:lnTo>
                      <a:pt x="862" y="164"/>
                    </a:lnTo>
                    <a:lnTo>
                      <a:pt x="862" y="164"/>
                    </a:lnTo>
                    <a:lnTo>
                      <a:pt x="865" y="92"/>
                    </a:lnTo>
                    <a:lnTo>
                      <a:pt x="868" y="24"/>
                    </a:lnTo>
                    <a:lnTo>
                      <a:pt x="868" y="24"/>
                    </a:lnTo>
                    <a:lnTo>
                      <a:pt x="868" y="24"/>
                    </a:lnTo>
                    <a:lnTo>
                      <a:pt x="868" y="18"/>
                    </a:lnTo>
                    <a:lnTo>
                      <a:pt x="865" y="12"/>
                    </a:lnTo>
                    <a:lnTo>
                      <a:pt x="860" y="9"/>
                    </a:lnTo>
                    <a:lnTo>
                      <a:pt x="854" y="6"/>
                    </a:lnTo>
                    <a:lnTo>
                      <a:pt x="854" y="6"/>
                    </a:lnTo>
                    <a:lnTo>
                      <a:pt x="854" y="6"/>
                    </a:lnTo>
                    <a:lnTo>
                      <a:pt x="750" y="6"/>
                    </a:lnTo>
                    <a:lnTo>
                      <a:pt x="645" y="3"/>
                    </a:lnTo>
                    <a:lnTo>
                      <a:pt x="645" y="3"/>
                    </a:lnTo>
                    <a:lnTo>
                      <a:pt x="438" y="0"/>
                    </a:lnTo>
                    <a:lnTo>
                      <a:pt x="335" y="0"/>
                    </a:lnTo>
                    <a:lnTo>
                      <a:pt x="229" y="0"/>
                    </a:lnTo>
                    <a:lnTo>
                      <a:pt x="229" y="0"/>
                    </a:lnTo>
                    <a:lnTo>
                      <a:pt x="23" y="0"/>
                    </a:lnTo>
                    <a:lnTo>
                      <a:pt x="23" y="0"/>
                    </a:lnTo>
                    <a:lnTo>
                      <a:pt x="23" y="0"/>
                    </a:lnTo>
                    <a:lnTo>
                      <a:pt x="23" y="0"/>
                    </a:lnTo>
                    <a:lnTo>
                      <a:pt x="15" y="0"/>
                    </a:lnTo>
                    <a:lnTo>
                      <a:pt x="6" y="6"/>
                    </a:lnTo>
                    <a:lnTo>
                      <a:pt x="0" y="15"/>
                    </a:lnTo>
                    <a:lnTo>
                      <a:pt x="0" y="24"/>
                    </a:lnTo>
                    <a:lnTo>
                      <a:pt x="0" y="92"/>
                    </a:lnTo>
                    <a:lnTo>
                      <a:pt x="0" y="92"/>
                    </a:lnTo>
                    <a:lnTo>
                      <a:pt x="0" y="164"/>
                    </a:lnTo>
                    <a:lnTo>
                      <a:pt x="3" y="236"/>
                    </a:lnTo>
                    <a:lnTo>
                      <a:pt x="3" y="270"/>
                    </a:lnTo>
                    <a:lnTo>
                      <a:pt x="3" y="304"/>
                    </a:lnTo>
                    <a:lnTo>
                      <a:pt x="6" y="307"/>
                    </a:lnTo>
                    <a:lnTo>
                      <a:pt x="6" y="307"/>
                    </a:lnTo>
                    <a:lnTo>
                      <a:pt x="6" y="313"/>
                    </a:lnTo>
                    <a:lnTo>
                      <a:pt x="9" y="318"/>
                    </a:lnTo>
                    <a:lnTo>
                      <a:pt x="17" y="321"/>
                    </a:lnTo>
                    <a:lnTo>
                      <a:pt x="23" y="324"/>
                    </a:lnTo>
                    <a:lnTo>
                      <a:pt x="215" y="321"/>
                    </a:lnTo>
                    <a:lnTo>
                      <a:pt x="407" y="316"/>
                    </a:lnTo>
                    <a:lnTo>
                      <a:pt x="599" y="313"/>
                    </a:lnTo>
                    <a:lnTo>
                      <a:pt x="599" y="313"/>
                    </a:lnTo>
                    <a:lnTo>
                      <a:pt x="791" y="304"/>
                    </a:lnTo>
                    <a:lnTo>
                      <a:pt x="791" y="304"/>
                    </a:lnTo>
                    <a:lnTo>
                      <a:pt x="599" y="299"/>
                    </a:lnTo>
                    <a:lnTo>
                      <a:pt x="407" y="293"/>
                    </a:lnTo>
                    <a:lnTo>
                      <a:pt x="215" y="290"/>
                    </a:lnTo>
                    <a:lnTo>
                      <a:pt x="43" y="287"/>
                    </a:lnTo>
                    <a:lnTo>
                      <a:pt x="43" y="270"/>
                    </a:lnTo>
                    <a:lnTo>
                      <a:pt x="43" y="236"/>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8" name="Freeform 57"/>
              <p:cNvSpPr>
                <a:spLocks noChangeArrowheads="1"/>
              </p:cNvSpPr>
              <p:nvPr/>
            </p:nvSpPr>
            <p:spPr bwMode="auto">
              <a:xfrm>
                <a:off x="1723074" y="2683767"/>
                <a:ext cx="211588" cy="79078"/>
              </a:xfrm>
              <a:custGeom>
                <a:avLst/>
                <a:gdLst>
                  <a:gd name="T0" fmla="*/ 46 w 872"/>
                  <a:gd name="T1" fmla="*/ 164 h 325"/>
                  <a:gd name="T2" fmla="*/ 49 w 872"/>
                  <a:gd name="T3" fmla="*/ 92 h 325"/>
                  <a:gd name="T4" fmla="*/ 49 w 872"/>
                  <a:gd name="T5" fmla="*/ 46 h 325"/>
                  <a:gd name="T6" fmla="*/ 335 w 872"/>
                  <a:gd name="T7" fmla="*/ 46 h 325"/>
                  <a:gd name="T8" fmla="*/ 438 w 872"/>
                  <a:gd name="T9" fmla="*/ 44 h 325"/>
                  <a:gd name="T10" fmla="*/ 751 w 872"/>
                  <a:gd name="T11" fmla="*/ 41 h 325"/>
                  <a:gd name="T12" fmla="*/ 839 w 872"/>
                  <a:gd name="T13" fmla="*/ 38 h 325"/>
                  <a:gd name="T14" fmla="*/ 842 w 872"/>
                  <a:gd name="T15" fmla="*/ 92 h 325"/>
                  <a:gd name="T16" fmla="*/ 848 w 872"/>
                  <a:gd name="T17" fmla="*/ 198 h 325"/>
                  <a:gd name="T18" fmla="*/ 851 w 872"/>
                  <a:gd name="T19" fmla="*/ 236 h 325"/>
                  <a:gd name="T20" fmla="*/ 854 w 872"/>
                  <a:gd name="T21" fmla="*/ 304 h 325"/>
                  <a:gd name="T22" fmla="*/ 862 w 872"/>
                  <a:gd name="T23" fmla="*/ 198 h 325"/>
                  <a:gd name="T24" fmla="*/ 862 w 872"/>
                  <a:gd name="T25" fmla="*/ 164 h 325"/>
                  <a:gd name="T26" fmla="*/ 871 w 872"/>
                  <a:gd name="T27" fmla="*/ 24 h 325"/>
                  <a:gd name="T28" fmla="*/ 871 w 872"/>
                  <a:gd name="T29" fmla="*/ 24 h 325"/>
                  <a:gd name="T30" fmla="*/ 865 w 872"/>
                  <a:gd name="T31" fmla="*/ 12 h 325"/>
                  <a:gd name="T32" fmla="*/ 856 w 872"/>
                  <a:gd name="T33" fmla="*/ 6 h 325"/>
                  <a:gd name="T34" fmla="*/ 854 w 872"/>
                  <a:gd name="T35" fmla="*/ 6 h 325"/>
                  <a:gd name="T36" fmla="*/ 647 w 872"/>
                  <a:gd name="T37" fmla="*/ 3 h 325"/>
                  <a:gd name="T38" fmla="*/ 438 w 872"/>
                  <a:gd name="T39" fmla="*/ 0 h 325"/>
                  <a:gd name="T40" fmla="*/ 232 w 872"/>
                  <a:gd name="T41" fmla="*/ 0 h 325"/>
                  <a:gd name="T42" fmla="*/ 26 w 872"/>
                  <a:gd name="T43" fmla="*/ 0 h 325"/>
                  <a:gd name="T44" fmla="*/ 23 w 872"/>
                  <a:gd name="T45" fmla="*/ 0 h 325"/>
                  <a:gd name="T46" fmla="*/ 14 w 872"/>
                  <a:gd name="T47" fmla="*/ 0 h 325"/>
                  <a:gd name="T48" fmla="*/ 3 w 872"/>
                  <a:gd name="T49" fmla="*/ 15 h 325"/>
                  <a:gd name="T50" fmla="*/ 3 w 872"/>
                  <a:gd name="T51" fmla="*/ 92 h 325"/>
                  <a:gd name="T52" fmla="*/ 3 w 872"/>
                  <a:gd name="T53" fmla="*/ 164 h 325"/>
                  <a:gd name="T54" fmla="*/ 6 w 872"/>
                  <a:gd name="T55" fmla="*/ 270 h 325"/>
                  <a:gd name="T56" fmla="*/ 6 w 872"/>
                  <a:gd name="T57" fmla="*/ 307 h 325"/>
                  <a:gd name="T58" fmla="*/ 9 w 872"/>
                  <a:gd name="T59" fmla="*/ 313 h 325"/>
                  <a:gd name="T60" fmla="*/ 17 w 872"/>
                  <a:gd name="T61" fmla="*/ 321 h 325"/>
                  <a:gd name="T62" fmla="*/ 218 w 872"/>
                  <a:gd name="T63" fmla="*/ 321 h 325"/>
                  <a:gd name="T64" fmla="*/ 602 w 872"/>
                  <a:gd name="T65" fmla="*/ 313 h 325"/>
                  <a:gd name="T66" fmla="*/ 793 w 872"/>
                  <a:gd name="T67" fmla="*/ 304 h 325"/>
                  <a:gd name="T68" fmla="*/ 602 w 872"/>
                  <a:gd name="T69" fmla="*/ 299 h 325"/>
                  <a:gd name="T70" fmla="*/ 218 w 872"/>
                  <a:gd name="T71" fmla="*/ 290 h 325"/>
                  <a:gd name="T72" fmla="*/ 43 w 872"/>
                  <a:gd name="T73" fmla="*/ 2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2" h="325">
                    <a:moveTo>
                      <a:pt x="46" y="236"/>
                    </a:moveTo>
                    <a:lnTo>
                      <a:pt x="46" y="164"/>
                    </a:lnTo>
                    <a:lnTo>
                      <a:pt x="46" y="164"/>
                    </a:lnTo>
                    <a:lnTo>
                      <a:pt x="49" y="92"/>
                    </a:lnTo>
                    <a:lnTo>
                      <a:pt x="49" y="46"/>
                    </a:lnTo>
                    <a:lnTo>
                      <a:pt x="49" y="46"/>
                    </a:lnTo>
                    <a:lnTo>
                      <a:pt x="232" y="46"/>
                    </a:lnTo>
                    <a:lnTo>
                      <a:pt x="335" y="46"/>
                    </a:lnTo>
                    <a:lnTo>
                      <a:pt x="438" y="44"/>
                    </a:lnTo>
                    <a:lnTo>
                      <a:pt x="438" y="44"/>
                    </a:lnTo>
                    <a:lnTo>
                      <a:pt x="647" y="41"/>
                    </a:lnTo>
                    <a:lnTo>
                      <a:pt x="751" y="41"/>
                    </a:lnTo>
                    <a:lnTo>
                      <a:pt x="751" y="41"/>
                    </a:lnTo>
                    <a:lnTo>
                      <a:pt x="839" y="38"/>
                    </a:lnTo>
                    <a:lnTo>
                      <a:pt x="842" y="92"/>
                    </a:lnTo>
                    <a:lnTo>
                      <a:pt x="842" y="92"/>
                    </a:lnTo>
                    <a:lnTo>
                      <a:pt x="845" y="164"/>
                    </a:lnTo>
                    <a:lnTo>
                      <a:pt x="848" y="198"/>
                    </a:lnTo>
                    <a:lnTo>
                      <a:pt x="851" y="236"/>
                    </a:lnTo>
                    <a:lnTo>
                      <a:pt x="851" y="236"/>
                    </a:lnTo>
                    <a:lnTo>
                      <a:pt x="854" y="304"/>
                    </a:lnTo>
                    <a:lnTo>
                      <a:pt x="854" y="304"/>
                    </a:lnTo>
                    <a:lnTo>
                      <a:pt x="859" y="236"/>
                    </a:lnTo>
                    <a:lnTo>
                      <a:pt x="862" y="198"/>
                    </a:lnTo>
                    <a:lnTo>
                      <a:pt x="862" y="164"/>
                    </a:lnTo>
                    <a:lnTo>
                      <a:pt x="862" y="164"/>
                    </a:lnTo>
                    <a:lnTo>
                      <a:pt x="868" y="92"/>
                    </a:lnTo>
                    <a:lnTo>
                      <a:pt x="871" y="24"/>
                    </a:lnTo>
                    <a:lnTo>
                      <a:pt x="871" y="24"/>
                    </a:lnTo>
                    <a:lnTo>
                      <a:pt x="871" y="24"/>
                    </a:lnTo>
                    <a:lnTo>
                      <a:pt x="868" y="18"/>
                    </a:lnTo>
                    <a:lnTo>
                      <a:pt x="865" y="12"/>
                    </a:lnTo>
                    <a:lnTo>
                      <a:pt x="862" y="9"/>
                    </a:lnTo>
                    <a:lnTo>
                      <a:pt x="856" y="6"/>
                    </a:lnTo>
                    <a:lnTo>
                      <a:pt x="854" y="6"/>
                    </a:lnTo>
                    <a:lnTo>
                      <a:pt x="854" y="6"/>
                    </a:lnTo>
                    <a:lnTo>
                      <a:pt x="751" y="6"/>
                    </a:lnTo>
                    <a:lnTo>
                      <a:pt x="647" y="3"/>
                    </a:lnTo>
                    <a:lnTo>
                      <a:pt x="647" y="3"/>
                    </a:lnTo>
                    <a:lnTo>
                      <a:pt x="438" y="0"/>
                    </a:lnTo>
                    <a:lnTo>
                      <a:pt x="335" y="0"/>
                    </a:lnTo>
                    <a:lnTo>
                      <a:pt x="232" y="0"/>
                    </a:lnTo>
                    <a:lnTo>
                      <a:pt x="232" y="0"/>
                    </a:lnTo>
                    <a:lnTo>
                      <a:pt x="26" y="0"/>
                    </a:lnTo>
                    <a:lnTo>
                      <a:pt x="23" y="0"/>
                    </a:lnTo>
                    <a:lnTo>
                      <a:pt x="23" y="0"/>
                    </a:lnTo>
                    <a:lnTo>
                      <a:pt x="23" y="0"/>
                    </a:lnTo>
                    <a:lnTo>
                      <a:pt x="14" y="0"/>
                    </a:lnTo>
                    <a:lnTo>
                      <a:pt x="9" y="6"/>
                    </a:lnTo>
                    <a:lnTo>
                      <a:pt x="3" y="15"/>
                    </a:lnTo>
                    <a:lnTo>
                      <a:pt x="0" y="24"/>
                    </a:lnTo>
                    <a:lnTo>
                      <a:pt x="3" y="92"/>
                    </a:lnTo>
                    <a:lnTo>
                      <a:pt x="3" y="92"/>
                    </a:lnTo>
                    <a:lnTo>
                      <a:pt x="3" y="164"/>
                    </a:lnTo>
                    <a:lnTo>
                      <a:pt x="3" y="236"/>
                    </a:lnTo>
                    <a:lnTo>
                      <a:pt x="6" y="270"/>
                    </a:lnTo>
                    <a:lnTo>
                      <a:pt x="6" y="304"/>
                    </a:lnTo>
                    <a:lnTo>
                      <a:pt x="6" y="307"/>
                    </a:lnTo>
                    <a:lnTo>
                      <a:pt x="6" y="307"/>
                    </a:lnTo>
                    <a:lnTo>
                      <a:pt x="9" y="313"/>
                    </a:lnTo>
                    <a:lnTo>
                      <a:pt x="12" y="318"/>
                    </a:lnTo>
                    <a:lnTo>
                      <a:pt x="17" y="321"/>
                    </a:lnTo>
                    <a:lnTo>
                      <a:pt x="26" y="324"/>
                    </a:lnTo>
                    <a:lnTo>
                      <a:pt x="218" y="321"/>
                    </a:lnTo>
                    <a:lnTo>
                      <a:pt x="410" y="316"/>
                    </a:lnTo>
                    <a:lnTo>
                      <a:pt x="602" y="313"/>
                    </a:lnTo>
                    <a:lnTo>
                      <a:pt x="602" y="313"/>
                    </a:lnTo>
                    <a:lnTo>
                      <a:pt x="793" y="304"/>
                    </a:lnTo>
                    <a:lnTo>
                      <a:pt x="793" y="304"/>
                    </a:lnTo>
                    <a:lnTo>
                      <a:pt x="602" y="299"/>
                    </a:lnTo>
                    <a:lnTo>
                      <a:pt x="410" y="293"/>
                    </a:lnTo>
                    <a:lnTo>
                      <a:pt x="218" y="290"/>
                    </a:lnTo>
                    <a:lnTo>
                      <a:pt x="43" y="287"/>
                    </a:lnTo>
                    <a:lnTo>
                      <a:pt x="43" y="270"/>
                    </a:lnTo>
                    <a:lnTo>
                      <a:pt x="46" y="236"/>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9" name="Freeform 58"/>
              <p:cNvSpPr>
                <a:spLocks noChangeArrowheads="1"/>
              </p:cNvSpPr>
              <p:nvPr/>
            </p:nvSpPr>
            <p:spPr bwMode="auto">
              <a:xfrm>
                <a:off x="1507212" y="2514924"/>
                <a:ext cx="210519" cy="78010"/>
              </a:xfrm>
              <a:custGeom>
                <a:avLst/>
                <a:gdLst>
                  <a:gd name="T0" fmla="*/ 3 w 869"/>
                  <a:gd name="T1" fmla="*/ 234 h 324"/>
                  <a:gd name="T2" fmla="*/ 3 w 869"/>
                  <a:gd name="T3" fmla="*/ 303 h 324"/>
                  <a:gd name="T4" fmla="*/ 6 w 869"/>
                  <a:gd name="T5" fmla="*/ 306 h 324"/>
                  <a:gd name="T6" fmla="*/ 9 w 869"/>
                  <a:gd name="T7" fmla="*/ 318 h 324"/>
                  <a:gd name="T8" fmla="*/ 23 w 869"/>
                  <a:gd name="T9" fmla="*/ 323 h 324"/>
                  <a:gd name="T10" fmla="*/ 407 w 869"/>
                  <a:gd name="T11" fmla="*/ 318 h 324"/>
                  <a:gd name="T12" fmla="*/ 599 w 869"/>
                  <a:gd name="T13" fmla="*/ 312 h 324"/>
                  <a:gd name="T14" fmla="*/ 791 w 869"/>
                  <a:gd name="T15" fmla="*/ 303 h 324"/>
                  <a:gd name="T16" fmla="*/ 407 w 869"/>
                  <a:gd name="T17" fmla="*/ 292 h 324"/>
                  <a:gd name="T18" fmla="*/ 43 w 869"/>
                  <a:gd name="T19" fmla="*/ 286 h 324"/>
                  <a:gd name="T20" fmla="*/ 43 w 869"/>
                  <a:gd name="T21" fmla="*/ 234 h 324"/>
                  <a:gd name="T22" fmla="*/ 46 w 869"/>
                  <a:gd name="T23" fmla="*/ 163 h 324"/>
                  <a:gd name="T24" fmla="*/ 46 w 869"/>
                  <a:gd name="T25" fmla="*/ 45 h 324"/>
                  <a:gd name="T26" fmla="*/ 229 w 869"/>
                  <a:gd name="T27" fmla="*/ 45 h 324"/>
                  <a:gd name="T28" fmla="*/ 438 w 869"/>
                  <a:gd name="T29" fmla="*/ 43 h 324"/>
                  <a:gd name="T30" fmla="*/ 645 w 869"/>
                  <a:gd name="T31" fmla="*/ 40 h 324"/>
                  <a:gd name="T32" fmla="*/ 750 w 869"/>
                  <a:gd name="T33" fmla="*/ 40 h 324"/>
                  <a:gd name="T34" fmla="*/ 839 w 869"/>
                  <a:gd name="T35" fmla="*/ 91 h 324"/>
                  <a:gd name="T36" fmla="*/ 845 w 869"/>
                  <a:gd name="T37" fmla="*/ 163 h 324"/>
                  <a:gd name="T38" fmla="*/ 848 w 869"/>
                  <a:gd name="T39" fmla="*/ 234 h 324"/>
                  <a:gd name="T40" fmla="*/ 854 w 869"/>
                  <a:gd name="T41" fmla="*/ 303 h 324"/>
                  <a:gd name="T42" fmla="*/ 857 w 869"/>
                  <a:gd name="T43" fmla="*/ 234 h 324"/>
                  <a:gd name="T44" fmla="*/ 862 w 869"/>
                  <a:gd name="T45" fmla="*/ 163 h 324"/>
                  <a:gd name="T46" fmla="*/ 865 w 869"/>
                  <a:gd name="T47" fmla="*/ 91 h 324"/>
                  <a:gd name="T48" fmla="*/ 868 w 869"/>
                  <a:gd name="T49" fmla="*/ 22 h 324"/>
                  <a:gd name="T50" fmla="*/ 868 w 869"/>
                  <a:gd name="T51" fmla="*/ 17 h 324"/>
                  <a:gd name="T52" fmla="*/ 860 w 869"/>
                  <a:gd name="T53" fmla="*/ 8 h 324"/>
                  <a:gd name="T54" fmla="*/ 854 w 869"/>
                  <a:gd name="T55" fmla="*/ 8 h 324"/>
                  <a:gd name="T56" fmla="*/ 750 w 869"/>
                  <a:gd name="T57" fmla="*/ 6 h 324"/>
                  <a:gd name="T58" fmla="*/ 645 w 869"/>
                  <a:gd name="T59" fmla="*/ 3 h 324"/>
                  <a:gd name="T60" fmla="*/ 335 w 869"/>
                  <a:gd name="T61" fmla="*/ 0 h 324"/>
                  <a:gd name="T62" fmla="*/ 229 w 869"/>
                  <a:gd name="T63" fmla="*/ 0 h 324"/>
                  <a:gd name="T64" fmla="*/ 23 w 869"/>
                  <a:gd name="T65" fmla="*/ 0 h 324"/>
                  <a:gd name="T66" fmla="*/ 23 w 869"/>
                  <a:gd name="T67" fmla="*/ 0 h 324"/>
                  <a:gd name="T68" fmla="*/ 6 w 869"/>
                  <a:gd name="T69" fmla="*/ 6 h 324"/>
                  <a:gd name="T70" fmla="*/ 0 w 869"/>
                  <a:gd name="T71" fmla="*/ 22 h 324"/>
                  <a:gd name="T72" fmla="*/ 0 w 869"/>
                  <a:gd name="T73" fmla="*/ 9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324">
                    <a:moveTo>
                      <a:pt x="0" y="163"/>
                    </a:moveTo>
                    <a:lnTo>
                      <a:pt x="3" y="234"/>
                    </a:lnTo>
                    <a:lnTo>
                      <a:pt x="3" y="269"/>
                    </a:lnTo>
                    <a:lnTo>
                      <a:pt x="3" y="303"/>
                    </a:lnTo>
                    <a:lnTo>
                      <a:pt x="6" y="306"/>
                    </a:lnTo>
                    <a:lnTo>
                      <a:pt x="6" y="306"/>
                    </a:lnTo>
                    <a:lnTo>
                      <a:pt x="6" y="312"/>
                    </a:lnTo>
                    <a:lnTo>
                      <a:pt x="9" y="318"/>
                    </a:lnTo>
                    <a:lnTo>
                      <a:pt x="17" y="320"/>
                    </a:lnTo>
                    <a:lnTo>
                      <a:pt x="23" y="323"/>
                    </a:lnTo>
                    <a:lnTo>
                      <a:pt x="215" y="320"/>
                    </a:lnTo>
                    <a:lnTo>
                      <a:pt x="407" y="318"/>
                    </a:lnTo>
                    <a:lnTo>
                      <a:pt x="599" y="312"/>
                    </a:lnTo>
                    <a:lnTo>
                      <a:pt x="599" y="312"/>
                    </a:lnTo>
                    <a:lnTo>
                      <a:pt x="791" y="303"/>
                    </a:lnTo>
                    <a:lnTo>
                      <a:pt x="791" y="303"/>
                    </a:lnTo>
                    <a:lnTo>
                      <a:pt x="599" y="297"/>
                    </a:lnTo>
                    <a:lnTo>
                      <a:pt x="407" y="292"/>
                    </a:lnTo>
                    <a:lnTo>
                      <a:pt x="215" y="289"/>
                    </a:lnTo>
                    <a:lnTo>
                      <a:pt x="43" y="286"/>
                    </a:lnTo>
                    <a:lnTo>
                      <a:pt x="43" y="269"/>
                    </a:lnTo>
                    <a:lnTo>
                      <a:pt x="43" y="234"/>
                    </a:lnTo>
                    <a:lnTo>
                      <a:pt x="46" y="163"/>
                    </a:lnTo>
                    <a:lnTo>
                      <a:pt x="46" y="163"/>
                    </a:lnTo>
                    <a:lnTo>
                      <a:pt x="46" y="91"/>
                    </a:lnTo>
                    <a:lnTo>
                      <a:pt x="46" y="45"/>
                    </a:lnTo>
                    <a:lnTo>
                      <a:pt x="46" y="45"/>
                    </a:lnTo>
                    <a:lnTo>
                      <a:pt x="229" y="45"/>
                    </a:lnTo>
                    <a:lnTo>
                      <a:pt x="335" y="45"/>
                    </a:lnTo>
                    <a:lnTo>
                      <a:pt x="438" y="43"/>
                    </a:lnTo>
                    <a:lnTo>
                      <a:pt x="438" y="43"/>
                    </a:lnTo>
                    <a:lnTo>
                      <a:pt x="645" y="40"/>
                    </a:lnTo>
                    <a:lnTo>
                      <a:pt x="750" y="40"/>
                    </a:lnTo>
                    <a:lnTo>
                      <a:pt x="750" y="40"/>
                    </a:lnTo>
                    <a:lnTo>
                      <a:pt x="839" y="37"/>
                    </a:lnTo>
                    <a:lnTo>
                      <a:pt x="839" y="91"/>
                    </a:lnTo>
                    <a:lnTo>
                      <a:pt x="839" y="91"/>
                    </a:lnTo>
                    <a:lnTo>
                      <a:pt x="845" y="163"/>
                    </a:lnTo>
                    <a:lnTo>
                      <a:pt x="845" y="197"/>
                    </a:lnTo>
                    <a:lnTo>
                      <a:pt x="848" y="234"/>
                    </a:lnTo>
                    <a:lnTo>
                      <a:pt x="848" y="234"/>
                    </a:lnTo>
                    <a:lnTo>
                      <a:pt x="854" y="303"/>
                    </a:lnTo>
                    <a:lnTo>
                      <a:pt x="854" y="303"/>
                    </a:lnTo>
                    <a:lnTo>
                      <a:pt x="857" y="234"/>
                    </a:lnTo>
                    <a:lnTo>
                      <a:pt x="860" y="197"/>
                    </a:lnTo>
                    <a:lnTo>
                      <a:pt x="862" y="163"/>
                    </a:lnTo>
                    <a:lnTo>
                      <a:pt x="862" y="163"/>
                    </a:lnTo>
                    <a:lnTo>
                      <a:pt x="865" y="91"/>
                    </a:lnTo>
                    <a:lnTo>
                      <a:pt x="868" y="22"/>
                    </a:lnTo>
                    <a:lnTo>
                      <a:pt x="868" y="22"/>
                    </a:lnTo>
                    <a:lnTo>
                      <a:pt x="868" y="22"/>
                    </a:lnTo>
                    <a:lnTo>
                      <a:pt x="868" y="17"/>
                    </a:lnTo>
                    <a:lnTo>
                      <a:pt x="865" y="11"/>
                    </a:lnTo>
                    <a:lnTo>
                      <a:pt x="860" y="8"/>
                    </a:lnTo>
                    <a:lnTo>
                      <a:pt x="854" y="8"/>
                    </a:lnTo>
                    <a:lnTo>
                      <a:pt x="854" y="8"/>
                    </a:lnTo>
                    <a:lnTo>
                      <a:pt x="854" y="8"/>
                    </a:lnTo>
                    <a:lnTo>
                      <a:pt x="750" y="6"/>
                    </a:lnTo>
                    <a:lnTo>
                      <a:pt x="645" y="3"/>
                    </a:lnTo>
                    <a:lnTo>
                      <a:pt x="645" y="3"/>
                    </a:lnTo>
                    <a:lnTo>
                      <a:pt x="438" y="0"/>
                    </a:lnTo>
                    <a:lnTo>
                      <a:pt x="335" y="0"/>
                    </a:lnTo>
                    <a:lnTo>
                      <a:pt x="229" y="0"/>
                    </a:lnTo>
                    <a:lnTo>
                      <a:pt x="229" y="0"/>
                    </a:lnTo>
                    <a:lnTo>
                      <a:pt x="23" y="0"/>
                    </a:lnTo>
                    <a:lnTo>
                      <a:pt x="23" y="0"/>
                    </a:lnTo>
                    <a:lnTo>
                      <a:pt x="23" y="0"/>
                    </a:lnTo>
                    <a:lnTo>
                      <a:pt x="23" y="0"/>
                    </a:lnTo>
                    <a:lnTo>
                      <a:pt x="15" y="0"/>
                    </a:lnTo>
                    <a:lnTo>
                      <a:pt x="6" y="6"/>
                    </a:lnTo>
                    <a:lnTo>
                      <a:pt x="0" y="14"/>
                    </a:lnTo>
                    <a:lnTo>
                      <a:pt x="0" y="22"/>
                    </a:lnTo>
                    <a:lnTo>
                      <a:pt x="0" y="91"/>
                    </a:lnTo>
                    <a:lnTo>
                      <a:pt x="0" y="91"/>
                    </a:lnTo>
                    <a:lnTo>
                      <a:pt x="0" y="163"/>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 name="Freeform 59"/>
              <p:cNvSpPr>
                <a:spLocks noChangeArrowheads="1"/>
              </p:cNvSpPr>
              <p:nvPr/>
            </p:nvSpPr>
            <p:spPr bwMode="auto">
              <a:xfrm>
                <a:off x="1723074" y="2514924"/>
                <a:ext cx="211588" cy="78010"/>
              </a:xfrm>
              <a:custGeom>
                <a:avLst/>
                <a:gdLst>
                  <a:gd name="T0" fmla="*/ 3 w 872"/>
                  <a:gd name="T1" fmla="*/ 234 h 324"/>
                  <a:gd name="T2" fmla="*/ 6 w 872"/>
                  <a:gd name="T3" fmla="*/ 303 h 324"/>
                  <a:gd name="T4" fmla="*/ 6 w 872"/>
                  <a:gd name="T5" fmla="*/ 306 h 324"/>
                  <a:gd name="T6" fmla="*/ 12 w 872"/>
                  <a:gd name="T7" fmla="*/ 318 h 324"/>
                  <a:gd name="T8" fmla="*/ 26 w 872"/>
                  <a:gd name="T9" fmla="*/ 323 h 324"/>
                  <a:gd name="T10" fmla="*/ 410 w 872"/>
                  <a:gd name="T11" fmla="*/ 318 h 324"/>
                  <a:gd name="T12" fmla="*/ 602 w 872"/>
                  <a:gd name="T13" fmla="*/ 312 h 324"/>
                  <a:gd name="T14" fmla="*/ 793 w 872"/>
                  <a:gd name="T15" fmla="*/ 303 h 324"/>
                  <a:gd name="T16" fmla="*/ 410 w 872"/>
                  <a:gd name="T17" fmla="*/ 292 h 324"/>
                  <a:gd name="T18" fmla="*/ 43 w 872"/>
                  <a:gd name="T19" fmla="*/ 286 h 324"/>
                  <a:gd name="T20" fmla="*/ 46 w 872"/>
                  <a:gd name="T21" fmla="*/ 234 h 324"/>
                  <a:gd name="T22" fmla="*/ 46 w 872"/>
                  <a:gd name="T23" fmla="*/ 163 h 324"/>
                  <a:gd name="T24" fmla="*/ 49 w 872"/>
                  <a:gd name="T25" fmla="*/ 45 h 324"/>
                  <a:gd name="T26" fmla="*/ 232 w 872"/>
                  <a:gd name="T27" fmla="*/ 45 h 324"/>
                  <a:gd name="T28" fmla="*/ 438 w 872"/>
                  <a:gd name="T29" fmla="*/ 43 h 324"/>
                  <a:gd name="T30" fmla="*/ 647 w 872"/>
                  <a:gd name="T31" fmla="*/ 40 h 324"/>
                  <a:gd name="T32" fmla="*/ 751 w 872"/>
                  <a:gd name="T33" fmla="*/ 40 h 324"/>
                  <a:gd name="T34" fmla="*/ 842 w 872"/>
                  <a:gd name="T35" fmla="*/ 91 h 324"/>
                  <a:gd name="T36" fmla="*/ 845 w 872"/>
                  <a:gd name="T37" fmla="*/ 163 h 324"/>
                  <a:gd name="T38" fmla="*/ 851 w 872"/>
                  <a:gd name="T39" fmla="*/ 234 h 324"/>
                  <a:gd name="T40" fmla="*/ 854 w 872"/>
                  <a:gd name="T41" fmla="*/ 303 h 324"/>
                  <a:gd name="T42" fmla="*/ 859 w 872"/>
                  <a:gd name="T43" fmla="*/ 234 h 324"/>
                  <a:gd name="T44" fmla="*/ 862 w 872"/>
                  <a:gd name="T45" fmla="*/ 163 h 324"/>
                  <a:gd name="T46" fmla="*/ 868 w 872"/>
                  <a:gd name="T47" fmla="*/ 91 h 324"/>
                  <a:gd name="T48" fmla="*/ 871 w 872"/>
                  <a:gd name="T49" fmla="*/ 22 h 324"/>
                  <a:gd name="T50" fmla="*/ 868 w 872"/>
                  <a:gd name="T51" fmla="*/ 17 h 324"/>
                  <a:gd name="T52" fmla="*/ 862 w 872"/>
                  <a:gd name="T53" fmla="*/ 8 h 324"/>
                  <a:gd name="T54" fmla="*/ 854 w 872"/>
                  <a:gd name="T55" fmla="*/ 8 h 324"/>
                  <a:gd name="T56" fmla="*/ 751 w 872"/>
                  <a:gd name="T57" fmla="*/ 6 h 324"/>
                  <a:gd name="T58" fmla="*/ 647 w 872"/>
                  <a:gd name="T59" fmla="*/ 3 h 324"/>
                  <a:gd name="T60" fmla="*/ 335 w 872"/>
                  <a:gd name="T61" fmla="*/ 0 h 324"/>
                  <a:gd name="T62" fmla="*/ 232 w 872"/>
                  <a:gd name="T63" fmla="*/ 0 h 324"/>
                  <a:gd name="T64" fmla="*/ 23 w 872"/>
                  <a:gd name="T65" fmla="*/ 0 h 324"/>
                  <a:gd name="T66" fmla="*/ 23 w 872"/>
                  <a:gd name="T67" fmla="*/ 0 h 324"/>
                  <a:gd name="T68" fmla="*/ 9 w 872"/>
                  <a:gd name="T69" fmla="*/ 6 h 324"/>
                  <a:gd name="T70" fmla="*/ 0 w 872"/>
                  <a:gd name="T71" fmla="*/ 22 h 324"/>
                  <a:gd name="T72" fmla="*/ 3 w 872"/>
                  <a:gd name="T73" fmla="*/ 9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2" h="324">
                    <a:moveTo>
                      <a:pt x="3" y="163"/>
                    </a:moveTo>
                    <a:lnTo>
                      <a:pt x="3" y="234"/>
                    </a:lnTo>
                    <a:lnTo>
                      <a:pt x="6" y="269"/>
                    </a:lnTo>
                    <a:lnTo>
                      <a:pt x="6" y="303"/>
                    </a:lnTo>
                    <a:lnTo>
                      <a:pt x="6" y="306"/>
                    </a:lnTo>
                    <a:lnTo>
                      <a:pt x="6" y="306"/>
                    </a:lnTo>
                    <a:lnTo>
                      <a:pt x="9" y="312"/>
                    </a:lnTo>
                    <a:lnTo>
                      <a:pt x="12" y="318"/>
                    </a:lnTo>
                    <a:lnTo>
                      <a:pt x="17" y="320"/>
                    </a:lnTo>
                    <a:lnTo>
                      <a:pt x="26" y="323"/>
                    </a:lnTo>
                    <a:lnTo>
                      <a:pt x="218" y="320"/>
                    </a:lnTo>
                    <a:lnTo>
                      <a:pt x="410" y="318"/>
                    </a:lnTo>
                    <a:lnTo>
                      <a:pt x="602" y="312"/>
                    </a:lnTo>
                    <a:lnTo>
                      <a:pt x="602" y="312"/>
                    </a:lnTo>
                    <a:lnTo>
                      <a:pt x="793" y="303"/>
                    </a:lnTo>
                    <a:lnTo>
                      <a:pt x="793" y="303"/>
                    </a:lnTo>
                    <a:lnTo>
                      <a:pt x="602" y="297"/>
                    </a:lnTo>
                    <a:lnTo>
                      <a:pt x="410" y="292"/>
                    </a:lnTo>
                    <a:lnTo>
                      <a:pt x="218" y="289"/>
                    </a:lnTo>
                    <a:lnTo>
                      <a:pt x="43" y="286"/>
                    </a:lnTo>
                    <a:lnTo>
                      <a:pt x="43" y="269"/>
                    </a:lnTo>
                    <a:lnTo>
                      <a:pt x="46" y="234"/>
                    </a:lnTo>
                    <a:lnTo>
                      <a:pt x="46" y="163"/>
                    </a:lnTo>
                    <a:lnTo>
                      <a:pt x="46" y="163"/>
                    </a:lnTo>
                    <a:lnTo>
                      <a:pt x="49" y="91"/>
                    </a:lnTo>
                    <a:lnTo>
                      <a:pt x="49" y="45"/>
                    </a:lnTo>
                    <a:lnTo>
                      <a:pt x="49" y="45"/>
                    </a:lnTo>
                    <a:lnTo>
                      <a:pt x="232" y="45"/>
                    </a:lnTo>
                    <a:lnTo>
                      <a:pt x="335" y="45"/>
                    </a:lnTo>
                    <a:lnTo>
                      <a:pt x="438" y="43"/>
                    </a:lnTo>
                    <a:lnTo>
                      <a:pt x="438" y="43"/>
                    </a:lnTo>
                    <a:lnTo>
                      <a:pt x="647" y="40"/>
                    </a:lnTo>
                    <a:lnTo>
                      <a:pt x="751" y="40"/>
                    </a:lnTo>
                    <a:lnTo>
                      <a:pt x="751" y="40"/>
                    </a:lnTo>
                    <a:lnTo>
                      <a:pt x="839" y="37"/>
                    </a:lnTo>
                    <a:lnTo>
                      <a:pt x="842" y="91"/>
                    </a:lnTo>
                    <a:lnTo>
                      <a:pt x="842" y="91"/>
                    </a:lnTo>
                    <a:lnTo>
                      <a:pt x="845" y="163"/>
                    </a:lnTo>
                    <a:lnTo>
                      <a:pt x="848" y="197"/>
                    </a:lnTo>
                    <a:lnTo>
                      <a:pt x="851" y="234"/>
                    </a:lnTo>
                    <a:lnTo>
                      <a:pt x="851" y="234"/>
                    </a:lnTo>
                    <a:lnTo>
                      <a:pt x="854" y="303"/>
                    </a:lnTo>
                    <a:lnTo>
                      <a:pt x="854" y="303"/>
                    </a:lnTo>
                    <a:lnTo>
                      <a:pt x="859" y="234"/>
                    </a:lnTo>
                    <a:lnTo>
                      <a:pt x="862" y="197"/>
                    </a:lnTo>
                    <a:lnTo>
                      <a:pt x="862" y="163"/>
                    </a:lnTo>
                    <a:lnTo>
                      <a:pt x="862" y="163"/>
                    </a:lnTo>
                    <a:lnTo>
                      <a:pt x="868" y="91"/>
                    </a:lnTo>
                    <a:lnTo>
                      <a:pt x="871" y="22"/>
                    </a:lnTo>
                    <a:lnTo>
                      <a:pt x="871" y="22"/>
                    </a:lnTo>
                    <a:lnTo>
                      <a:pt x="871" y="22"/>
                    </a:lnTo>
                    <a:lnTo>
                      <a:pt x="868" y="17"/>
                    </a:lnTo>
                    <a:lnTo>
                      <a:pt x="865" y="11"/>
                    </a:lnTo>
                    <a:lnTo>
                      <a:pt x="862" y="8"/>
                    </a:lnTo>
                    <a:lnTo>
                      <a:pt x="856" y="8"/>
                    </a:lnTo>
                    <a:lnTo>
                      <a:pt x="854" y="8"/>
                    </a:lnTo>
                    <a:lnTo>
                      <a:pt x="854" y="8"/>
                    </a:lnTo>
                    <a:lnTo>
                      <a:pt x="751" y="6"/>
                    </a:lnTo>
                    <a:lnTo>
                      <a:pt x="647" y="3"/>
                    </a:lnTo>
                    <a:lnTo>
                      <a:pt x="647" y="3"/>
                    </a:lnTo>
                    <a:lnTo>
                      <a:pt x="438" y="0"/>
                    </a:lnTo>
                    <a:lnTo>
                      <a:pt x="335" y="0"/>
                    </a:lnTo>
                    <a:lnTo>
                      <a:pt x="232" y="0"/>
                    </a:lnTo>
                    <a:lnTo>
                      <a:pt x="232" y="0"/>
                    </a:lnTo>
                    <a:lnTo>
                      <a:pt x="26" y="0"/>
                    </a:lnTo>
                    <a:lnTo>
                      <a:pt x="23" y="0"/>
                    </a:lnTo>
                    <a:lnTo>
                      <a:pt x="23" y="0"/>
                    </a:lnTo>
                    <a:lnTo>
                      <a:pt x="23" y="0"/>
                    </a:lnTo>
                    <a:lnTo>
                      <a:pt x="14" y="0"/>
                    </a:lnTo>
                    <a:lnTo>
                      <a:pt x="9" y="6"/>
                    </a:lnTo>
                    <a:lnTo>
                      <a:pt x="3" y="14"/>
                    </a:lnTo>
                    <a:lnTo>
                      <a:pt x="0" y="22"/>
                    </a:lnTo>
                    <a:lnTo>
                      <a:pt x="3" y="91"/>
                    </a:lnTo>
                    <a:lnTo>
                      <a:pt x="3" y="91"/>
                    </a:lnTo>
                    <a:lnTo>
                      <a:pt x="3" y="163"/>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 name="Freeform 60"/>
              <p:cNvSpPr>
                <a:spLocks noChangeArrowheads="1"/>
              </p:cNvSpPr>
              <p:nvPr/>
            </p:nvSpPr>
            <p:spPr bwMode="auto">
              <a:xfrm>
                <a:off x="1826731" y="2599346"/>
                <a:ext cx="210519" cy="79078"/>
              </a:xfrm>
              <a:custGeom>
                <a:avLst/>
                <a:gdLst>
                  <a:gd name="T0" fmla="*/ 232 w 869"/>
                  <a:gd name="T1" fmla="*/ 0 h 325"/>
                  <a:gd name="T2" fmla="*/ 23 w 869"/>
                  <a:gd name="T3" fmla="*/ 0 h 325"/>
                  <a:gd name="T4" fmla="*/ 23 w 869"/>
                  <a:gd name="T5" fmla="*/ 0 h 325"/>
                  <a:gd name="T6" fmla="*/ 14 w 869"/>
                  <a:gd name="T7" fmla="*/ 0 h 325"/>
                  <a:gd name="T8" fmla="*/ 3 w 869"/>
                  <a:gd name="T9" fmla="*/ 14 h 325"/>
                  <a:gd name="T10" fmla="*/ 0 w 869"/>
                  <a:gd name="T11" fmla="*/ 95 h 325"/>
                  <a:gd name="T12" fmla="*/ 0 w 869"/>
                  <a:gd name="T13" fmla="*/ 163 h 325"/>
                  <a:gd name="T14" fmla="*/ 3 w 869"/>
                  <a:gd name="T15" fmla="*/ 269 h 325"/>
                  <a:gd name="T16" fmla="*/ 6 w 869"/>
                  <a:gd name="T17" fmla="*/ 307 h 325"/>
                  <a:gd name="T18" fmla="*/ 6 w 869"/>
                  <a:gd name="T19" fmla="*/ 312 h 325"/>
                  <a:gd name="T20" fmla="*/ 17 w 869"/>
                  <a:gd name="T21" fmla="*/ 324 h 325"/>
                  <a:gd name="T22" fmla="*/ 215 w 869"/>
                  <a:gd name="T23" fmla="*/ 321 h 325"/>
                  <a:gd name="T24" fmla="*/ 598 w 869"/>
                  <a:gd name="T25" fmla="*/ 312 h 325"/>
                  <a:gd name="T26" fmla="*/ 793 w 869"/>
                  <a:gd name="T27" fmla="*/ 307 h 325"/>
                  <a:gd name="T28" fmla="*/ 598 w 869"/>
                  <a:gd name="T29" fmla="*/ 298 h 325"/>
                  <a:gd name="T30" fmla="*/ 215 w 869"/>
                  <a:gd name="T31" fmla="*/ 289 h 325"/>
                  <a:gd name="T32" fmla="*/ 43 w 869"/>
                  <a:gd name="T33" fmla="*/ 269 h 325"/>
                  <a:gd name="T34" fmla="*/ 46 w 869"/>
                  <a:gd name="T35" fmla="*/ 163 h 325"/>
                  <a:gd name="T36" fmla="*/ 46 w 869"/>
                  <a:gd name="T37" fmla="*/ 95 h 325"/>
                  <a:gd name="T38" fmla="*/ 46 w 869"/>
                  <a:gd name="T39" fmla="*/ 46 h 325"/>
                  <a:gd name="T40" fmla="*/ 335 w 869"/>
                  <a:gd name="T41" fmla="*/ 46 h 325"/>
                  <a:gd name="T42" fmla="*/ 438 w 869"/>
                  <a:gd name="T43" fmla="*/ 43 h 325"/>
                  <a:gd name="T44" fmla="*/ 750 w 869"/>
                  <a:gd name="T45" fmla="*/ 40 h 325"/>
                  <a:gd name="T46" fmla="*/ 839 w 869"/>
                  <a:gd name="T47" fmla="*/ 37 h 325"/>
                  <a:gd name="T48" fmla="*/ 842 w 869"/>
                  <a:gd name="T49" fmla="*/ 95 h 325"/>
                  <a:gd name="T50" fmla="*/ 845 w 869"/>
                  <a:gd name="T51" fmla="*/ 201 h 325"/>
                  <a:gd name="T52" fmla="*/ 848 w 869"/>
                  <a:gd name="T53" fmla="*/ 235 h 325"/>
                  <a:gd name="T54" fmla="*/ 853 w 869"/>
                  <a:gd name="T55" fmla="*/ 307 h 325"/>
                  <a:gd name="T56" fmla="*/ 859 w 869"/>
                  <a:gd name="T57" fmla="*/ 201 h 325"/>
                  <a:gd name="T58" fmla="*/ 862 w 869"/>
                  <a:gd name="T59" fmla="*/ 163 h 325"/>
                  <a:gd name="T60" fmla="*/ 868 w 869"/>
                  <a:gd name="T61" fmla="*/ 23 h 325"/>
                  <a:gd name="T62" fmla="*/ 868 w 869"/>
                  <a:gd name="T63" fmla="*/ 23 h 325"/>
                  <a:gd name="T64" fmla="*/ 865 w 869"/>
                  <a:gd name="T65" fmla="*/ 11 h 325"/>
                  <a:gd name="T66" fmla="*/ 853 w 869"/>
                  <a:gd name="T67" fmla="*/ 9 h 325"/>
                  <a:gd name="T68" fmla="*/ 853 w 869"/>
                  <a:gd name="T69" fmla="*/ 9 h 325"/>
                  <a:gd name="T70" fmla="*/ 647 w 869"/>
                  <a:gd name="T71" fmla="*/ 3 h 325"/>
                  <a:gd name="T72" fmla="*/ 438 w 869"/>
                  <a:gd name="T7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325">
                    <a:moveTo>
                      <a:pt x="335" y="0"/>
                    </a:moveTo>
                    <a:lnTo>
                      <a:pt x="232" y="0"/>
                    </a:lnTo>
                    <a:lnTo>
                      <a:pt x="232" y="0"/>
                    </a:lnTo>
                    <a:lnTo>
                      <a:pt x="23" y="0"/>
                    </a:lnTo>
                    <a:lnTo>
                      <a:pt x="23" y="0"/>
                    </a:lnTo>
                    <a:lnTo>
                      <a:pt x="23" y="0"/>
                    </a:lnTo>
                    <a:lnTo>
                      <a:pt x="23" y="0"/>
                    </a:lnTo>
                    <a:lnTo>
                      <a:pt x="14" y="0"/>
                    </a:lnTo>
                    <a:lnTo>
                      <a:pt x="6" y="6"/>
                    </a:lnTo>
                    <a:lnTo>
                      <a:pt x="3" y="14"/>
                    </a:lnTo>
                    <a:lnTo>
                      <a:pt x="0" y="23"/>
                    </a:lnTo>
                    <a:lnTo>
                      <a:pt x="0" y="95"/>
                    </a:lnTo>
                    <a:lnTo>
                      <a:pt x="0" y="95"/>
                    </a:lnTo>
                    <a:lnTo>
                      <a:pt x="0" y="163"/>
                    </a:lnTo>
                    <a:lnTo>
                      <a:pt x="3" y="235"/>
                    </a:lnTo>
                    <a:lnTo>
                      <a:pt x="3" y="269"/>
                    </a:lnTo>
                    <a:lnTo>
                      <a:pt x="6" y="307"/>
                    </a:lnTo>
                    <a:lnTo>
                      <a:pt x="6" y="307"/>
                    </a:lnTo>
                    <a:lnTo>
                      <a:pt x="6" y="307"/>
                    </a:lnTo>
                    <a:lnTo>
                      <a:pt x="6" y="312"/>
                    </a:lnTo>
                    <a:lnTo>
                      <a:pt x="11" y="318"/>
                    </a:lnTo>
                    <a:lnTo>
                      <a:pt x="17" y="324"/>
                    </a:lnTo>
                    <a:lnTo>
                      <a:pt x="23" y="324"/>
                    </a:lnTo>
                    <a:lnTo>
                      <a:pt x="215" y="321"/>
                    </a:lnTo>
                    <a:lnTo>
                      <a:pt x="406" y="318"/>
                    </a:lnTo>
                    <a:lnTo>
                      <a:pt x="598" y="312"/>
                    </a:lnTo>
                    <a:lnTo>
                      <a:pt x="598" y="312"/>
                    </a:lnTo>
                    <a:lnTo>
                      <a:pt x="793" y="307"/>
                    </a:lnTo>
                    <a:lnTo>
                      <a:pt x="793" y="307"/>
                    </a:lnTo>
                    <a:lnTo>
                      <a:pt x="598" y="298"/>
                    </a:lnTo>
                    <a:lnTo>
                      <a:pt x="406" y="292"/>
                    </a:lnTo>
                    <a:lnTo>
                      <a:pt x="215" y="289"/>
                    </a:lnTo>
                    <a:lnTo>
                      <a:pt x="43" y="286"/>
                    </a:lnTo>
                    <a:lnTo>
                      <a:pt x="43" y="269"/>
                    </a:lnTo>
                    <a:lnTo>
                      <a:pt x="43" y="235"/>
                    </a:lnTo>
                    <a:lnTo>
                      <a:pt x="46" y="163"/>
                    </a:lnTo>
                    <a:lnTo>
                      <a:pt x="46" y="163"/>
                    </a:lnTo>
                    <a:lnTo>
                      <a:pt x="46" y="95"/>
                    </a:lnTo>
                    <a:lnTo>
                      <a:pt x="46" y="46"/>
                    </a:lnTo>
                    <a:lnTo>
                      <a:pt x="46" y="46"/>
                    </a:lnTo>
                    <a:lnTo>
                      <a:pt x="232" y="46"/>
                    </a:lnTo>
                    <a:lnTo>
                      <a:pt x="335" y="46"/>
                    </a:lnTo>
                    <a:lnTo>
                      <a:pt x="438" y="43"/>
                    </a:lnTo>
                    <a:lnTo>
                      <a:pt x="438" y="43"/>
                    </a:lnTo>
                    <a:lnTo>
                      <a:pt x="647" y="43"/>
                    </a:lnTo>
                    <a:lnTo>
                      <a:pt x="750" y="40"/>
                    </a:lnTo>
                    <a:lnTo>
                      <a:pt x="750" y="40"/>
                    </a:lnTo>
                    <a:lnTo>
                      <a:pt x="839" y="37"/>
                    </a:lnTo>
                    <a:lnTo>
                      <a:pt x="842" y="95"/>
                    </a:lnTo>
                    <a:lnTo>
                      <a:pt x="842" y="95"/>
                    </a:lnTo>
                    <a:lnTo>
                      <a:pt x="845" y="163"/>
                    </a:lnTo>
                    <a:lnTo>
                      <a:pt x="845" y="201"/>
                    </a:lnTo>
                    <a:lnTo>
                      <a:pt x="848" y="235"/>
                    </a:lnTo>
                    <a:lnTo>
                      <a:pt x="848" y="235"/>
                    </a:lnTo>
                    <a:lnTo>
                      <a:pt x="853" y="307"/>
                    </a:lnTo>
                    <a:lnTo>
                      <a:pt x="853" y="307"/>
                    </a:lnTo>
                    <a:lnTo>
                      <a:pt x="859" y="235"/>
                    </a:lnTo>
                    <a:lnTo>
                      <a:pt x="859" y="201"/>
                    </a:lnTo>
                    <a:lnTo>
                      <a:pt x="862" y="163"/>
                    </a:lnTo>
                    <a:lnTo>
                      <a:pt x="862" y="163"/>
                    </a:lnTo>
                    <a:lnTo>
                      <a:pt x="865" y="95"/>
                    </a:lnTo>
                    <a:lnTo>
                      <a:pt x="868" y="23"/>
                    </a:lnTo>
                    <a:lnTo>
                      <a:pt x="868" y="23"/>
                    </a:lnTo>
                    <a:lnTo>
                      <a:pt x="868" y="23"/>
                    </a:lnTo>
                    <a:lnTo>
                      <a:pt x="868" y="17"/>
                    </a:lnTo>
                    <a:lnTo>
                      <a:pt x="865" y="11"/>
                    </a:lnTo>
                    <a:lnTo>
                      <a:pt x="859" y="9"/>
                    </a:lnTo>
                    <a:lnTo>
                      <a:pt x="853" y="9"/>
                    </a:lnTo>
                    <a:lnTo>
                      <a:pt x="853" y="9"/>
                    </a:lnTo>
                    <a:lnTo>
                      <a:pt x="853" y="9"/>
                    </a:lnTo>
                    <a:lnTo>
                      <a:pt x="750" y="6"/>
                    </a:lnTo>
                    <a:lnTo>
                      <a:pt x="647" y="3"/>
                    </a:lnTo>
                    <a:lnTo>
                      <a:pt x="647" y="3"/>
                    </a:lnTo>
                    <a:lnTo>
                      <a:pt x="438" y="0"/>
                    </a:lnTo>
                    <a:lnTo>
                      <a:pt x="335" y="0"/>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3" name="Group 22"/>
          <p:cNvGrpSpPr/>
          <p:nvPr/>
        </p:nvGrpSpPr>
        <p:grpSpPr>
          <a:xfrm>
            <a:off x="6998726" y="1151340"/>
            <a:ext cx="672925" cy="912045"/>
            <a:chOff x="1455738" y="3690938"/>
            <a:chExt cx="504825" cy="684212"/>
          </a:xfrm>
          <a:solidFill>
            <a:schemeClr val="tx2"/>
          </a:solidFill>
        </p:grpSpPr>
        <p:sp>
          <p:nvSpPr>
            <p:cNvPr id="24" name="Freeform 173"/>
            <p:cNvSpPr>
              <a:spLocks/>
            </p:cNvSpPr>
            <p:nvPr/>
          </p:nvSpPr>
          <p:spPr bwMode="auto">
            <a:xfrm>
              <a:off x="1455738" y="3690938"/>
              <a:ext cx="504825" cy="684212"/>
            </a:xfrm>
            <a:custGeom>
              <a:avLst/>
              <a:gdLst>
                <a:gd name="T0" fmla="*/ 4118 w 4134"/>
                <a:gd name="T1" fmla="*/ 1128 h 5603"/>
                <a:gd name="T2" fmla="*/ 4035 w 4134"/>
                <a:gd name="T3" fmla="*/ 993 h 5603"/>
                <a:gd name="T4" fmla="*/ 3901 w 4134"/>
                <a:gd name="T5" fmla="*/ 911 h 5603"/>
                <a:gd name="T6" fmla="*/ 3437 w 4134"/>
                <a:gd name="T7" fmla="*/ 824 h 5603"/>
                <a:gd name="T8" fmla="*/ 3053 w 4134"/>
                <a:gd name="T9" fmla="*/ 716 h 5603"/>
                <a:gd name="T10" fmla="*/ 2593 w 4134"/>
                <a:gd name="T11" fmla="*/ 496 h 5603"/>
                <a:gd name="T12" fmla="*/ 2250 w 4134"/>
                <a:gd name="T13" fmla="*/ 212 h 5603"/>
                <a:gd name="T14" fmla="*/ 2129 w 4134"/>
                <a:gd name="T15" fmla="*/ 40 h 5603"/>
                <a:gd name="T16" fmla="*/ 2064 w 4134"/>
                <a:gd name="T17" fmla="*/ 0 h 5603"/>
                <a:gd name="T18" fmla="*/ 2009 w 4134"/>
                <a:gd name="T19" fmla="*/ 32 h 5603"/>
                <a:gd name="T20" fmla="*/ 1902 w 4134"/>
                <a:gd name="T21" fmla="*/ 191 h 5603"/>
                <a:gd name="T22" fmla="*/ 1635 w 4134"/>
                <a:gd name="T23" fmla="*/ 433 h 5603"/>
                <a:gd name="T24" fmla="*/ 1188 w 4134"/>
                <a:gd name="T25" fmla="*/ 674 h 5603"/>
                <a:gd name="T26" fmla="*/ 725 w 4134"/>
                <a:gd name="T27" fmla="*/ 819 h 5603"/>
                <a:gd name="T28" fmla="*/ 301 w 4134"/>
                <a:gd name="T29" fmla="*/ 894 h 5603"/>
                <a:gd name="T30" fmla="*/ 138 w 4134"/>
                <a:gd name="T31" fmla="*/ 958 h 5603"/>
                <a:gd name="T32" fmla="*/ 29 w 4134"/>
                <a:gd name="T33" fmla="*/ 1095 h 5603"/>
                <a:gd name="T34" fmla="*/ 0 w 4134"/>
                <a:gd name="T35" fmla="*/ 1348 h 5603"/>
                <a:gd name="T36" fmla="*/ 61 w 4134"/>
                <a:gd name="T37" fmla="*/ 2167 h 5603"/>
                <a:gd name="T38" fmla="*/ 299 w 4134"/>
                <a:gd name="T39" fmla="*/ 3195 h 5603"/>
                <a:gd name="T40" fmla="*/ 512 w 4134"/>
                <a:gd name="T41" fmla="*/ 3742 h 5603"/>
                <a:gd name="T42" fmla="*/ 785 w 4134"/>
                <a:gd name="T43" fmla="*/ 4260 h 5603"/>
                <a:gd name="T44" fmla="*/ 1123 w 4134"/>
                <a:gd name="T45" fmla="*/ 4738 h 5603"/>
                <a:gd name="T46" fmla="*/ 1478 w 4134"/>
                <a:gd name="T47" fmla="*/ 5126 h 5603"/>
                <a:gd name="T48" fmla="*/ 1831 w 4134"/>
                <a:gd name="T49" fmla="*/ 5431 h 5603"/>
                <a:gd name="T50" fmla="*/ 1884 w 4134"/>
                <a:gd name="T51" fmla="*/ 5460 h 5603"/>
                <a:gd name="T52" fmla="*/ 1459 w 4134"/>
                <a:gd name="T53" fmla="*/ 5063 h 5603"/>
                <a:gd name="T54" fmla="*/ 1091 w 4134"/>
                <a:gd name="T55" fmla="*/ 4616 h 5603"/>
                <a:gd name="T56" fmla="*/ 813 w 4134"/>
                <a:gd name="T57" fmla="*/ 4177 h 5603"/>
                <a:gd name="T58" fmla="*/ 496 w 4134"/>
                <a:gd name="T59" fmla="*/ 3496 h 5603"/>
                <a:gd name="T60" fmla="*/ 268 w 4134"/>
                <a:gd name="T61" fmla="*/ 2722 h 5603"/>
                <a:gd name="T62" fmla="*/ 129 w 4134"/>
                <a:gd name="T63" fmla="*/ 1693 h 5603"/>
                <a:gd name="T64" fmla="*/ 127 w 4134"/>
                <a:gd name="T65" fmla="*/ 1176 h 5603"/>
                <a:gd name="T66" fmla="*/ 210 w 4134"/>
                <a:gd name="T67" fmla="*/ 1056 h 5603"/>
                <a:gd name="T68" fmla="*/ 374 w 4134"/>
                <a:gd name="T69" fmla="*/ 1006 h 5603"/>
                <a:gd name="T70" fmla="*/ 839 w 4134"/>
                <a:gd name="T71" fmla="*/ 920 h 5603"/>
                <a:gd name="T72" fmla="*/ 1346 w 4134"/>
                <a:gd name="T73" fmla="*/ 746 h 5603"/>
                <a:gd name="T74" fmla="*/ 1808 w 4134"/>
                <a:gd name="T75" fmla="*/ 467 h 5603"/>
                <a:gd name="T76" fmla="*/ 2043 w 4134"/>
                <a:gd name="T77" fmla="*/ 228 h 5603"/>
                <a:gd name="T78" fmla="*/ 2150 w 4134"/>
                <a:gd name="T79" fmla="*/ 299 h 5603"/>
                <a:gd name="T80" fmla="*/ 2473 w 4134"/>
                <a:gd name="T81" fmla="*/ 574 h 5603"/>
                <a:gd name="T82" fmla="*/ 2954 w 4134"/>
                <a:gd name="T83" fmla="*/ 814 h 5603"/>
                <a:gd name="T84" fmla="*/ 3411 w 4134"/>
                <a:gd name="T85" fmla="*/ 946 h 5603"/>
                <a:gd name="T86" fmla="*/ 3863 w 4134"/>
                <a:gd name="T87" fmla="*/ 1024 h 5603"/>
                <a:gd name="T88" fmla="*/ 3985 w 4134"/>
                <a:gd name="T89" fmla="*/ 1123 h 5603"/>
                <a:gd name="T90" fmla="*/ 4014 w 4134"/>
                <a:gd name="T91" fmla="*/ 1221 h 5603"/>
                <a:gd name="T92" fmla="*/ 3989 w 4134"/>
                <a:gd name="T93" fmla="*/ 1924 h 5603"/>
                <a:gd name="T94" fmla="*/ 3813 w 4134"/>
                <a:gd name="T95" fmla="*/ 2946 h 5603"/>
                <a:gd name="T96" fmla="*/ 3596 w 4134"/>
                <a:gd name="T97" fmla="*/ 3604 h 5603"/>
                <a:gd name="T98" fmla="*/ 3293 w 4134"/>
                <a:gd name="T99" fmla="*/ 4226 h 5603"/>
                <a:gd name="T100" fmla="*/ 2939 w 4134"/>
                <a:gd name="T101" fmla="*/ 4755 h 5603"/>
                <a:gd name="T102" fmla="*/ 2595 w 4134"/>
                <a:gd name="T103" fmla="*/ 5146 h 5603"/>
                <a:gd name="T104" fmla="*/ 2205 w 4134"/>
                <a:gd name="T105" fmla="*/ 5495 h 5603"/>
                <a:gd name="T106" fmla="*/ 2395 w 4134"/>
                <a:gd name="T107" fmla="*/ 5359 h 5603"/>
                <a:gd name="T108" fmla="*/ 2739 w 4134"/>
                <a:gd name="T109" fmla="*/ 5044 h 5603"/>
                <a:gd name="T110" fmla="*/ 3084 w 4134"/>
                <a:gd name="T111" fmla="*/ 4647 h 5603"/>
                <a:gd name="T112" fmla="*/ 3409 w 4134"/>
                <a:gd name="T113" fmla="*/ 4159 h 5603"/>
                <a:gd name="T114" fmla="*/ 3670 w 4134"/>
                <a:gd name="T115" fmla="*/ 3634 h 5603"/>
                <a:gd name="T116" fmla="*/ 3903 w 4134"/>
                <a:gd name="T117" fmla="*/ 2971 h 5603"/>
                <a:gd name="T118" fmla="*/ 4101 w 4134"/>
                <a:gd name="T119" fmla="*/ 1935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4" h="5603">
                  <a:moveTo>
                    <a:pt x="4134" y="1231"/>
                  </a:moveTo>
                  <a:lnTo>
                    <a:pt x="4134" y="1231"/>
                  </a:lnTo>
                  <a:lnTo>
                    <a:pt x="4133" y="1213"/>
                  </a:lnTo>
                  <a:lnTo>
                    <a:pt x="4132" y="1199"/>
                  </a:lnTo>
                  <a:lnTo>
                    <a:pt x="4132" y="1199"/>
                  </a:lnTo>
                  <a:lnTo>
                    <a:pt x="4130" y="1182"/>
                  </a:lnTo>
                  <a:lnTo>
                    <a:pt x="4127" y="1162"/>
                  </a:lnTo>
                  <a:lnTo>
                    <a:pt x="4127" y="1162"/>
                  </a:lnTo>
                  <a:lnTo>
                    <a:pt x="4123" y="1145"/>
                  </a:lnTo>
                  <a:lnTo>
                    <a:pt x="4118" y="1128"/>
                  </a:lnTo>
                  <a:lnTo>
                    <a:pt x="4112" y="1112"/>
                  </a:lnTo>
                  <a:lnTo>
                    <a:pt x="4105" y="1095"/>
                  </a:lnTo>
                  <a:lnTo>
                    <a:pt x="4105" y="1095"/>
                  </a:lnTo>
                  <a:lnTo>
                    <a:pt x="4097" y="1079"/>
                  </a:lnTo>
                  <a:lnTo>
                    <a:pt x="4089" y="1063"/>
                  </a:lnTo>
                  <a:lnTo>
                    <a:pt x="4080" y="1049"/>
                  </a:lnTo>
                  <a:lnTo>
                    <a:pt x="4070" y="1033"/>
                  </a:lnTo>
                  <a:lnTo>
                    <a:pt x="4060" y="1019"/>
                  </a:lnTo>
                  <a:lnTo>
                    <a:pt x="4048" y="1006"/>
                  </a:lnTo>
                  <a:lnTo>
                    <a:pt x="4035" y="993"/>
                  </a:lnTo>
                  <a:lnTo>
                    <a:pt x="4023" y="981"/>
                  </a:lnTo>
                  <a:lnTo>
                    <a:pt x="4010" y="970"/>
                  </a:lnTo>
                  <a:lnTo>
                    <a:pt x="3996" y="958"/>
                  </a:lnTo>
                  <a:lnTo>
                    <a:pt x="3981" y="948"/>
                  </a:lnTo>
                  <a:lnTo>
                    <a:pt x="3966" y="939"/>
                  </a:lnTo>
                  <a:lnTo>
                    <a:pt x="3951" y="931"/>
                  </a:lnTo>
                  <a:lnTo>
                    <a:pt x="3935" y="923"/>
                  </a:lnTo>
                  <a:lnTo>
                    <a:pt x="3918" y="916"/>
                  </a:lnTo>
                  <a:lnTo>
                    <a:pt x="3901" y="911"/>
                  </a:lnTo>
                  <a:lnTo>
                    <a:pt x="3901" y="911"/>
                  </a:lnTo>
                  <a:lnTo>
                    <a:pt x="3885" y="906"/>
                  </a:lnTo>
                  <a:lnTo>
                    <a:pt x="3867" y="901"/>
                  </a:lnTo>
                  <a:lnTo>
                    <a:pt x="3835" y="895"/>
                  </a:lnTo>
                  <a:lnTo>
                    <a:pt x="3777" y="886"/>
                  </a:lnTo>
                  <a:lnTo>
                    <a:pt x="3662" y="868"/>
                  </a:lnTo>
                  <a:lnTo>
                    <a:pt x="3662" y="868"/>
                  </a:lnTo>
                  <a:lnTo>
                    <a:pt x="3634" y="864"/>
                  </a:lnTo>
                  <a:lnTo>
                    <a:pt x="3604" y="860"/>
                  </a:lnTo>
                  <a:lnTo>
                    <a:pt x="3548" y="849"/>
                  </a:lnTo>
                  <a:lnTo>
                    <a:pt x="3437" y="824"/>
                  </a:lnTo>
                  <a:lnTo>
                    <a:pt x="3437" y="824"/>
                  </a:lnTo>
                  <a:lnTo>
                    <a:pt x="3409" y="819"/>
                  </a:lnTo>
                  <a:lnTo>
                    <a:pt x="3381" y="813"/>
                  </a:lnTo>
                  <a:lnTo>
                    <a:pt x="3326" y="799"/>
                  </a:lnTo>
                  <a:lnTo>
                    <a:pt x="3270" y="784"/>
                  </a:lnTo>
                  <a:lnTo>
                    <a:pt x="3215" y="768"/>
                  </a:lnTo>
                  <a:lnTo>
                    <a:pt x="3215" y="768"/>
                  </a:lnTo>
                  <a:lnTo>
                    <a:pt x="3161" y="751"/>
                  </a:lnTo>
                  <a:lnTo>
                    <a:pt x="3107" y="734"/>
                  </a:lnTo>
                  <a:lnTo>
                    <a:pt x="3053" y="716"/>
                  </a:lnTo>
                  <a:lnTo>
                    <a:pt x="3000" y="695"/>
                  </a:lnTo>
                  <a:lnTo>
                    <a:pt x="2947" y="674"/>
                  </a:lnTo>
                  <a:lnTo>
                    <a:pt x="2894" y="653"/>
                  </a:lnTo>
                  <a:lnTo>
                    <a:pt x="2842" y="629"/>
                  </a:lnTo>
                  <a:lnTo>
                    <a:pt x="2790" y="606"/>
                  </a:lnTo>
                  <a:lnTo>
                    <a:pt x="2790" y="606"/>
                  </a:lnTo>
                  <a:lnTo>
                    <a:pt x="2740" y="581"/>
                  </a:lnTo>
                  <a:lnTo>
                    <a:pt x="2691" y="553"/>
                  </a:lnTo>
                  <a:lnTo>
                    <a:pt x="2641" y="525"/>
                  </a:lnTo>
                  <a:lnTo>
                    <a:pt x="2593" y="496"/>
                  </a:lnTo>
                  <a:lnTo>
                    <a:pt x="2546" y="465"/>
                  </a:lnTo>
                  <a:lnTo>
                    <a:pt x="2499" y="433"/>
                  </a:lnTo>
                  <a:lnTo>
                    <a:pt x="2455" y="400"/>
                  </a:lnTo>
                  <a:lnTo>
                    <a:pt x="2411" y="365"/>
                  </a:lnTo>
                  <a:lnTo>
                    <a:pt x="2411" y="365"/>
                  </a:lnTo>
                  <a:lnTo>
                    <a:pt x="2368" y="330"/>
                  </a:lnTo>
                  <a:lnTo>
                    <a:pt x="2347" y="311"/>
                  </a:lnTo>
                  <a:lnTo>
                    <a:pt x="2327" y="291"/>
                  </a:lnTo>
                  <a:lnTo>
                    <a:pt x="2287" y="253"/>
                  </a:lnTo>
                  <a:lnTo>
                    <a:pt x="2250" y="212"/>
                  </a:lnTo>
                  <a:lnTo>
                    <a:pt x="2250" y="212"/>
                  </a:lnTo>
                  <a:lnTo>
                    <a:pt x="2232" y="191"/>
                  </a:lnTo>
                  <a:lnTo>
                    <a:pt x="2214" y="170"/>
                  </a:lnTo>
                  <a:lnTo>
                    <a:pt x="2182" y="126"/>
                  </a:lnTo>
                  <a:lnTo>
                    <a:pt x="2182" y="126"/>
                  </a:lnTo>
                  <a:lnTo>
                    <a:pt x="2167" y="105"/>
                  </a:lnTo>
                  <a:lnTo>
                    <a:pt x="2152" y="81"/>
                  </a:lnTo>
                  <a:lnTo>
                    <a:pt x="2139" y="60"/>
                  </a:lnTo>
                  <a:lnTo>
                    <a:pt x="2129" y="40"/>
                  </a:lnTo>
                  <a:lnTo>
                    <a:pt x="2129" y="40"/>
                  </a:lnTo>
                  <a:lnTo>
                    <a:pt x="2123" y="29"/>
                  </a:lnTo>
                  <a:lnTo>
                    <a:pt x="2116" y="20"/>
                  </a:lnTo>
                  <a:lnTo>
                    <a:pt x="2108" y="13"/>
                  </a:lnTo>
                  <a:lnTo>
                    <a:pt x="2098" y="7"/>
                  </a:lnTo>
                  <a:lnTo>
                    <a:pt x="2098" y="7"/>
                  </a:lnTo>
                  <a:lnTo>
                    <a:pt x="2090" y="4"/>
                  </a:lnTo>
                  <a:lnTo>
                    <a:pt x="2084" y="2"/>
                  </a:lnTo>
                  <a:lnTo>
                    <a:pt x="2077" y="1"/>
                  </a:lnTo>
                  <a:lnTo>
                    <a:pt x="2071" y="0"/>
                  </a:lnTo>
                  <a:lnTo>
                    <a:pt x="2064" y="0"/>
                  </a:lnTo>
                  <a:lnTo>
                    <a:pt x="2058" y="1"/>
                  </a:lnTo>
                  <a:lnTo>
                    <a:pt x="2052" y="2"/>
                  </a:lnTo>
                  <a:lnTo>
                    <a:pt x="2045" y="4"/>
                  </a:lnTo>
                  <a:lnTo>
                    <a:pt x="2039" y="6"/>
                  </a:lnTo>
                  <a:lnTo>
                    <a:pt x="2033" y="9"/>
                  </a:lnTo>
                  <a:lnTo>
                    <a:pt x="2027" y="13"/>
                  </a:lnTo>
                  <a:lnTo>
                    <a:pt x="2022" y="17"/>
                  </a:lnTo>
                  <a:lnTo>
                    <a:pt x="2017" y="21"/>
                  </a:lnTo>
                  <a:lnTo>
                    <a:pt x="2013" y="26"/>
                  </a:lnTo>
                  <a:lnTo>
                    <a:pt x="2009" y="32"/>
                  </a:lnTo>
                  <a:lnTo>
                    <a:pt x="2006" y="39"/>
                  </a:lnTo>
                  <a:lnTo>
                    <a:pt x="2005" y="40"/>
                  </a:lnTo>
                  <a:lnTo>
                    <a:pt x="2005" y="40"/>
                  </a:lnTo>
                  <a:lnTo>
                    <a:pt x="1995" y="59"/>
                  </a:lnTo>
                  <a:lnTo>
                    <a:pt x="1982" y="81"/>
                  </a:lnTo>
                  <a:lnTo>
                    <a:pt x="1967" y="105"/>
                  </a:lnTo>
                  <a:lnTo>
                    <a:pt x="1952" y="126"/>
                  </a:lnTo>
                  <a:lnTo>
                    <a:pt x="1952" y="126"/>
                  </a:lnTo>
                  <a:lnTo>
                    <a:pt x="1920" y="170"/>
                  </a:lnTo>
                  <a:lnTo>
                    <a:pt x="1902" y="191"/>
                  </a:lnTo>
                  <a:lnTo>
                    <a:pt x="1884" y="212"/>
                  </a:lnTo>
                  <a:lnTo>
                    <a:pt x="1847" y="253"/>
                  </a:lnTo>
                  <a:lnTo>
                    <a:pt x="1807" y="291"/>
                  </a:lnTo>
                  <a:lnTo>
                    <a:pt x="1807" y="291"/>
                  </a:lnTo>
                  <a:lnTo>
                    <a:pt x="1787" y="311"/>
                  </a:lnTo>
                  <a:lnTo>
                    <a:pt x="1766" y="329"/>
                  </a:lnTo>
                  <a:lnTo>
                    <a:pt x="1723" y="365"/>
                  </a:lnTo>
                  <a:lnTo>
                    <a:pt x="1723" y="365"/>
                  </a:lnTo>
                  <a:lnTo>
                    <a:pt x="1679" y="400"/>
                  </a:lnTo>
                  <a:lnTo>
                    <a:pt x="1635" y="433"/>
                  </a:lnTo>
                  <a:lnTo>
                    <a:pt x="1589" y="465"/>
                  </a:lnTo>
                  <a:lnTo>
                    <a:pt x="1541" y="495"/>
                  </a:lnTo>
                  <a:lnTo>
                    <a:pt x="1493" y="525"/>
                  </a:lnTo>
                  <a:lnTo>
                    <a:pt x="1444" y="553"/>
                  </a:lnTo>
                  <a:lnTo>
                    <a:pt x="1395" y="581"/>
                  </a:lnTo>
                  <a:lnTo>
                    <a:pt x="1344" y="606"/>
                  </a:lnTo>
                  <a:lnTo>
                    <a:pt x="1344" y="606"/>
                  </a:lnTo>
                  <a:lnTo>
                    <a:pt x="1292" y="629"/>
                  </a:lnTo>
                  <a:lnTo>
                    <a:pt x="1240" y="653"/>
                  </a:lnTo>
                  <a:lnTo>
                    <a:pt x="1188" y="674"/>
                  </a:lnTo>
                  <a:lnTo>
                    <a:pt x="1135" y="695"/>
                  </a:lnTo>
                  <a:lnTo>
                    <a:pt x="1081" y="715"/>
                  </a:lnTo>
                  <a:lnTo>
                    <a:pt x="1027" y="734"/>
                  </a:lnTo>
                  <a:lnTo>
                    <a:pt x="973" y="751"/>
                  </a:lnTo>
                  <a:lnTo>
                    <a:pt x="919" y="768"/>
                  </a:lnTo>
                  <a:lnTo>
                    <a:pt x="919" y="768"/>
                  </a:lnTo>
                  <a:lnTo>
                    <a:pt x="864" y="784"/>
                  </a:lnTo>
                  <a:lnTo>
                    <a:pt x="809" y="799"/>
                  </a:lnTo>
                  <a:lnTo>
                    <a:pt x="753" y="813"/>
                  </a:lnTo>
                  <a:lnTo>
                    <a:pt x="725" y="819"/>
                  </a:lnTo>
                  <a:lnTo>
                    <a:pt x="697" y="824"/>
                  </a:lnTo>
                  <a:lnTo>
                    <a:pt x="697" y="824"/>
                  </a:lnTo>
                  <a:lnTo>
                    <a:pt x="585" y="849"/>
                  </a:lnTo>
                  <a:lnTo>
                    <a:pt x="528" y="860"/>
                  </a:lnTo>
                  <a:lnTo>
                    <a:pt x="500" y="864"/>
                  </a:lnTo>
                  <a:lnTo>
                    <a:pt x="471" y="868"/>
                  </a:lnTo>
                  <a:lnTo>
                    <a:pt x="358" y="886"/>
                  </a:lnTo>
                  <a:lnTo>
                    <a:pt x="358" y="886"/>
                  </a:lnTo>
                  <a:lnTo>
                    <a:pt x="330" y="890"/>
                  </a:lnTo>
                  <a:lnTo>
                    <a:pt x="301" y="894"/>
                  </a:lnTo>
                  <a:lnTo>
                    <a:pt x="270" y="901"/>
                  </a:lnTo>
                  <a:lnTo>
                    <a:pt x="252" y="905"/>
                  </a:lnTo>
                  <a:lnTo>
                    <a:pt x="233" y="910"/>
                  </a:lnTo>
                  <a:lnTo>
                    <a:pt x="233" y="910"/>
                  </a:lnTo>
                  <a:lnTo>
                    <a:pt x="216" y="916"/>
                  </a:lnTo>
                  <a:lnTo>
                    <a:pt x="199" y="923"/>
                  </a:lnTo>
                  <a:lnTo>
                    <a:pt x="184" y="931"/>
                  </a:lnTo>
                  <a:lnTo>
                    <a:pt x="168" y="939"/>
                  </a:lnTo>
                  <a:lnTo>
                    <a:pt x="154" y="948"/>
                  </a:lnTo>
                  <a:lnTo>
                    <a:pt x="138" y="958"/>
                  </a:lnTo>
                  <a:lnTo>
                    <a:pt x="124" y="970"/>
                  </a:lnTo>
                  <a:lnTo>
                    <a:pt x="111" y="981"/>
                  </a:lnTo>
                  <a:lnTo>
                    <a:pt x="99" y="993"/>
                  </a:lnTo>
                  <a:lnTo>
                    <a:pt x="86" y="1006"/>
                  </a:lnTo>
                  <a:lnTo>
                    <a:pt x="75" y="1019"/>
                  </a:lnTo>
                  <a:lnTo>
                    <a:pt x="64" y="1033"/>
                  </a:lnTo>
                  <a:lnTo>
                    <a:pt x="54" y="1049"/>
                  </a:lnTo>
                  <a:lnTo>
                    <a:pt x="45" y="1063"/>
                  </a:lnTo>
                  <a:lnTo>
                    <a:pt x="37" y="1079"/>
                  </a:lnTo>
                  <a:lnTo>
                    <a:pt x="29" y="1095"/>
                  </a:lnTo>
                  <a:lnTo>
                    <a:pt x="29" y="1095"/>
                  </a:lnTo>
                  <a:lnTo>
                    <a:pt x="22" y="1112"/>
                  </a:lnTo>
                  <a:lnTo>
                    <a:pt x="16" y="1128"/>
                  </a:lnTo>
                  <a:lnTo>
                    <a:pt x="11" y="1145"/>
                  </a:lnTo>
                  <a:lnTo>
                    <a:pt x="7" y="1162"/>
                  </a:lnTo>
                  <a:lnTo>
                    <a:pt x="4" y="1180"/>
                  </a:lnTo>
                  <a:lnTo>
                    <a:pt x="2" y="1197"/>
                  </a:lnTo>
                  <a:lnTo>
                    <a:pt x="1" y="1214"/>
                  </a:lnTo>
                  <a:lnTo>
                    <a:pt x="1" y="1231"/>
                  </a:lnTo>
                  <a:lnTo>
                    <a:pt x="0" y="1348"/>
                  </a:lnTo>
                  <a:lnTo>
                    <a:pt x="0" y="1348"/>
                  </a:lnTo>
                  <a:lnTo>
                    <a:pt x="1" y="1407"/>
                  </a:lnTo>
                  <a:lnTo>
                    <a:pt x="2" y="1466"/>
                  </a:lnTo>
                  <a:lnTo>
                    <a:pt x="6" y="1584"/>
                  </a:lnTo>
                  <a:lnTo>
                    <a:pt x="6" y="1584"/>
                  </a:lnTo>
                  <a:lnTo>
                    <a:pt x="13" y="1700"/>
                  </a:lnTo>
                  <a:lnTo>
                    <a:pt x="21" y="1818"/>
                  </a:lnTo>
                  <a:lnTo>
                    <a:pt x="33" y="1935"/>
                  </a:lnTo>
                  <a:lnTo>
                    <a:pt x="46" y="2052"/>
                  </a:lnTo>
                  <a:lnTo>
                    <a:pt x="61" y="2167"/>
                  </a:lnTo>
                  <a:lnTo>
                    <a:pt x="78" y="2284"/>
                  </a:lnTo>
                  <a:lnTo>
                    <a:pt x="99" y="2400"/>
                  </a:lnTo>
                  <a:lnTo>
                    <a:pt x="121" y="2515"/>
                  </a:lnTo>
                  <a:lnTo>
                    <a:pt x="121" y="2515"/>
                  </a:lnTo>
                  <a:lnTo>
                    <a:pt x="145" y="2629"/>
                  </a:lnTo>
                  <a:lnTo>
                    <a:pt x="172" y="2743"/>
                  </a:lnTo>
                  <a:lnTo>
                    <a:pt x="200" y="2858"/>
                  </a:lnTo>
                  <a:lnTo>
                    <a:pt x="231" y="2971"/>
                  </a:lnTo>
                  <a:lnTo>
                    <a:pt x="264" y="3083"/>
                  </a:lnTo>
                  <a:lnTo>
                    <a:pt x="299" y="3195"/>
                  </a:lnTo>
                  <a:lnTo>
                    <a:pt x="318" y="3251"/>
                  </a:lnTo>
                  <a:lnTo>
                    <a:pt x="337" y="3307"/>
                  </a:lnTo>
                  <a:lnTo>
                    <a:pt x="357" y="3361"/>
                  </a:lnTo>
                  <a:lnTo>
                    <a:pt x="377" y="3416"/>
                  </a:lnTo>
                  <a:lnTo>
                    <a:pt x="398" y="3471"/>
                  </a:lnTo>
                  <a:lnTo>
                    <a:pt x="419" y="3526"/>
                  </a:lnTo>
                  <a:lnTo>
                    <a:pt x="441" y="3581"/>
                  </a:lnTo>
                  <a:lnTo>
                    <a:pt x="464" y="3634"/>
                  </a:lnTo>
                  <a:lnTo>
                    <a:pt x="487" y="3688"/>
                  </a:lnTo>
                  <a:lnTo>
                    <a:pt x="512" y="3742"/>
                  </a:lnTo>
                  <a:lnTo>
                    <a:pt x="536" y="3795"/>
                  </a:lnTo>
                  <a:lnTo>
                    <a:pt x="560" y="3848"/>
                  </a:lnTo>
                  <a:lnTo>
                    <a:pt x="587" y="3900"/>
                  </a:lnTo>
                  <a:lnTo>
                    <a:pt x="613" y="3953"/>
                  </a:lnTo>
                  <a:lnTo>
                    <a:pt x="640" y="4005"/>
                  </a:lnTo>
                  <a:lnTo>
                    <a:pt x="667" y="4057"/>
                  </a:lnTo>
                  <a:lnTo>
                    <a:pt x="696" y="4109"/>
                  </a:lnTo>
                  <a:lnTo>
                    <a:pt x="725" y="4159"/>
                  </a:lnTo>
                  <a:lnTo>
                    <a:pt x="755" y="4210"/>
                  </a:lnTo>
                  <a:lnTo>
                    <a:pt x="785" y="4260"/>
                  </a:lnTo>
                  <a:lnTo>
                    <a:pt x="785" y="4260"/>
                  </a:lnTo>
                  <a:lnTo>
                    <a:pt x="816" y="4310"/>
                  </a:lnTo>
                  <a:lnTo>
                    <a:pt x="847" y="4359"/>
                  </a:lnTo>
                  <a:lnTo>
                    <a:pt x="880" y="4408"/>
                  </a:lnTo>
                  <a:lnTo>
                    <a:pt x="912" y="4457"/>
                  </a:lnTo>
                  <a:lnTo>
                    <a:pt x="946" y="4505"/>
                  </a:lnTo>
                  <a:lnTo>
                    <a:pt x="981" y="4552"/>
                  </a:lnTo>
                  <a:lnTo>
                    <a:pt x="1050" y="4647"/>
                  </a:lnTo>
                  <a:lnTo>
                    <a:pt x="1050" y="4647"/>
                  </a:lnTo>
                  <a:lnTo>
                    <a:pt x="1123" y="4738"/>
                  </a:lnTo>
                  <a:lnTo>
                    <a:pt x="1161" y="4783"/>
                  </a:lnTo>
                  <a:lnTo>
                    <a:pt x="1197" y="4828"/>
                  </a:lnTo>
                  <a:lnTo>
                    <a:pt x="1236" y="4872"/>
                  </a:lnTo>
                  <a:lnTo>
                    <a:pt x="1275" y="4916"/>
                  </a:lnTo>
                  <a:lnTo>
                    <a:pt x="1314" y="4959"/>
                  </a:lnTo>
                  <a:lnTo>
                    <a:pt x="1355" y="5002"/>
                  </a:lnTo>
                  <a:lnTo>
                    <a:pt x="1355" y="5002"/>
                  </a:lnTo>
                  <a:lnTo>
                    <a:pt x="1395" y="5044"/>
                  </a:lnTo>
                  <a:lnTo>
                    <a:pt x="1436" y="5085"/>
                  </a:lnTo>
                  <a:lnTo>
                    <a:pt x="1478" y="5126"/>
                  </a:lnTo>
                  <a:lnTo>
                    <a:pt x="1521" y="5166"/>
                  </a:lnTo>
                  <a:lnTo>
                    <a:pt x="1521" y="5166"/>
                  </a:lnTo>
                  <a:lnTo>
                    <a:pt x="1541" y="5187"/>
                  </a:lnTo>
                  <a:lnTo>
                    <a:pt x="1562" y="5207"/>
                  </a:lnTo>
                  <a:lnTo>
                    <a:pt x="1606" y="5246"/>
                  </a:lnTo>
                  <a:lnTo>
                    <a:pt x="1695" y="5322"/>
                  </a:lnTo>
                  <a:lnTo>
                    <a:pt x="1695" y="5322"/>
                  </a:lnTo>
                  <a:lnTo>
                    <a:pt x="1739" y="5359"/>
                  </a:lnTo>
                  <a:lnTo>
                    <a:pt x="1785" y="5396"/>
                  </a:lnTo>
                  <a:lnTo>
                    <a:pt x="1831" y="5431"/>
                  </a:lnTo>
                  <a:lnTo>
                    <a:pt x="1877" y="5468"/>
                  </a:lnTo>
                  <a:lnTo>
                    <a:pt x="1877" y="5468"/>
                  </a:lnTo>
                  <a:lnTo>
                    <a:pt x="1925" y="5501"/>
                  </a:lnTo>
                  <a:lnTo>
                    <a:pt x="1971" y="5536"/>
                  </a:lnTo>
                  <a:lnTo>
                    <a:pt x="2067" y="5603"/>
                  </a:lnTo>
                  <a:lnTo>
                    <a:pt x="2067" y="5603"/>
                  </a:lnTo>
                  <a:lnTo>
                    <a:pt x="1974" y="5532"/>
                  </a:lnTo>
                  <a:lnTo>
                    <a:pt x="1929" y="5495"/>
                  </a:lnTo>
                  <a:lnTo>
                    <a:pt x="1884" y="5460"/>
                  </a:lnTo>
                  <a:lnTo>
                    <a:pt x="1884" y="5460"/>
                  </a:lnTo>
                  <a:lnTo>
                    <a:pt x="1839" y="5421"/>
                  </a:lnTo>
                  <a:lnTo>
                    <a:pt x="1794" y="5384"/>
                  </a:lnTo>
                  <a:lnTo>
                    <a:pt x="1751" y="5346"/>
                  </a:lnTo>
                  <a:lnTo>
                    <a:pt x="1708" y="5307"/>
                  </a:lnTo>
                  <a:lnTo>
                    <a:pt x="1708" y="5307"/>
                  </a:lnTo>
                  <a:lnTo>
                    <a:pt x="1622" y="5227"/>
                  </a:lnTo>
                  <a:lnTo>
                    <a:pt x="1581" y="5188"/>
                  </a:lnTo>
                  <a:lnTo>
                    <a:pt x="1540" y="5146"/>
                  </a:lnTo>
                  <a:lnTo>
                    <a:pt x="1499" y="5106"/>
                  </a:lnTo>
                  <a:lnTo>
                    <a:pt x="1459" y="5063"/>
                  </a:lnTo>
                  <a:lnTo>
                    <a:pt x="1420" y="5020"/>
                  </a:lnTo>
                  <a:lnTo>
                    <a:pt x="1381" y="4978"/>
                  </a:lnTo>
                  <a:lnTo>
                    <a:pt x="1381" y="4978"/>
                  </a:lnTo>
                  <a:lnTo>
                    <a:pt x="1343" y="4934"/>
                  </a:lnTo>
                  <a:lnTo>
                    <a:pt x="1304" y="4890"/>
                  </a:lnTo>
                  <a:lnTo>
                    <a:pt x="1267" y="4846"/>
                  </a:lnTo>
                  <a:lnTo>
                    <a:pt x="1231" y="4801"/>
                  </a:lnTo>
                  <a:lnTo>
                    <a:pt x="1195" y="4755"/>
                  </a:lnTo>
                  <a:lnTo>
                    <a:pt x="1161" y="4709"/>
                  </a:lnTo>
                  <a:lnTo>
                    <a:pt x="1091" y="4616"/>
                  </a:lnTo>
                  <a:lnTo>
                    <a:pt x="1091" y="4616"/>
                  </a:lnTo>
                  <a:lnTo>
                    <a:pt x="1025" y="4521"/>
                  </a:lnTo>
                  <a:lnTo>
                    <a:pt x="993" y="4473"/>
                  </a:lnTo>
                  <a:lnTo>
                    <a:pt x="961" y="4424"/>
                  </a:lnTo>
                  <a:lnTo>
                    <a:pt x="931" y="4376"/>
                  </a:lnTo>
                  <a:lnTo>
                    <a:pt x="900" y="4326"/>
                  </a:lnTo>
                  <a:lnTo>
                    <a:pt x="871" y="4276"/>
                  </a:lnTo>
                  <a:lnTo>
                    <a:pt x="842" y="4226"/>
                  </a:lnTo>
                  <a:lnTo>
                    <a:pt x="842" y="4226"/>
                  </a:lnTo>
                  <a:lnTo>
                    <a:pt x="813" y="4177"/>
                  </a:lnTo>
                  <a:lnTo>
                    <a:pt x="785" y="4126"/>
                  </a:lnTo>
                  <a:lnTo>
                    <a:pt x="758" y="4075"/>
                  </a:lnTo>
                  <a:lnTo>
                    <a:pt x="731" y="4023"/>
                  </a:lnTo>
                  <a:lnTo>
                    <a:pt x="680" y="3920"/>
                  </a:lnTo>
                  <a:lnTo>
                    <a:pt x="630" y="3816"/>
                  </a:lnTo>
                  <a:lnTo>
                    <a:pt x="630" y="3816"/>
                  </a:lnTo>
                  <a:lnTo>
                    <a:pt x="583" y="3711"/>
                  </a:lnTo>
                  <a:lnTo>
                    <a:pt x="539" y="3604"/>
                  </a:lnTo>
                  <a:lnTo>
                    <a:pt x="517" y="3550"/>
                  </a:lnTo>
                  <a:lnTo>
                    <a:pt x="496" y="3496"/>
                  </a:lnTo>
                  <a:lnTo>
                    <a:pt x="476" y="3442"/>
                  </a:lnTo>
                  <a:lnTo>
                    <a:pt x="457" y="3388"/>
                  </a:lnTo>
                  <a:lnTo>
                    <a:pt x="457" y="3388"/>
                  </a:lnTo>
                  <a:lnTo>
                    <a:pt x="438" y="3333"/>
                  </a:lnTo>
                  <a:lnTo>
                    <a:pt x="420" y="3278"/>
                  </a:lnTo>
                  <a:lnTo>
                    <a:pt x="385" y="3169"/>
                  </a:lnTo>
                  <a:lnTo>
                    <a:pt x="352" y="3058"/>
                  </a:lnTo>
                  <a:lnTo>
                    <a:pt x="321" y="2946"/>
                  </a:lnTo>
                  <a:lnTo>
                    <a:pt x="294" y="2834"/>
                  </a:lnTo>
                  <a:lnTo>
                    <a:pt x="268" y="2722"/>
                  </a:lnTo>
                  <a:lnTo>
                    <a:pt x="244" y="2609"/>
                  </a:lnTo>
                  <a:lnTo>
                    <a:pt x="223" y="2495"/>
                  </a:lnTo>
                  <a:lnTo>
                    <a:pt x="223" y="2495"/>
                  </a:lnTo>
                  <a:lnTo>
                    <a:pt x="203" y="2382"/>
                  </a:lnTo>
                  <a:lnTo>
                    <a:pt x="186" y="2268"/>
                  </a:lnTo>
                  <a:lnTo>
                    <a:pt x="171" y="2153"/>
                  </a:lnTo>
                  <a:lnTo>
                    <a:pt x="158" y="2039"/>
                  </a:lnTo>
                  <a:lnTo>
                    <a:pt x="145" y="1924"/>
                  </a:lnTo>
                  <a:lnTo>
                    <a:pt x="136" y="1809"/>
                  </a:lnTo>
                  <a:lnTo>
                    <a:pt x="129" y="1693"/>
                  </a:lnTo>
                  <a:lnTo>
                    <a:pt x="123" y="1579"/>
                  </a:lnTo>
                  <a:lnTo>
                    <a:pt x="123" y="1579"/>
                  </a:lnTo>
                  <a:lnTo>
                    <a:pt x="120" y="1464"/>
                  </a:lnTo>
                  <a:lnTo>
                    <a:pt x="119" y="1406"/>
                  </a:lnTo>
                  <a:lnTo>
                    <a:pt x="118" y="1348"/>
                  </a:lnTo>
                  <a:lnTo>
                    <a:pt x="119" y="1232"/>
                  </a:lnTo>
                  <a:lnTo>
                    <a:pt x="119" y="1232"/>
                  </a:lnTo>
                  <a:lnTo>
                    <a:pt x="121" y="1209"/>
                  </a:lnTo>
                  <a:lnTo>
                    <a:pt x="124" y="1187"/>
                  </a:lnTo>
                  <a:lnTo>
                    <a:pt x="127" y="1176"/>
                  </a:lnTo>
                  <a:lnTo>
                    <a:pt x="130" y="1164"/>
                  </a:lnTo>
                  <a:lnTo>
                    <a:pt x="138" y="1143"/>
                  </a:lnTo>
                  <a:lnTo>
                    <a:pt x="138" y="1143"/>
                  </a:lnTo>
                  <a:lnTo>
                    <a:pt x="143" y="1133"/>
                  </a:lnTo>
                  <a:lnTo>
                    <a:pt x="149" y="1123"/>
                  </a:lnTo>
                  <a:lnTo>
                    <a:pt x="155" y="1114"/>
                  </a:lnTo>
                  <a:lnTo>
                    <a:pt x="162" y="1104"/>
                  </a:lnTo>
                  <a:lnTo>
                    <a:pt x="176" y="1086"/>
                  </a:lnTo>
                  <a:lnTo>
                    <a:pt x="192" y="1070"/>
                  </a:lnTo>
                  <a:lnTo>
                    <a:pt x="210" y="1056"/>
                  </a:lnTo>
                  <a:lnTo>
                    <a:pt x="229" y="1044"/>
                  </a:lnTo>
                  <a:lnTo>
                    <a:pt x="249" y="1033"/>
                  </a:lnTo>
                  <a:lnTo>
                    <a:pt x="259" y="1028"/>
                  </a:lnTo>
                  <a:lnTo>
                    <a:pt x="271" y="1025"/>
                  </a:lnTo>
                  <a:lnTo>
                    <a:pt x="271" y="1025"/>
                  </a:lnTo>
                  <a:lnTo>
                    <a:pt x="279" y="1022"/>
                  </a:lnTo>
                  <a:lnTo>
                    <a:pt x="290" y="1019"/>
                  </a:lnTo>
                  <a:lnTo>
                    <a:pt x="315" y="1015"/>
                  </a:lnTo>
                  <a:lnTo>
                    <a:pt x="345" y="1011"/>
                  </a:lnTo>
                  <a:lnTo>
                    <a:pt x="374" y="1006"/>
                  </a:lnTo>
                  <a:lnTo>
                    <a:pt x="491" y="989"/>
                  </a:lnTo>
                  <a:lnTo>
                    <a:pt x="491" y="989"/>
                  </a:lnTo>
                  <a:lnTo>
                    <a:pt x="521" y="986"/>
                  </a:lnTo>
                  <a:lnTo>
                    <a:pt x="549" y="981"/>
                  </a:lnTo>
                  <a:lnTo>
                    <a:pt x="608" y="970"/>
                  </a:lnTo>
                  <a:lnTo>
                    <a:pt x="724" y="946"/>
                  </a:lnTo>
                  <a:lnTo>
                    <a:pt x="724" y="946"/>
                  </a:lnTo>
                  <a:lnTo>
                    <a:pt x="753" y="940"/>
                  </a:lnTo>
                  <a:lnTo>
                    <a:pt x="782" y="934"/>
                  </a:lnTo>
                  <a:lnTo>
                    <a:pt x="839" y="920"/>
                  </a:lnTo>
                  <a:lnTo>
                    <a:pt x="896" y="904"/>
                  </a:lnTo>
                  <a:lnTo>
                    <a:pt x="954" y="888"/>
                  </a:lnTo>
                  <a:lnTo>
                    <a:pt x="954" y="888"/>
                  </a:lnTo>
                  <a:lnTo>
                    <a:pt x="1011" y="871"/>
                  </a:lnTo>
                  <a:lnTo>
                    <a:pt x="1067" y="854"/>
                  </a:lnTo>
                  <a:lnTo>
                    <a:pt x="1124" y="835"/>
                  </a:lnTo>
                  <a:lnTo>
                    <a:pt x="1180" y="814"/>
                  </a:lnTo>
                  <a:lnTo>
                    <a:pt x="1236" y="793"/>
                  </a:lnTo>
                  <a:lnTo>
                    <a:pt x="1291" y="770"/>
                  </a:lnTo>
                  <a:lnTo>
                    <a:pt x="1346" y="746"/>
                  </a:lnTo>
                  <a:lnTo>
                    <a:pt x="1400" y="722"/>
                  </a:lnTo>
                  <a:lnTo>
                    <a:pt x="1400" y="722"/>
                  </a:lnTo>
                  <a:lnTo>
                    <a:pt x="1454" y="694"/>
                  </a:lnTo>
                  <a:lnTo>
                    <a:pt x="1507" y="667"/>
                  </a:lnTo>
                  <a:lnTo>
                    <a:pt x="1558" y="638"/>
                  </a:lnTo>
                  <a:lnTo>
                    <a:pt x="1610" y="606"/>
                  </a:lnTo>
                  <a:lnTo>
                    <a:pt x="1661" y="574"/>
                  </a:lnTo>
                  <a:lnTo>
                    <a:pt x="1711" y="540"/>
                  </a:lnTo>
                  <a:lnTo>
                    <a:pt x="1760" y="505"/>
                  </a:lnTo>
                  <a:lnTo>
                    <a:pt x="1808" y="467"/>
                  </a:lnTo>
                  <a:lnTo>
                    <a:pt x="1808" y="467"/>
                  </a:lnTo>
                  <a:lnTo>
                    <a:pt x="1854" y="428"/>
                  </a:lnTo>
                  <a:lnTo>
                    <a:pt x="1877" y="408"/>
                  </a:lnTo>
                  <a:lnTo>
                    <a:pt x="1899" y="387"/>
                  </a:lnTo>
                  <a:lnTo>
                    <a:pt x="1943" y="345"/>
                  </a:lnTo>
                  <a:lnTo>
                    <a:pt x="1984" y="299"/>
                  </a:lnTo>
                  <a:lnTo>
                    <a:pt x="1984" y="299"/>
                  </a:lnTo>
                  <a:lnTo>
                    <a:pt x="2004" y="277"/>
                  </a:lnTo>
                  <a:lnTo>
                    <a:pt x="2024" y="253"/>
                  </a:lnTo>
                  <a:lnTo>
                    <a:pt x="2043" y="228"/>
                  </a:lnTo>
                  <a:lnTo>
                    <a:pt x="2062" y="204"/>
                  </a:lnTo>
                  <a:lnTo>
                    <a:pt x="2062" y="204"/>
                  </a:lnTo>
                  <a:lnTo>
                    <a:pt x="2067" y="196"/>
                  </a:lnTo>
                  <a:lnTo>
                    <a:pt x="2067" y="196"/>
                  </a:lnTo>
                  <a:lnTo>
                    <a:pt x="2073" y="204"/>
                  </a:lnTo>
                  <a:lnTo>
                    <a:pt x="2073" y="204"/>
                  </a:lnTo>
                  <a:lnTo>
                    <a:pt x="2091" y="228"/>
                  </a:lnTo>
                  <a:lnTo>
                    <a:pt x="2111" y="253"/>
                  </a:lnTo>
                  <a:lnTo>
                    <a:pt x="2130" y="277"/>
                  </a:lnTo>
                  <a:lnTo>
                    <a:pt x="2150" y="299"/>
                  </a:lnTo>
                  <a:lnTo>
                    <a:pt x="2192" y="345"/>
                  </a:lnTo>
                  <a:lnTo>
                    <a:pt x="2236" y="387"/>
                  </a:lnTo>
                  <a:lnTo>
                    <a:pt x="2236" y="387"/>
                  </a:lnTo>
                  <a:lnTo>
                    <a:pt x="2257" y="408"/>
                  </a:lnTo>
                  <a:lnTo>
                    <a:pt x="2281" y="428"/>
                  </a:lnTo>
                  <a:lnTo>
                    <a:pt x="2327" y="467"/>
                  </a:lnTo>
                  <a:lnTo>
                    <a:pt x="2327" y="467"/>
                  </a:lnTo>
                  <a:lnTo>
                    <a:pt x="2375" y="505"/>
                  </a:lnTo>
                  <a:lnTo>
                    <a:pt x="2424" y="540"/>
                  </a:lnTo>
                  <a:lnTo>
                    <a:pt x="2473" y="574"/>
                  </a:lnTo>
                  <a:lnTo>
                    <a:pt x="2524" y="606"/>
                  </a:lnTo>
                  <a:lnTo>
                    <a:pt x="2576" y="637"/>
                  </a:lnTo>
                  <a:lnTo>
                    <a:pt x="2627" y="667"/>
                  </a:lnTo>
                  <a:lnTo>
                    <a:pt x="2680" y="694"/>
                  </a:lnTo>
                  <a:lnTo>
                    <a:pt x="2734" y="722"/>
                  </a:lnTo>
                  <a:lnTo>
                    <a:pt x="2734" y="722"/>
                  </a:lnTo>
                  <a:lnTo>
                    <a:pt x="2789" y="746"/>
                  </a:lnTo>
                  <a:lnTo>
                    <a:pt x="2843" y="770"/>
                  </a:lnTo>
                  <a:lnTo>
                    <a:pt x="2899" y="792"/>
                  </a:lnTo>
                  <a:lnTo>
                    <a:pt x="2954" y="814"/>
                  </a:lnTo>
                  <a:lnTo>
                    <a:pt x="3010" y="835"/>
                  </a:lnTo>
                  <a:lnTo>
                    <a:pt x="3067" y="854"/>
                  </a:lnTo>
                  <a:lnTo>
                    <a:pt x="3124" y="871"/>
                  </a:lnTo>
                  <a:lnTo>
                    <a:pt x="3181" y="888"/>
                  </a:lnTo>
                  <a:lnTo>
                    <a:pt x="3181" y="888"/>
                  </a:lnTo>
                  <a:lnTo>
                    <a:pt x="3238" y="904"/>
                  </a:lnTo>
                  <a:lnTo>
                    <a:pt x="3295" y="920"/>
                  </a:lnTo>
                  <a:lnTo>
                    <a:pt x="3353" y="934"/>
                  </a:lnTo>
                  <a:lnTo>
                    <a:pt x="3382" y="940"/>
                  </a:lnTo>
                  <a:lnTo>
                    <a:pt x="3411" y="946"/>
                  </a:lnTo>
                  <a:lnTo>
                    <a:pt x="3411" y="946"/>
                  </a:lnTo>
                  <a:lnTo>
                    <a:pt x="3528" y="971"/>
                  </a:lnTo>
                  <a:lnTo>
                    <a:pt x="3586" y="981"/>
                  </a:lnTo>
                  <a:lnTo>
                    <a:pt x="3615" y="986"/>
                  </a:lnTo>
                  <a:lnTo>
                    <a:pt x="3644" y="989"/>
                  </a:lnTo>
                  <a:lnTo>
                    <a:pt x="3759" y="1006"/>
                  </a:lnTo>
                  <a:lnTo>
                    <a:pt x="3817" y="1015"/>
                  </a:lnTo>
                  <a:lnTo>
                    <a:pt x="3817" y="1015"/>
                  </a:lnTo>
                  <a:lnTo>
                    <a:pt x="3842" y="1019"/>
                  </a:lnTo>
                  <a:lnTo>
                    <a:pt x="3863" y="1024"/>
                  </a:lnTo>
                  <a:lnTo>
                    <a:pt x="3863" y="1024"/>
                  </a:lnTo>
                  <a:lnTo>
                    <a:pt x="3875" y="1028"/>
                  </a:lnTo>
                  <a:lnTo>
                    <a:pt x="3885" y="1032"/>
                  </a:lnTo>
                  <a:lnTo>
                    <a:pt x="3905" y="1044"/>
                  </a:lnTo>
                  <a:lnTo>
                    <a:pt x="3924" y="1056"/>
                  </a:lnTo>
                  <a:lnTo>
                    <a:pt x="3943" y="1070"/>
                  </a:lnTo>
                  <a:lnTo>
                    <a:pt x="3959" y="1086"/>
                  </a:lnTo>
                  <a:lnTo>
                    <a:pt x="3973" y="1104"/>
                  </a:lnTo>
                  <a:lnTo>
                    <a:pt x="3979" y="1113"/>
                  </a:lnTo>
                  <a:lnTo>
                    <a:pt x="3985" y="1123"/>
                  </a:lnTo>
                  <a:lnTo>
                    <a:pt x="3991" y="1133"/>
                  </a:lnTo>
                  <a:lnTo>
                    <a:pt x="3996" y="1143"/>
                  </a:lnTo>
                  <a:lnTo>
                    <a:pt x="3996" y="1143"/>
                  </a:lnTo>
                  <a:lnTo>
                    <a:pt x="4001" y="1153"/>
                  </a:lnTo>
                  <a:lnTo>
                    <a:pt x="4004" y="1164"/>
                  </a:lnTo>
                  <a:lnTo>
                    <a:pt x="4010" y="1187"/>
                  </a:lnTo>
                  <a:lnTo>
                    <a:pt x="4010" y="1187"/>
                  </a:lnTo>
                  <a:lnTo>
                    <a:pt x="4013" y="1207"/>
                  </a:lnTo>
                  <a:lnTo>
                    <a:pt x="4013" y="1207"/>
                  </a:lnTo>
                  <a:lnTo>
                    <a:pt x="4014" y="1221"/>
                  </a:lnTo>
                  <a:lnTo>
                    <a:pt x="4015" y="1233"/>
                  </a:lnTo>
                  <a:lnTo>
                    <a:pt x="4016" y="1348"/>
                  </a:lnTo>
                  <a:lnTo>
                    <a:pt x="4016" y="1348"/>
                  </a:lnTo>
                  <a:lnTo>
                    <a:pt x="4016" y="1406"/>
                  </a:lnTo>
                  <a:lnTo>
                    <a:pt x="4015" y="1464"/>
                  </a:lnTo>
                  <a:lnTo>
                    <a:pt x="4012" y="1579"/>
                  </a:lnTo>
                  <a:lnTo>
                    <a:pt x="4012" y="1579"/>
                  </a:lnTo>
                  <a:lnTo>
                    <a:pt x="4006" y="1693"/>
                  </a:lnTo>
                  <a:lnTo>
                    <a:pt x="3998" y="1809"/>
                  </a:lnTo>
                  <a:lnTo>
                    <a:pt x="3989" y="1924"/>
                  </a:lnTo>
                  <a:lnTo>
                    <a:pt x="3977" y="2039"/>
                  </a:lnTo>
                  <a:lnTo>
                    <a:pt x="3964" y="2153"/>
                  </a:lnTo>
                  <a:lnTo>
                    <a:pt x="3949" y="2268"/>
                  </a:lnTo>
                  <a:lnTo>
                    <a:pt x="3931" y="2382"/>
                  </a:lnTo>
                  <a:lnTo>
                    <a:pt x="3911" y="2495"/>
                  </a:lnTo>
                  <a:lnTo>
                    <a:pt x="3911" y="2495"/>
                  </a:lnTo>
                  <a:lnTo>
                    <a:pt x="3890" y="2609"/>
                  </a:lnTo>
                  <a:lnTo>
                    <a:pt x="3866" y="2722"/>
                  </a:lnTo>
                  <a:lnTo>
                    <a:pt x="3841" y="2834"/>
                  </a:lnTo>
                  <a:lnTo>
                    <a:pt x="3813" y="2946"/>
                  </a:lnTo>
                  <a:lnTo>
                    <a:pt x="3782" y="3058"/>
                  </a:lnTo>
                  <a:lnTo>
                    <a:pt x="3749" y="3169"/>
                  </a:lnTo>
                  <a:lnTo>
                    <a:pt x="3715" y="3278"/>
                  </a:lnTo>
                  <a:lnTo>
                    <a:pt x="3697" y="3333"/>
                  </a:lnTo>
                  <a:lnTo>
                    <a:pt x="3677" y="3388"/>
                  </a:lnTo>
                  <a:lnTo>
                    <a:pt x="3677" y="3388"/>
                  </a:lnTo>
                  <a:lnTo>
                    <a:pt x="3658" y="3443"/>
                  </a:lnTo>
                  <a:lnTo>
                    <a:pt x="3638" y="3496"/>
                  </a:lnTo>
                  <a:lnTo>
                    <a:pt x="3617" y="3550"/>
                  </a:lnTo>
                  <a:lnTo>
                    <a:pt x="3596" y="3604"/>
                  </a:lnTo>
                  <a:lnTo>
                    <a:pt x="3551" y="3711"/>
                  </a:lnTo>
                  <a:lnTo>
                    <a:pt x="3505" y="3816"/>
                  </a:lnTo>
                  <a:lnTo>
                    <a:pt x="3505" y="3816"/>
                  </a:lnTo>
                  <a:lnTo>
                    <a:pt x="3454" y="3921"/>
                  </a:lnTo>
                  <a:lnTo>
                    <a:pt x="3404" y="4023"/>
                  </a:lnTo>
                  <a:lnTo>
                    <a:pt x="3377" y="4075"/>
                  </a:lnTo>
                  <a:lnTo>
                    <a:pt x="3350" y="4126"/>
                  </a:lnTo>
                  <a:lnTo>
                    <a:pt x="3321" y="4177"/>
                  </a:lnTo>
                  <a:lnTo>
                    <a:pt x="3293" y="4226"/>
                  </a:lnTo>
                  <a:lnTo>
                    <a:pt x="3293" y="4226"/>
                  </a:lnTo>
                  <a:lnTo>
                    <a:pt x="3263" y="4277"/>
                  </a:lnTo>
                  <a:lnTo>
                    <a:pt x="3234" y="4326"/>
                  </a:lnTo>
                  <a:lnTo>
                    <a:pt x="3204" y="4376"/>
                  </a:lnTo>
                  <a:lnTo>
                    <a:pt x="3173" y="4424"/>
                  </a:lnTo>
                  <a:lnTo>
                    <a:pt x="3141" y="4473"/>
                  </a:lnTo>
                  <a:lnTo>
                    <a:pt x="3109" y="4521"/>
                  </a:lnTo>
                  <a:lnTo>
                    <a:pt x="3044" y="4616"/>
                  </a:lnTo>
                  <a:lnTo>
                    <a:pt x="3044" y="4616"/>
                  </a:lnTo>
                  <a:lnTo>
                    <a:pt x="2974" y="4709"/>
                  </a:lnTo>
                  <a:lnTo>
                    <a:pt x="2939" y="4755"/>
                  </a:lnTo>
                  <a:lnTo>
                    <a:pt x="2903" y="4801"/>
                  </a:lnTo>
                  <a:lnTo>
                    <a:pt x="2867" y="4846"/>
                  </a:lnTo>
                  <a:lnTo>
                    <a:pt x="2830" y="4890"/>
                  </a:lnTo>
                  <a:lnTo>
                    <a:pt x="2792" y="4934"/>
                  </a:lnTo>
                  <a:lnTo>
                    <a:pt x="2754" y="4978"/>
                  </a:lnTo>
                  <a:lnTo>
                    <a:pt x="2754" y="4978"/>
                  </a:lnTo>
                  <a:lnTo>
                    <a:pt x="2715" y="5021"/>
                  </a:lnTo>
                  <a:lnTo>
                    <a:pt x="2675" y="5063"/>
                  </a:lnTo>
                  <a:lnTo>
                    <a:pt x="2636" y="5106"/>
                  </a:lnTo>
                  <a:lnTo>
                    <a:pt x="2595" y="5146"/>
                  </a:lnTo>
                  <a:lnTo>
                    <a:pt x="2553" y="5188"/>
                  </a:lnTo>
                  <a:lnTo>
                    <a:pt x="2512" y="5227"/>
                  </a:lnTo>
                  <a:lnTo>
                    <a:pt x="2426" y="5307"/>
                  </a:lnTo>
                  <a:lnTo>
                    <a:pt x="2426" y="5307"/>
                  </a:lnTo>
                  <a:lnTo>
                    <a:pt x="2383" y="5346"/>
                  </a:lnTo>
                  <a:lnTo>
                    <a:pt x="2340" y="5384"/>
                  </a:lnTo>
                  <a:lnTo>
                    <a:pt x="2295" y="5421"/>
                  </a:lnTo>
                  <a:lnTo>
                    <a:pt x="2251" y="5460"/>
                  </a:lnTo>
                  <a:lnTo>
                    <a:pt x="2251" y="5460"/>
                  </a:lnTo>
                  <a:lnTo>
                    <a:pt x="2205" y="5495"/>
                  </a:lnTo>
                  <a:lnTo>
                    <a:pt x="2160" y="5532"/>
                  </a:lnTo>
                  <a:lnTo>
                    <a:pt x="2067" y="5603"/>
                  </a:lnTo>
                  <a:lnTo>
                    <a:pt x="2067" y="5603"/>
                  </a:lnTo>
                  <a:lnTo>
                    <a:pt x="2163" y="5536"/>
                  </a:lnTo>
                  <a:lnTo>
                    <a:pt x="2209" y="5501"/>
                  </a:lnTo>
                  <a:lnTo>
                    <a:pt x="2257" y="5468"/>
                  </a:lnTo>
                  <a:lnTo>
                    <a:pt x="2257" y="5468"/>
                  </a:lnTo>
                  <a:lnTo>
                    <a:pt x="2303" y="5431"/>
                  </a:lnTo>
                  <a:lnTo>
                    <a:pt x="2349" y="5396"/>
                  </a:lnTo>
                  <a:lnTo>
                    <a:pt x="2395" y="5359"/>
                  </a:lnTo>
                  <a:lnTo>
                    <a:pt x="2439" y="5322"/>
                  </a:lnTo>
                  <a:lnTo>
                    <a:pt x="2439" y="5322"/>
                  </a:lnTo>
                  <a:lnTo>
                    <a:pt x="2528" y="5246"/>
                  </a:lnTo>
                  <a:lnTo>
                    <a:pt x="2572" y="5207"/>
                  </a:lnTo>
                  <a:lnTo>
                    <a:pt x="2593" y="5187"/>
                  </a:lnTo>
                  <a:lnTo>
                    <a:pt x="2614" y="5166"/>
                  </a:lnTo>
                  <a:lnTo>
                    <a:pt x="2614" y="5166"/>
                  </a:lnTo>
                  <a:lnTo>
                    <a:pt x="2656" y="5126"/>
                  </a:lnTo>
                  <a:lnTo>
                    <a:pt x="2698" y="5085"/>
                  </a:lnTo>
                  <a:lnTo>
                    <a:pt x="2739" y="5044"/>
                  </a:lnTo>
                  <a:lnTo>
                    <a:pt x="2779" y="5001"/>
                  </a:lnTo>
                  <a:lnTo>
                    <a:pt x="2779" y="5001"/>
                  </a:lnTo>
                  <a:lnTo>
                    <a:pt x="2820" y="4959"/>
                  </a:lnTo>
                  <a:lnTo>
                    <a:pt x="2859" y="4916"/>
                  </a:lnTo>
                  <a:lnTo>
                    <a:pt x="2898" y="4872"/>
                  </a:lnTo>
                  <a:lnTo>
                    <a:pt x="2937" y="4828"/>
                  </a:lnTo>
                  <a:lnTo>
                    <a:pt x="2974" y="4783"/>
                  </a:lnTo>
                  <a:lnTo>
                    <a:pt x="3011" y="4738"/>
                  </a:lnTo>
                  <a:lnTo>
                    <a:pt x="3084" y="4647"/>
                  </a:lnTo>
                  <a:lnTo>
                    <a:pt x="3084" y="4647"/>
                  </a:lnTo>
                  <a:lnTo>
                    <a:pt x="3153" y="4552"/>
                  </a:lnTo>
                  <a:lnTo>
                    <a:pt x="3188" y="4505"/>
                  </a:lnTo>
                  <a:lnTo>
                    <a:pt x="3222" y="4457"/>
                  </a:lnTo>
                  <a:lnTo>
                    <a:pt x="3254" y="4408"/>
                  </a:lnTo>
                  <a:lnTo>
                    <a:pt x="3287" y="4359"/>
                  </a:lnTo>
                  <a:lnTo>
                    <a:pt x="3318" y="4310"/>
                  </a:lnTo>
                  <a:lnTo>
                    <a:pt x="3349" y="4260"/>
                  </a:lnTo>
                  <a:lnTo>
                    <a:pt x="3349" y="4260"/>
                  </a:lnTo>
                  <a:lnTo>
                    <a:pt x="3379" y="4210"/>
                  </a:lnTo>
                  <a:lnTo>
                    <a:pt x="3409" y="4159"/>
                  </a:lnTo>
                  <a:lnTo>
                    <a:pt x="3438" y="4108"/>
                  </a:lnTo>
                  <a:lnTo>
                    <a:pt x="3467" y="4057"/>
                  </a:lnTo>
                  <a:lnTo>
                    <a:pt x="3494" y="4005"/>
                  </a:lnTo>
                  <a:lnTo>
                    <a:pt x="3521" y="3953"/>
                  </a:lnTo>
                  <a:lnTo>
                    <a:pt x="3547" y="3900"/>
                  </a:lnTo>
                  <a:lnTo>
                    <a:pt x="3574" y="3848"/>
                  </a:lnTo>
                  <a:lnTo>
                    <a:pt x="3598" y="3795"/>
                  </a:lnTo>
                  <a:lnTo>
                    <a:pt x="3623" y="3742"/>
                  </a:lnTo>
                  <a:lnTo>
                    <a:pt x="3647" y="3688"/>
                  </a:lnTo>
                  <a:lnTo>
                    <a:pt x="3670" y="3634"/>
                  </a:lnTo>
                  <a:lnTo>
                    <a:pt x="3693" y="3581"/>
                  </a:lnTo>
                  <a:lnTo>
                    <a:pt x="3715" y="3526"/>
                  </a:lnTo>
                  <a:lnTo>
                    <a:pt x="3736" y="3471"/>
                  </a:lnTo>
                  <a:lnTo>
                    <a:pt x="3757" y="3416"/>
                  </a:lnTo>
                  <a:lnTo>
                    <a:pt x="3777" y="3361"/>
                  </a:lnTo>
                  <a:lnTo>
                    <a:pt x="3797" y="3307"/>
                  </a:lnTo>
                  <a:lnTo>
                    <a:pt x="3816" y="3251"/>
                  </a:lnTo>
                  <a:lnTo>
                    <a:pt x="3835" y="3195"/>
                  </a:lnTo>
                  <a:lnTo>
                    <a:pt x="3870" y="3083"/>
                  </a:lnTo>
                  <a:lnTo>
                    <a:pt x="3903" y="2971"/>
                  </a:lnTo>
                  <a:lnTo>
                    <a:pt x="3934" y="2858"/>
                  </a:lnTo>
                  <a:lnTo>
                    <a:pt x="3962" y="2743"/>
                  </a:lnTo>
                  <a:lnTo>
                    <a:pt x="3989" y="2629"/>
                  </a:lnTo>
                  <a:lnTo>
                    <a:pt x="4013" y="2515"/>
                  </a:lnTo>
                  <a:lnTo>
                    <a:pt x="4013" y="2515"/>
                  </a:lnTo>
                  <a:lnTo>
                    <a:pt x="4035" y="2399"/>
                  </a:lnTo>
                  <a:lnTo>
                    <a:pt x="4056" y="2284"/>
                  </a:lnTo>
                  <a:lnTo>
                    <a:pt x="4073" y="2167"/>
                  </a:lnTo>
                  <a:lnTo>
                    <a:pt x="4088" y="2052"/>
                  </a:lnTo>
                  <a:lnTo>
                    <a:pt x="4101" y="1935"/>
                  </a:lnTo>
                  <a:lnTo>
                    <a:pt x="4113" y="1818"/>
                  </a:lnTo>
                  <a:lnTo>
                    <a:pt x="4122" y="1700"/>
                  </a:lnTo>
                  <a:lnTo>
                    <a:pt x="4128" y="1584"/>
                  </a:lnTo>
                  <a:lnTo>
                    <a:pt x="4128" y="1584"/>
                  </a:lnTo>
                  <a:lnTo>
                    <a:pt x="4132" y="1466"/>
                  </a:lnTo>
                  <a:lnTo>
                    <a:pt x="4133" y="1407"/>
                  </a:lnTo>
                  <a:lnTo>
                    <a:pt x="4134" y="1349"/>
                  </a:lnTo>
                  <a:lnTo>
                    <a:pt x="4134" y="1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25" name="Freeform 174"/>
            <p:cNvSpPr>
              <a:spLocks/>
            </p:cNvSpPr>
            <p:nvPr/>
          </p:nvSpPr>
          <p:spPr bwMode="auto">
            <a:xfrm>
              <a:off x="1492251" y="3748088"/>
              <a:ext cx="431800" cy="584200"/>
            </a:xfrm>
            <a:custGeom>
              <a:avLst/>
              <a:gdLst>
                <a:gd name="T0" fmla="*/ 2613 w 3547"/>
                <a:gd name="T1" fmla="*/ 3929 h 4781"/>
                <a:gd name="T2" fmla="*/ 2835 w 3547"/>
                <a:gd name="T3" fmla="*/ 3594 h 4781"/>
                <a:gd name="T4" fmla="*/ 3086 w 3547"/>
                <a:gd name="T5" fmla="*/ 3103 h 4781"/>
                <a:gd name="T6" fmla="*/ 3249 w 3547"/>
                <a:gd name="T7" fmla="*/ 2681 h 4781"/>
                <a:gd name="T8" fmla="*/ 3410 w 3547"/>
                <a:gd name="T9" fmla="*/ 2101 h 4781"/>
                <a:gd name="T10" fmla="*/ 3528 w 3547"/>
                <a:gd name="T11" fmla="*/ 1307 h 4781"/>
                <a:gd name="T12" fmla="*/ 3546 w 3547"/>
                <a:gd name="T13" fmla="*/ 862 h 4781"/>
                <a:gd name="T14" fmla="*/ 3508 w 3547"/>
                <a:gd name="T15" fmla="*/ 769 h 4781"/>
                <a:gd name="T16" fmla="*/ 3411 w 3547"/>
                <a:gd name="T17" fmla="*/ 704 h 4781"/>
                <a:gd name="T18" fmla="*/ 3211 w 3547"/>
                <a:gd name="T19" fmla="*/ 669 h 4781"/>
                <a:gd name="T20" fmla="*/ 2781 w 3547"/>
                <a:gd name="T21" fmla="*/ 563 h 4781"/>
                <a:gd name="T22" fmla="*/ 2459 w 3547"/>
                <a:gd name="T23" fmla="*/ 442 h 4781"/>
                <a:gd name="T24" fmla="*/ 2115 w 3547"/>
                <a:gd name="T25" fmla="*/ 257 h 4781"/>
                <a:gd name="T26" fmla="*/ 1811 w 3547"/>
                <a:gd name="T27" fmla="*/ 15 h 4781"/>
                <a:gd name="T28" fmla="*/ 1755 w 3547"/>
                <a:gd name="T29" fmla="*/ 3 h 4781"/>
                <a:gd name="T30" fmla="*/ 1513 w 3547"/>
                <a:gd name="T31" fmla="*/ 202 h 4781"/>
                <a:gd name="T32" fmla="*/ 1220 w 3547"/>
                <a:gd name="T33" fmla="*/ 379 h 4781"/>
                <a:gd name="T34" fmla="*/ 905 w 3547"/>
                <a:gd name="T35" fmla="*/ 515 h 4781"/>
                <a:gd name="T36" fmla="*/ 528 w 3547"/>
                <a:gd name="T37" fmla="*/ 627 h 4781"/>
                <a:gd name="T38" fmla="*/ 164 w 3547"/>
                <a:gd name="T39" fmla="*/ 699 h 4781"/>
                <a:gd name="T40" fmla="*/ 60 w 3547"/>
                <a:gd name="T41" fmla="*/ 744 h 4781"/>
                <a:gd name="T42" fmla="*/ 3 w 3547"/>
                <a:gd name="T43" fmla="*/ 846 h 4781"/>
                <a:gd name="T44" fmla="*/ 11 w 3547"/>
                <a:gd name="T45" fmla="*/ 1206 h 4781"/>
                <a:gd name="T46" fmla="*/ 97 w 3547"/>
                <a:gd name="T47" fmla="*/ 1904 h 4781"/>
                <a:gd name="T48" fmla="*/ 266 w 3547"/>
                <a:gd name="T49" fmla="*/ 2586 h 4781"/>
                <a:gd name="T50" fmla="*/ 440 w 3547"/>
                <a:gd name="T51" fmla="*/ 3056 h 4781"/>
                <a:gd name="T52" fmla="*/ 661 w 3547"/>
                <a:gd name="T53" fmla="*/ 3507 h 4781"/>
                <a:gd name="T54" fmla="*/ 933 w 3547"/>
                <a:gd name="T55" fmla="*/ 3928 h 4781"/>
                <a:gd name="T56" fmla="*/ 1184 w 3547"/>
                <a:gd name="T57" fmla="*/ 4241 h 4781"/>
                <a:gd name="T58" fmla="*/ 1502 w 3547"/>
                <a:gd name="T59" fmla="*/ 4559 h 4781"/>
                <a:gd name="T60" fmla="*/ 1621 w 3547"/>
                <a:gd name="T61" fmla="*/ 4651 h 4781"/>
                <a:gd name="T62" fmla="*/ 1371 w 3547"/>
                <a:gd name="T63" fmla="*/ 4407 h 4781"/>
                <a:gd name="T64" fmla="*/ 1022 w 3547"/>
                <a:gd name="T65" fmla="*/ 3987 h 4781"/>
                <a:gd name="T66" fmla="*/ 807 w 3547"/>
                <a:gd name="T67" fmla="*/ 3654 h 4781"/>
                <a:gd name="T68" fmla="*/ 578 w 3547"/>
                <a:gd name="T69" fmla="*/ 3214 h 4781"/>
                <a:gd name="T70" fmla="*/ 429 w 3547"/>
                <a:gd name="T71" fmla="*/ 2847 h 4781"/>
                <a:gd name="T72" fmla="*/ 218 w 3547"/>
                <a:gd name="T73" fmla="*/ 2083 h 4781"/>
                <a:gd name="T74" fmla="*/ 129 w 3547"/>
                <a:gd name="T75" fmla="*/ 1497 h 4781"/>
                <a:gd name="T76" fmla="*/ 96 w 3547"/>
                <a:gd name="T77" fmla="*/ 904 h 4781"/>
                <a:gd name="T78" fmla="*/ 109 w 3547"/>
                <a:gd name="T79" fmla="*/ 835 h 4781"/>
                <a:gd name="T80" fmla="*/ 160 w 3547"/>
                <a:gd name="T81" fmla="*/ 797 h 4781"/>
                <a:gd name="T82" fmla="*/ 353 w 3547"/>
                <a:gd name="T83" fmla="*/ 766 h 4781"/>
                <a:gd name="T84" fmla="*/ 795 w 3547"/>
                <a:gd name="T85" fmla="*/ 658 h 4781"/>
                <a:gd name="T86" fmla="*/ 1129 w 3547"/>
                <a:gd name="T87" fmla="*/ 536 h 4781"/>
                <a:gd name="T88" fmla="*/ 1489 w 3547"/>
                <a:gd name="T89" fmla="*/ 345 h 4781"/>
                <a:gd name="T90" fmla="*/ 1773 w 3547"/>
                <a:gd name="T91" fmla="*/ 125 h 4781"/>
                <a:gd name="T92" fmla="*/ 2058 w 3547"/>
                <a:gd name="T93" fmla="*/ 345 h 4781"/>
                <a:gd name="T94" fmla="*/ 2371 w 3547"/>
                <a:gd name="T95" fmla="*/ 515 h 4781"/>
                <a:gd name="T96" fmla="*/ 2703 w 3547"/>
                <a:gd name="T97" fmla="*/ 643 h 4781"/>
                <a:gd name="T98" fmla="*/ 3094 w 3547"/>
                <a:gd name="T99" fmla="*/ 745 h 4781"/>
                <a:gd name="T100" fmla="*/ 3378 w 3547"/>
                <a:gd name="T101" fmla="*/ 796 h 4781"/>
                <a:gd name="T102" fmla="*/ 3422 w 3547"/>
                <a:gd name="T103" fmla="*/ 816 h 4781"/>
                <a:gd name="T104" fmla="*/ 3449 w 3547"/>
                <a:gd name="T105" fmla="*/ 863 h 4781"/>
                <a:gd name="T106" fmla="*/ 3441 w 3547"/>
                <a:gd name="T107" fmla="*/ 1200 h 4781"/>
                <a:gd name="T108" fmla="*/ 3379 w 3547"/>
                <a:gd name="T109" fmla="*/ 1791 h 4781"/>
                <a:gd name="T110" fmla="*/ 3237 w 3547"/>
                <a:gd name="T111" fmla="*/ 2469 h 4781"/>
                <a:gd name="T112" fmla="*/ 3065 w 3547"/>
                <a:gd name="T113" fmla="*/ 2986 h 4781"/>
                <a:gd name="T114" fmla="*/ 2927 w 3547"/>
                <a:gd name="T115" fmla="*/ 3304 h 4781"/>
                <a:gd name="T116" fmla="*/ 2636 w 3547"/>
                <a:gd name="T117" fmla="*/ 3822 h 4781"/>
                <a:gd name="T118" fmla="*/ 2404 w 3547"/>
                <a:gd name="T119" fmla="*/ 4144 h 4781"/>
                <a:gd name="T120" fmla="*/ 2070 w 3547"/>
                <a:gd name="T121" fmla="*/ 4514 h 4781"/>
                <a:gd name="T122" fmla="*/ 1773 w 3547"/>
                <a:gd name="T123" fmla="*/ 4781 h 4781"/>
                <a:gd name="T124" fmla="*/ 2118 w 3547"/>
                <a:gd name="T125" fmla="*/ 4491 h 4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7" h="4781">
                  <a:moveTo>
                    <a:pt x="2362" y="4241"/>
                  </a:moveTo>
                  <a:lnTo>
                    <a:pt x="2362" y="4241"/>
                  </a:lnTo>
                  <a:lnTo>
                    <a:pt x="2428" y="4165"/>
                  </a:lnTo>
                  <a:lnTo>
                    <a:pt x="2491" y="4087"/>
                  </a:lnTo>
                  <a:lnTo>
                    <a:pt x="2523" y="4049"/>
                  </a:lnTo>
                  <a:lnTo>
                    <a:pt x="2554" y="4009"/>
                  </a:lnTo>
                  <a:lnTo>
                    <a:pt x="2584" y="3969"/>
                  </a:lnTo>
                  <a:lnTo>
                    <a:pt x="2613" y="3929"/>
                  </a:lnTo>
                  <a:lnTo>
                    <a:pt x="2613" y="3929"/>
                  </a:lnTo>
                  <a:lnTo>
                    <a:pt x="2644" y="3888"/>
                  </a:lnTo>
                  <a:lnTo>
                    <a:pt x="2672" y="3847"/>
                  </a:lnTo>
                  <a:lnTo>
                    <a:pt x="2701" y="3806"/>
                  </a:lnTo>
                  <a:lnTo>
                    <a:pt x="2728" y="3763"/>
                  </a:lnTo>
                  <a:lnTo>
                    <a:pt x="2782" y="3679"/>
                  </a:lnTo>
                  <a:lnTo>
                    <a:pt x="2835" y="3594"/>
                  </a:lnTo>
                  <a:lnTo>
                    <a:pt x="2835" y="3594"/>
                  </a:lnTo>
                  <a:lnTo>
                    <a:pt x="2885" y="3507"/>
                  </a:lnTo>
                  <a:lnTo>
                    <a:pt x="2934" y="3419"/>
                  </a:lnTo>
                  <a:lnTo>
                    <a:pt x="2979" y="3330"/>
                  </a:lnTo>
                  <a:lnTo>
                    <a:pt x="3002" y="3284"/>
                  </a:lnTo>
                  <a:lnTo>
                    <a:pt x="3023" y="3240"/>
                  </a:lnTo>
                  <a:lnTo>
                    <a:pt x="3023" y="3240"/>
                  </a:lnTo>
                  <a:lnTo>
                    <a:pt x="3066" y="3148"/>
                  </a:lnTo>
                  <a:lnTo>
                    <a:pt x="3086" y="3103"/>
                  </a:lnTo>
                  <a:lnTo>
                    <a:pt x="3106" y="3056"/>
                  </a:lnTo>
                  <a:lnTo>
                    <a:pt x="3106" y="3056"/>
                  </a:lnTo>
                  <a:lnTo>
                    <a:pt x="3126" y="3010"/>
                  </a:lnTo>
                  <a:lnTo>
                    <a:pt x="3144" y="2964"/>
                  </a:lnTo>
                  <a:lnTo>
                    <a:pt x="3181" y="2870"/>
                  </a:lnTo>
                  <a:lnTo>
                    <a:pt x="3181" y="2870"/>
                  </a:lnTo>
                  <a:lnTo>
                    <a:pt x="3215" y="2776"/>
                  </a:lnTo>
                  <a:lnTo>
                    <a:pt x="3249" y="2681"/>
                  </a:lnTo>
                  <a:lnTo>
                    <a:pt x="3280" y="2586"/>
                  </a:lnTo>
                  <a:lnTo>
                    <a:pt x="3309" y="2489"/>
                  </a:lnTo>
                  <a:lnTo>
                    <a:pt x="3309" y="2489"/>
                  </a:lnTo>
                  <a:lnTo>
                    <a:pt x="3337" y="2393"/>
                  </a:lnTo>
                  <a:lnTo>
                    <a:pt x="3363" y="2295"/>
                  </a:lnTo>
                  <a:lnTo>
                    <a:pt x="3387" y="2198"/>
                  </a:lnTo>
                  <a:lnTo>
                    <a:pt x="3410" y="2101"/>
                  </a:lnTo>
                  <a:lnTo>
                    <a:pt x="3410" y="2101"/>
                  </a:lnTo>
                  <a:lnTo>
                    <a:pt x="3430" y="2002"/>
                  </a:lnTo>
                  <a:lnTo>
                    <a:pt x="3449" y="1904"/>
                  </a:lnTo>
                  <a:lnTo>
                    <a:pt x="3467" y="1805"/>
                  </a:lnTo>
                  <a:lnTo>
                    <a:pt x="3483" y="1706"/>
                  </a:lnTo>
                  <a:lnTo>
                    <a:pt x="3496" y="1606"/>
                  </a:lnTo>
                  <a:lnTo>
                    <a:pt x="3508" y="1507"/>
                  </a:lnTo>
                  <a:lnTo>
                    <a:pt x="3520" y="1406"/>
                  </a:lnTo>
                  <a:lnTo>
                    <a:pt x="3528" y="1307"/>
                  </a:lnTo>
                  <a:lnTo>
                    <a:pt x="3528" y="1307"/>
                  </a:lnTo>
                  <a:lnTo>
                    <a:pt x="3535" y="1206"/>
                  </a:lnTo>
                  <a:lnTo>
                    <a:pt x="3541" y="1106"/>
                  </a:lnTo>
                  <a:lnTo>
                    <a:pt x="3544" y="1005"/>
                  </a:lnTo>
                  <a:lnTo>
                    <a:pt x="3546" y="905"/>
                  </a:lnTo>
                  <a:lnTo>
                    <a:pt x="3547" y="879"/>
                  </a:lnTo>
                  <a:lnTo>
                    <a:pt x="3547" y="879"/>
                  </a:lnTo>
                  <a:lnTo>
                    <a:pt x="3546" y="862"/>
                  </a:lnTo>
                  <a:lnTo>
                    <a:pt x="3544" y="846"/>
                  </a:lnTo>
                  <a:lnTo>
                    <a:pt x="3544" y="846"/>
                  </a:lnTo>
                  <a:lnTo>
                    <a:pt x="3540" y="828"/>
                  </a:lnTo>
                  <a:lnTo>
                    <a:pt x="3534" y="813"/>
                  </a:lnTo>
                  <a:lnTo>
                    <a:pt x="3527" y="797"/>
                  </a:lnTo>
                  <a:lnTo>
                    <a:pt x="3519" y="783"/>
                  </a:lnTo>
                  <a:lnTo>
                    <a:pt x="3519" y="783"/>
                  </a:lnTo>
                  <a:lnTo>
                    <a:pt x="3508" y="769"/>
                  </a:lnTo>
                  <a:lnTo>
                    <a:pt x="3498" y="755"/>
                  </a:lnTo>
                  <a:lnTo>
                    <a:pt x="3486" y="744"/>
                  </a:lnTo>
                  <a:lnTo>
                    <a:pt x="3473" y="733"/>
                  </a:lnTo>
                  <a:lnTo>
                    <a:pt x="3459" y="724"/>
                  </a:lnTo>
                  <a:lnTo>
                    <a:pt x="3443" y="716"/>
                  </a:lnTo>
                  <a:lnTo>
                    <a:pt x="3427" y="709"/>
                  </a:lnTo>
                  <a:lnTo>
                    <a:pt x="3411" y="704"/>
                  </a:lnTo>
                  <a:lnTo>
                    <a:pt x="3411" y="704"/>
                  </a:lnTo>
                  <a:lnTo>
                    <a:pt x="3403" y="702"/>
                  </a:lnTo>
                  <a:lnTo>
                    <a:pt x="3396" y="701"/>
                  </a:lnTo>
                  <a:lnTo>
                    <a:pt x="3382" y="699"/>
                  </a:lnTo>
                  <a:lnTo>
                    <a:pt x="3358" y="694"/>
                  </a:lnTo>
                  <a:lnTo>
                    <a:pt x="3309" y="686"/>
                  </a:lnTo>
                  <a:lnTo>
                    <a:pt x="3309" y="686"/>
                  </a:lnTo>
                  <a:lnTo>
                    <a:pt x="3260" y="678"/>
                  </a:lnTo>
                  <a:lnTo>
                    <a:pt x="3211" y="669"/>
                  </a:lnTo>
                  <a:lnTo>
                    <a:pt x="3211" y="669"/>
                  </a:lnTo>
                  <a:lnTo>
                    <a:pt x="3115" y="649"/>
                  </a:lnTo>
                  <a:lnTo>
                    <a:pt x="3018" y="627"/>
                  </a:lnTo>
                  <a:lnTo>
                    <a:pt x="2970" y="615"/>
                  </a:lnTo>
                  <a:lnTo>
                    <a:pt x="2922" y="603"/>
                  </a:lnTo>
                  <a:lnTo>
                    <a:pt x="2876" y="590"/>
                  </a:lnTo>
                  <a:lnTo>
                    <a:pt x="2828" y="577"/>
                  </a:lnTo>
                  <a:lnTo>
                    <a:pt x="2781" y="563"/>
                  </a:lnTo>
                  <a:lnTo>
                    <a:pt x="2734" y="547"/>
                  </a:lnTo>
                  <a:lnTo>
                    <a:pt x="2687" y="531"/>
                  </a:lnTo>
                  <a:lnTo>
                    <a:pt x="2641" y="515"/>
                  </a:lnTo>
                  <a:lnTo>
                    <a:pt x="2595" y="498"/>
                  </a:lnTo>
                  <a:lnTo>
                    <a:pt x="2549" y="480"/>
                  </a:lnTo>
                  <a:lnTo>
                    <a:pt x="2504" y="461"/>
                  </a:lnTo>
                  <a:lnTo>
                    <a:pt x="2459" y="442"/>
                  </a:lnTo>
                  <a:lnTo>
                    <a:pt x="2459" y="442"/>
                  </a:lnTo>
                  <a:lnTo>
                    <a:pt x="2414" y="421"/>
                  </a:lnTo>
                  <a:lnTo>
                    <a:pt x="2370" y="400"/>
                  </a:lnTo>
                  <a:lnTo>
                    <a:pt x="2326" y="379"/>
                  </a:lnTo>
                  <a:lnTo>
                    <a:pt x="2283" y="356"/>
                  </a:lnTo>
                  <a:lnTo>
                    <a:pt x="2240" y="332"/>
                  </a:lnTo>
                  <a:lnTo>
                    <a:pt x="2198" y="308"/>
                  </a:lnTo>
                  <a:lnTo>
                    <a:pt x="2155" y="283"/>
                  </a:lnTo>
                  <a:lnTo>
                    <a:pt x="2115" y="257"/>
                  </a:lnTo>
                  <a:lnTo>
                    <a:pt x="2115" y="257"/>
                  </a:lnTo>
                  <a:lnTo>
                    <a:pt x="2075" y="230"/>
                  </a:lnTo>
                  <a:lnTo>
                    <a:pt x="2035" y="202"/>
                  </a:lnTo>
                  <a:lnTo>
                    <a:pt x="2035" y="202"/>
                  </a:lnTo>
                  <a:lnTo>
                    <a:pt x="1995" y="173"/>
                  </a:lnTo>
                  <a:lnTo>
                    <a:pt x="1975" y="157"/>
                  </a:lnTo>
                  <a:lnTo>
                    <a:pt x="1957" y="143"/>
                  </a:lnTo>
                  <a:lnTo>
                    <a:pt x="1811" y="15"/>
                  </a:lnTo>
                  <a:lnTo>
                    <a:pt x="1809" y="13"/>
                  </a:lnTo>
                  <a:lnTo>
                    <a:pt x="1809" y="13"/>
                  </a:lnTo>
                  <a:lnTo>
                    <a:pt x="1800" y="7"/>
                  </a:lnTo>
                  <a:lnTo>
                    <a:pt x="1791" y="3"/>
                  </a:lnTo>
                  <a:lnTo>
                    <a:pt x="1782" y="1"/>
                  </a:lnTo>
                  <a:lnTo>
                    <a:pt x="1773" y="0"/>
                  </a:lnTo>
                  <a:lnTo>
                    <a:pt x="1764" y="1"/>
                  </a:lnTo>
                  <a:lnTo>
                    <a:pt x="1755" y="3"/>
                  </a:lnTo>
                  <a:lnTo>
                    <a:pt x="1746" y="7"/>
                  </a:lnTo>
                  <a:lnTo>
                    <a:pt x="1737" y="13"/>
                  </a:lnTo>
                  <a:lnTo>
                    <a:pt x="1587" y="144"/>
                  </a:lnTo>
                  <a:lnTo>
                    <a:pt x="1587" y="144"/>
                  </a:lnTo>
                  <a:lnTo>
                    <a:pt x="1571" y="158"/>
                  </a:lnTo>
                  <a:lnTo>
                    <a:pt x="1551" y="173"/>
                  </a:lnTo>
                  <a:lnTo>
                    <a:pt x="1513" y="202"/>
                  </a:lnTo>
                  <a:lnTo>
                    <a:pt x="1513" y="202"/>
                  </a:lnTo>
                  <a:lnTo>
                    <a:pt x="1472" y="230"/>
                  </a:lnTo>
                  <a:lnTo>
                    <a:pt x="1431" y="257"/>
                  </a:lnTo>
                  <a:lnTo>
                    <a:pt x="1431" y="257"/>
                  </a:lnTo>
                  <a:lnTo>
                    <a:pt x="1391" y="283"/>
                  </a:lnTo>
                  <a:lnTo>
                    <a:pt x="1349" y="308"/>
                  </a:lnTo>
                  <a:lnTo>
                    <a:pt x="1306" y="332"/>
                  </a:lnTo>
                  <a:lnTo>
                    <a:pt x="1263" y="356"/>
                  </a:lnTo>
                  <a:lnTo>
                    <a:pt x="1220" y="379"/>
                  </a:lnTo>
                  <a:lnTo>
                    <a:pt x="1176" y="400"/>
                  </a:lnTo>
                  <a:lnTo>
                    <a:pt x="1132" y="421"/>
                  </a:lnTo>
                  <a:lnTo>
                    <a:pt x="1087" y="442"/>
                  </a:lnTo>
                  <a:lnTo>
                    <a:pt x="1087" y="442"/>
                  </a:lnTo>
                  <a:lnTo>
                    <a:pt x="1043" y="461"/>
                  </a:lnTo>
                  <a:lnTo>
                    <a:pt x="997" y="480"/>
                  </a:lnTo>
                  <a:lnTo>
                    <a:pt x="951" y="498"/>
                  </a:lnTo>
                  <a:lnTo>
                    <a:pt x="905" y="515"/>
                  </a:lnTo>
                  <a:lnTo>
                    <a:pt x="859" y="531"/>
                  </a:lnTo>
                  <a:lnTo>
                    <a:pt x="813" y="547"/>
                  </a:lnTo>
                  <a:lnTo>
                    <a:pt x="765" y="563"/>
                  </a:lnTo>
                  <a:lnTo>
                    <a:pt x="718" y="577"/>
                  </a:lnTo>
                  <a:lnTo>
                    <a:pt x="671" y="590"/>
                  </a:lnTo>
                  <a:lnTo>
                    <a:pt x="624" y="603"/>
                  </a:lnTo>
                  <a:lnTo>
                    <a:pt x="576" y="615"/>
                  </a:lnTo>
                  <a:lnTo>
                    <a:pt x="528" y="627"/>
                  </a:lnTo>
                  <a:lnTo>
                    <a:pt x="431" y="650"/>
                  </a:lnTo>
                  <a:lnTo>
                    <a:pt x="335" y="669"/>
                  </a:lnTo>
                  <a:lnTo>
                    <a:pt x="335" y="669"/>
                  </a:lnTo>
                  <a:lnTo>
                    <a:pt x="287" y="678"/>
                  </a:lnTo>
                  <a:lnTo>
                    <a:pt x="238" y="686"/>
                  </a:lnTo>
                  <a:lnTo>
                    <a:pt x="188" y="694"/>
                  </a:lnTo>
                  <a:lnTo>
                    <a:pt x="188" y="694"/>
                  </a:lnTo>
                  <a:lnTo>
                    <a:pt x="164" y="699"/>
                  </a:lnTo>
                  <a:lnTo>
                    <a:pt x="151" y="701"/>
                  </a:lnTo>
                  <a:lnTo>
                    <a:pt x="134" y="705"/>
                  </a:lnTo>
                  <a:lnTo>
                    <a:pt x="134" y="705"/>
                  </a:lnTo>
                  <a:lnTo>
                    <a:pt x="118" y="710"/>
                  </a:lnTo>
                  <a:lnTo>
                    <a:pt x="103" y="716"/>
                  </a:lnTo>
                  <a:lnTo>
                    <a:pt x="87" y="724"/>
                  </a:lnTo>
                  <a:lnTo>
                    <a:pt x="73" y="733"/>
                  </a:lnTo>
                  <a:lnTo>
                    <a:pt x="60" y="744"/>
                  </a:lnTo>
                  <a:lnTo>
                    <a:pt x="49" y="756"/>
                  </a:lnTo>
                  <a:lnTo>
                    <a:pt x="38" y="769"/>
                  </a:lnTo>
                  <a:lnTo>
                    <a:pt x="27" y="783"/>
                  </a:lnTo>
                  <a:lnTo>
                    <a:pt x="27" y="783"/>
                  </a:lnTo>
                  <a:lnTo>
                    <a:pt x="19" y="797"/>
                  </a:lnTo>
                  <a:lnTo>
                    <a:pt x="12" y="813"/>
                  </a:lnTo>
                  <a:lnTo>
                    <a:pt x="7" y="828"/>
                  </a:lnTo>
                  <a:lnTo>
                    <a:pt x="3" y="846"/>
                  </a:lnTo>
                  <a:lnTo>
                    <a:pt x="3" y="846"/>
                  </a:lnTo>
                  <a:lnTo>
                    <a:pt x="0" y="864"/>
                  </a:lnTo>
                  <a:lnTo>
                    <a:pt x="0" y="877"/>
                  </a:lnTo>
                  <a:lnTo>
                    <a:pt x="0" y="905"/>
                  </a:lnTo>
                  <a:lnTo>
                    <a:pt x="0" y="905"/>
                  </a:lnTo>
                  <a:lnTo>
                    <a:pt x="2" y="1005"/>
                  </a:lnTo>
                  <a:lnTo>
                    <a:pt x="6" y="1106"/>
                  </a:lnTo>
                  <a:lnTo>
                    <a:pt x="11" y="1206"/>
                  </a:lnTo>
                  <a:lnTo>
                    <a:pt x="18" y="1307"/>
                  </a:lnTo>
                  <a:lnTo>
                    <a:pt x="18" y="1307"/>
                  </a:lnTo>
                  <a:lnTo>
                    <a:pt x="27" y="1406"/>
                  </a:lnTo>
                  <a:lnTo>
                    <a:pt x="38" y="1507"/>
                  </a:lnTo>
                  <a:lnTo>
                    <a:pt x="50" y="1606"/>
                  </a:lnTo>
                  <a:lnTo>
                    <a:pt x="64" y="1706"/>
                  </a:lnTo>
                  <a:lnTo>
                    <a:pt x="79" y="1805"/>
                  </a:lnTo>
                  <a:lnTo>
                    <a:pt x="97" y="1904"/>
                  </a:lnTo>
                  <a:lnTo>
                    <a:pt x="116" y="2002"/>
                  </a:lnTo>
                  <a:lnTo>
                    <a:pt x="137" y="2101"/>
                  </a:lnTo>
                  <a:lnTo>
                    <a:pt x="137" y="2101"/>
                  </a:lnTo>
                  <a:lnTo>
                    <a:pt x="160" y="2198"/>
                  </a:lnTo>
                  <a:lnTo>
                    <a:pt x="184" y="2295"/>
                  </a:lnTo>
                  <a:lnTo>
                    <a:pt x="210" y="2393"/>
                  </a:lnTo>
                  <a:lnTo>
                    <a:pt x="237" y="2489"/>
                  </a:lnTo>
                  <a:lnTo>
                    <a:pt x="266" y="2586"/>
                  </a:lnTo>
                  <a:lnTo>
                    <a:pt x="298" y="2681"/>
                  </a:lnTo>
                  <a:lnTo>
                    <a:pt x="331" y="2776"/>
                  </a:lnTo>
                  <a:lnTo>
                    <a:pt x="365" y="2870"/>
                  </a:lnTo>
                  <a:lnTo>
                    <a:pt x="365" y="2870"/>
                  </a:lnTo>
                  <a:lnTo>
                    <a:pt x="402" y="2964"/>
                  </a:lnTo>
                  <a:lnTo>
                    <a:pt x="421" y="3010"/>
                  </a:lnTo>
                  <a:lnTo>
                    <a:pt x="440" y="3056"/>
                  </a:lnTo>
                  <a:lnTo>
                    <a:pt x="440" y="3056"/>
                  </a:lnTo>
                  <a:lnTo>
                    <a:pt x="460" y="3103"/>
                  </a:lnTo>
                  <a:lnTo>
                    <a:pt x="480" y="3148"/>
                  </a:lnTo>
                  <a:lnTo>
                    <a:pt x="523" y="3240"/>
                  </a:lnTo>
                  <a:lnTo>
                    <a:pt x="523" y="3240"/>
                  </a:lnTo>
                  <a:lnTo>
                    <a:pt x="544" y="3284"/>
                  </a:lnTo>
                  <a:lnTo>
                    <a:pt x="567" y="3330"/>
                  </a:lnTo>
                  <a:lnTo>
                    <a:pt x="613" y="3418"/>
                  </a:lnTo>
                  <a:lnTo>
                    <a:pt x="661" y="3507"/>
                  </a:lnTo>
                  <a:lnTo>
                    <a:pt x="711" y="3594"/>
                  </a:lnTo>
                  <a:lnTo>
                    <a:pt x="711" y="3594"/>
                  </a:lnTo>
                  <a:lnTo>
                    <a:pt x="764" y="3679"/>
                  </a:lnTo>
                  <a:lnTo>
                    <a:pt x="818" y="3763"/>
                  </a:lnTo>
                  <a:lnTo>
                    <a:pt x="845" y="3806"/>
                  </a:lnTo>
                  <a:lnTo>
                    <a:pt x="874" y="3847"/>
                  </a:lnTo>
                  <a:lnTo>
                    <a:pt x="903" y="3888"/>
                  </a:lnTo>
                  <a:lnTo>
                    <a:pt x="933" y="3928"/>
                  </a:lnTo>
                  <a:lnTo>
                    <a:pt x="933" y="3928"/>
                  </a:lnTo>
                  <a:lnTo>
                    <a:pt x="962" y="3969"/>
                  </a:lnTo>
                  <a:lnTo>
                    <a:pt x="993" y="4009"/>
                  </a:lnTo>
                  <a:lnTo>
                    <a:pt x="1023" y="4049"/>
                  </a:lnTo>
                  <a:lnTo>
                    <a:pt x="1055" y="4087"/>
                  </a:lnTo>
                  <a:lnTo>
                    <a:pt x="1119" y="4165"/>
                  </a:lnTo>
                  <a:lnTo>
                    <a:pt x="1184" y="4241"/>
                  </a:lnTo>
                  <a:lnTo>
                    <a:pt x="1184" y="4241"/>
                  </a:lnTo>
                  <a:lnTo>
                    <a:pt x="1252" y="4314"/>
                  </a:lnTo>
                  <a:lnTo>
                    <a:pt x="1321" y="4387"/>
                  </a:lnTo>
                  <a:lnTo>
                    <a:pt x="1356" y="4422"/>
                  </a:lnTo>
                  <a:lnTo>
                    <a:pt x="1393" y="4457"/>
                  </a:lnTo>
                  <a:lnTo>
                    <a:pt x="1428" y="4491"/>
                  </a:lnTo>
                  <a:lnTo>
                    <a:pt x="1465" y="4526"/>
                  </a:lnTo>
                  <a:lnTo>
                    <a:pt x="1465" y="4526"/>
                  </a:lnTo>
                  <a:lnTo>
                    <a:pt x="1502" y="4559"/>
                  </a:lnTo>
                  <a:lnTo>
                    <a:pt x="1540" y="4592"/>
                  </a:lnTo>
                  <a:lnTo>
                    <a:pt x="1578" y="4624"/>
                  </a:lnTo>
                  <a:lnTo>
                    <a:pt x="1616" y="4657"/>
                  </a:lnTo>
                  <a:lnTo>
                    <a:pt x="1695" y="4719"/>
                  </a:lnTo>
                  <a:lnTo>
                    <a:pt x="1773" y="4781"/>
                  </a:lnTo>
                  <a:lnTo>
                    <a:pt x="1773" y="4781"/>
                  </a:lnTo>
                  <a:lnTo>
                    <a:pt x="1697" y="4716"/>
                  </a:lnTo>
                  <a:lnTo>
                    <a:pt x="1621" y="4651"/>
                  </a:lnTo>
                  <a:lnTo>
                    <a:pt x="1585" y="4617"/>
                  </a:lnTo>
                  <a:lnTo>
                    <a:pt x="1548" y="4583"/>
                  </a:lnTo>
                  <a:lnTo>
                    <a:pt x="1512" y="4549"/>
                  </a:lnTo>
                  <a:lnTo>
                    <a:pt x="1476" y="4514"/>
                  </a:lnTo>
                  <a:lnTo>
                    <a:pt x="1476" y="4514"/>
                  </a:lnTo>
                  <a:lnTo>
                    <a:pt x="1440" y="4479"/>
                  </a:lnTo>
                  <a:lnTo>
                    <a:pt x="1406" y="4444"/>
                  </a:lnTo>
                  <a:lnTo>
                    <a:pt x="1371" y="4407"/>
                  </a:lnTo>
                  <a:lnTo>
                    <a:pt x="1338" y="4371"/>
                  </a:lnTo>
                  <a:lnTo>
                    <a:pt x="1270" y="4298"/>
                  </a:lnTo>
                  <a:lnTo>
                    <a:pt x="1205" y="4222"/>
                  </a:lnTo>
                  <a:lnTo>
                    <a:pt x="1205" y="4222"/>
                  </a:lnTo>
                  <a:lnTo>
                    <a:pt x="1143" y="4145"/>
                  </a:lnTo>
                  <a:lnTo>
                    <a:pt x="1082" y="4066"/>
                  </a:lnTo>
                  <a:lnTo>
                    <a:pt x="1052" y="4026"/>
                  </a:lnTo>
                  <a:lnTo>
                    <a:pt x="1022" y="3987"/>
                  </a:lnTo>
                  <a:lnTo>
                    <a:pt x="994" y="3946"/>
                  </a:lnTo>
                  <a:lnTo>
                    <a:pt x="965" y="3906"/>
                  </a:lnTo>
                  <a:lnTo>
                    <a:pt x="965" y="3906"/>
                  </a:lnTo>
                  <a:lnTo>
                    <a:pt x="938" y="3864"/>
                  </a:lnTo>
                  <a:lnTo>
                    <a:pt x="910" y="3822"/>
                  </a:lnTo>
                  <a:lnTo>
                    <a:pt x="883" y="3781"/>
                  </a:lnTo>
                  <a:lnTo>
                    <a:pt x="857" y="3739"/>
                  </a:lnTo>
                  <a:lnTo>
                    <a:pt x="807" y="3654"/>
                  </a:lnTo>
                  <a:lnTo>
                    <a:pt x="757" y="3568"/>
                  </a:lnTo>
                  <a:lnTo>
                    <a:pt x="757" y="3568"/>
                  </a:lnTo>
                  <a:lnTo>
                    <a:pt x="709" y="3480"/>
                  </a:lnTo>
                  <a:lnTo>
                    <a:pt x="663" y="3393"/>
                  </a:lnTo>
                  <a:lnTo>
                    <a:pt x="619" y="3304"/>
                  </a:lnTo>
                  <a:lnTo>
                    <a:pt x="598" y="3259"/>
                  </a:lnTo>
                  <a:lnTo>
                    <a:pt x="578" y="3214"/>
                  </a:lnTo>
                  <a:lnTo>
                    <a:pt x="578" y="3214"/>
                  </a:lnTo>
                  <a:lnTo>
                    <a:pt x="538" y="3123"/>
                  </a:lnTo>
                  <a:lnTo>
                    <a:pt x="519" y="3077"/>
                  </a:lnTo>
                  <a:lnTo>
                    <a:pt x="499" y="3032"/>
                  </a:lnTo>
                  <a:lnTo>
                    <a:pt x="499" y="3032"/>
                  </a:lnTo>
                  <a:lnTo>
                    <a:pt x="481" y="2986"/>
                  </a:lnTo>
                  <a:lnTo>
                    <a:pt x="463" y="2939"/>
                  </a:lnTo>
                  <a:lnTo>
                    <a:pt x="429" y="2847"/>
                  </a:lnTo>
                  <a:lnTo>
                    <a:pt x="429" y="2847"/>
                  </a:lnTo>
                  <a:lnTo>
                    <a:pt x="397" y="2753"/>
                  </a:lnTo>
                  <a:lnTo>
                    <a:pt x="365" y="2659"/>
                  </a:lnTo>
                  <a:lnTo>
                    <a:pt x="337" y="2564"/>
                  </a:lnTo>
                  <a:lnTo>
                    <a:pt x="309" y="2469"/>
                  </a:lnTo>
                  <a:lnTo>
                    <a:pt x="284" y="2373"/>
                  </a:lnTo>
                  <a:lnTo>
                    <a:pt x="260" y="2277"/>
                  </a:lnTo>
                  <a:lnTo>
                    <a:pt x="238" y="2181"/>
                  </a:lnTo>
                  <a:lnTo>
                    <a:pt x="218" y="2083"/>
                  </a:lnTo>
                  <a:lnTo>
                    <a:pt x="218" y="2083"/>
                  </a:lnTo>
                  <a:lnTo>
                    <a:pt x="198" y="1986"/>
                  </a:lnTo>
                  <a:lnTo>
                    <a:pt x="182" y="1888"/>
                  </a:lnTo>
                  <a:lnTo>
                    <a:pt x="167" y="1791"/>
                  </a:lnTo>
                  <a:lnTo>
                    <a:pt x="153" y="1692"/>
                  </a:lnTo>
                  <a:lnTo>
                    <a:pt x="153" y="1692"/>
                  </a:lnTo>
                  <a:lnTo>
                    <a:pt x="140" y="1595"/>
                  </a:lnTo>
                  <a:lnTo>
                    <a:pt x="129" y="1497"/>
                  </a:lnTo>
                  <a:lnTo>
                    <a:pt x="119" y="1398"/>
                  </a:lnTo>
                  <a:lnTo>
                    <a:pt x="111" y="1300"/>
                  </a:lnTo>
                  <a:lnTo>
                    <a:pt x="111" y="1300"/>
                  </a:lnTo>
                  <a:lnTo>
                    <a:pt x="105" y="1200"/>
                  </a:lnTo>
                  <a:lnTo>
                    <a:pt x="100" y="1102"/>
                  </a:lnTo>
                  <a:lnTo>
                    <a:pt x="97" y="1003"/>
                  </a:lnTo>
                  <a:lnTo>
                    <a:pt x="96" y="904"/>
                  </a:lnTo>
                  <a:lnTo>
                    <a:pt x="96" y="904"/>
                  </a:lnTo>
                  <a:lnTo>
                    <a:pt x="96" y="881"/>
                  </a:lnTo>
                  <a:lnTo>
                    <a:pt x="96" y="872"/>
                  </a:lnTo>
                  <a:lnTo>
                    <a:pt x="97" y="863"/>
                  </a:lnTo>
                  <a:lnTo>
                    <a:pt x="99" y="856"/>
                  </a:lnTo>
                  <a:lnTo>
                    <a:pt x="102" y="848"/>
                  </a:lnTo>
                  <a:lnTo>
                    <a:pt x="105" y="842"/>
                  </a:lnTo>
                  <a:lnTo>
                    <a:pt x="109" y="835"/>
                  </a:lnTo>
                  <a:lnTo>
                    <a:pt x="109" y="835"/>
                  </a:lnTo>
                  <a:lnTo>
                    <a:pt x="114" y="827"/>
                  </a:lnTo>
                  <a:lnTo>
                    <a:pt x="119" y="821"/>
                  </a:lnTo>
                  <a:lnTo>
                    <a:pt x="124" y="816"/>
                  </a:lnTo>
                  <a:lnTo>
                    <a:pt x="131" y="811"/>
                  </a:lnTo>
                  <a:lnTo>
                    <a:pt x="137" y="806"/>
                  </a:lnTo>
                  <a:lnTo>
                    <a:pt x="144" y="803"/>
                  </a:lnTo>
                  <a:lnTo>
                    <a:pt x="152" y="800"/>
                  </a:lnTo>
                  <a:lnTo>
                    <a:pt x="160" y="797"/>
                  </a:lnTo>
                  <a:lnTo>
                    <a:pt x="160" y="797"/>
                  </a:lnTo>
                  <a:lnTo>
                    <a:pt x="179" y="794"/>
                  </a:lnTo>
                  <a:lnTo>
                    <a:pt x="203" y="790"/>
                  </a:lnTo>
                  <a:lnTo>
                    <a:pt x="253" y="782"/>
                  </a:lnTo>
                  <a:lnTo>
                    <a:pt x="253" y="782"/>
                  </a:lnTo>
                  <a:lnTo>
                    <a:pt x="303" y="774"/>
                  </a:lnTo>
                  <a:lnTo>
                    <a:pt x="353" y="766"/>
                  </a:lnTo>
                  <a:lnTo>
                    <a:pt x="353" y="766"/>
                  </a:lnTo>
                  <a:lnTo>
                    <a:pt x="452" y="745"/>
                  </a:lnTo>
                  <a:lnTo>
                    <a:pt x="501" y="735"/>
                  </a:lnTo>
                  <a:lnTo>
                    <a:pt x="550" y="724"/>
                  </a:lnTo>
                  <a:lnTo>
                    <a:pt x="600" y="712"/>
                  </a:lnTo>
                  <a:lnTo>
                    <a:pt x="649" y="700"/>
                  </a:lnTo>
                  <a:lnTo>
                    <a:pt x="698" y="686"/>
                  </a:lnTo>
                  <a:lnTo>
                    <a:pt x="747" y="673"/>
                  </a:lnTo>
                  <a:lnTo>
                    <a:pt x="795" y="658"/>
                  </a:lnTo>
                  <a:lnTo>
                    <a:pt x="843" y="643"/>
                  </a:lnTo>
                  <a:lnTo>
                    <a:pt x="892" y="627"/>
                  </a:lnTo>
                  <a:lnTo>
                    <a:pt x="940" y="610"/>
                  </a:lnTo>
                  <a:lnTo>
                    <a:pt x="988" y="593"/>
                  </a:lnTo>
                  <a:lnTo>
                    <a:pt x="1034" y="575"/>
                  </a:lnTo>
                  <a:lnTo>
                    <a:pt x="1082" y="555"/>
                  </a:lnTo>
                  <a:lnTo>
                    <a:pt x="1129" y="536"/>
                  </a:lnTo>
                  <a:lnTo>
                    <a:pt x="1129" y="536"/>
                  </a:lnTo>
                  <a:lnTo>
                    <a:pt x="1175" y="515"/>
                  </a:lnTo>
                  <a:lnTo>
                    <a:pt x="1222" y="493"/>
                  </a:lnTo>
                  <a:lnTo>
                    <a:pt x="1267" y="471"/>
                  </a:lnTo>
                  <a:lnTo>
                    <a:pt x="1312" y="448"/>
                  </a:lnTo>
                  <a:lnTo>
                    <a:pt x="1357" y="423"/>
                  </a:lnTo>
                  <a:lnTo>
                    <a:pt x="1402" y="398"/>
                  </a:lnTo>
                  <a:lnTo>
                    <a:pt x="1445" y="372"/>
                  </a:lnTo>
                  <a:lnTo>
                    <a:pt x="1489" y="345"/>
                  </a:lnTo>
                  <a:lnTo>
                    <a:pt x="1489" y="345"/>
                  </a:lnTo>
                  <a:lnTo>
                    <a:pt x="1531" y="317"/>
                  </a:lnTo>
                  <a:lnTo>
                    <a:pt x="1574" y="288"/>
                  </a:lnTo>
                  <a:lnTo>
                    <a:pt x="1574" y="288"/>
                  </a:lnTo>
                  <a:lnTo>
                    <a:pt x="1614" y="258"/>
                  </a:lnTo>
                  <a:lnTo>
                    <a:pt x="1636" y="243"/>
                  </a:lnTo>
                  <a:lnTo>
                    <a:pt x="1657" y="224"/>
                  </a:lnTo>
                  <a:lnTo>
                    <a:pt x="1773" y="125"/>
                  </a:lnTo>
                  <a:lnTo>
                    <a:pt x="1891" y="226"/>
                  </a:lnTo>
                  <a:lnTo>
                    <a:pt x="1891" y="226"/>
                  </a:lnTo>
                  <a:lnTo>
                    <a:pt x="1911" y="243"/>
                  </a:lnTo>
                  <a:lnTo>
                    <a:pt x="1932" y="258"/>
                  </a:lnTo>
                  <a:lnTo>
                    <a:pt x="1971" y="287"/>
                  </a:lnTo>
                  <a:lnTo>
                    <a:pt x="1971" y="287"/>
                  </a:lnTo>
                  <a:lnTo>
                    <a:pt x="2014" y="317"/>
                  </a:lnTo>
                  <a:lnTo>
                    <a:pt x="2058" y="345"/>
                  </a:lnTo>
                  <a:lnTo>
                    <a:pt x="2058" y="345"/>
                  </a:lnTo>
                  <a:lnTo>
                    <a:pt x="2101" y="373"/>
                  </a:lnTo>
                  <a:lnTo>
                    <a:pt x="2144" y="398"/>
                  </a:lnTo>
                  <a:lnTo>
                    <a:pt x="2189" y="423"/>
                  </a:lnTo>
                  <a:lnTo>
                    <a:pt x="2234" y="448"/>
                  </a:lnTo>
                  <a:lnTo>
                    <a:pt x="2280" y="471"/>
                  </a:lnTo>
                  <a:lnTo>
                    <a:pt x="2325" y="493"/>
                  </a:lnTo>
                  <a:lnTo>
                    <a:pt x="2371" y="515"/>
                  </a:lnTo>
                  <a:lnTo>
                    <a:pt x="2418" y="536"/>
                  </a:lnTo>
                  <a:lnTo>
                    <a:pt x="2418" y="536"/>
                  </a:lnTo>
                  <a:lnTo>
                    <a:pt x="2465" y="555"/>
                  </a:lnTo>
                  <a:lnTo>
                    <a:pt x="2512" y="575"/>
                  </a:lnTo>
                  <a:lnTo>
                    <a:pt x="2559" y="593"/>
                  </a:lnTo>
                  <a:lnTo>
                    <a:pt x="2606" y="610"/>
                  </a:lnTo>
                  <a:lnTo>
                    <a:pt x="2655" y="627"/>
                  </a:lnTo>
                  <a:lnTo>
                    <a:pt x="2703" y="643"/>
                  </a:lnTo>
                  <a:lnTo>
                    <a:pt x="2751" y="658"/>
                  </a:lnTo>
                  <a:lnTo>
                    <a:pt x="2799" y="673"/>
                  </a:lnTo>
                  <a:lnTo>
                    <a:pt x="2848" y="686"/>
                  </a:lnTo>
                  <a:lnTo>
                    <a:pt x="2897" y="700"/>
                  </a:lnTo>
                  <a:lnTo>
                    <a:pt x="2946" y="712"/>
                  </a:lnTo>
                  <a:lnTo>
                    <a:pt x="2996" y="724"/>
                  </a:lnTo>
                  <a:lnTo>
                    <a:pt x="3045" y="735"/>
                  </a:lnTo>
                  <a:lnTo>
                    <a:pt x="3094" y="745"/>
                  </a:lnTo>
                  <a:lnTo>
                    <a:pt x="3193" y="766"/>
                  </a:lnTo>
                  <a:lnTo>
                    <a:pt x="3193" y="766"/>
                  </a:lnTo>
                  <a:lnTo>
                    <a:pt x="3243" y="774"/>
                  </a:lnTo>
                  <a:lnTo>
                    <a:pt x="3293" y="782"/>
                  </a:lnTo>
                  <a:lnTo>
                    <a:pt x="3343" y="790"/>
                  </a:lnTo>
                  <a:lnTo>
                    <a:pt x="3368" y="794"/>
                  </a:lnTo>
                  <a:lnTo>
                    <a:pt x="3378" y="796"/>
                  </a:lnTo>
                  <a:lnTo>
                    <a:pt x="3378" y="796"/>
                  </a:lnTo>
                  <a:lnTo>
                    <a:pt x="3384" y="797"/>
                  </a:lnTo>
                  <a:lnTo>
                    <a:pt x="3388" y="798"/>
                  </a:lnTo>
                  <a:lnTo>
                    <a:pt x="3388" y="798"/>
                  </a:lnTo>
                  <a:lnTo>
                    <a:pt x="3394" y="800"/>
                  </a:lnTo>
                  <a:lnTo>
                    <a:pt x="3402" y="803"/>
                  </a:lnTo>
                  <a:lnTo>
                    <a:pt x="3409" y="806"/>
                  </a:lnTo>
                  <a:lnTo>
                    <a:pt x="3416" y="811"/>
                  </a:lnTo>
                  <a:lnTo>
                    <a:pt x="3422" y="816"/>
                  </a:lnTo>
                  <a:lnTo>
                    <a:pt x="3428" y="821"/>
                  </a:lnTo>
                  <a:lnTo>
                    <a:pt x="3433" y="827"/>
                  </a:lnTo>
                  <a:lnTo>
                    <a:pt x="3437" y="835"/>
                  </a:lnTo>
                  <a:lnTo>
                    <a:pt x="3437" y="835"/>
                  </a:lnTo>
                  <a:lnTo>
                    <a:pt x="3441" y="841"/>
                  </a:lnTo>
                  <a:lnTo>
                    <a:pt x="3444" y="848"/>
                  </a:lnTo>
                  <a:lnTo>
                    <a:pt x="3447" y="856"/>
                  </a:lnTo>
                  <a:lnTo>
                    <a:pt x="3449" y="863"/>
                  </a:lnTo>
                  <a:lnTo>
                    <a:pt x="3449" y="863"/>
                  </a:lnTo>
                  <a:lnTo>
                    <a:pt x="3450" y="871"/>
                  </a:lnTo>
                  <a:lnTo>
                    <a:pt x="3450" y="879"/>
                  </a:lnTo>
                  <a:lnTo>
                    <a:pt x="3450" y="904"/>
                  </a:lnTo>
                  <a:lnTo>
                    <a:pt x="3450" y="904"/>
                  </a:lnTo>
                  <a:lnTo>
                    <a:pt x="3449" y="1003"/>
                  </a:lnTo>
                  <a:lnTo>
                    <a:pt x="3446" y="1102"/>
                  </a:lnTo>
                  <a:lnTo>
                    <a:pt x="3441" y="1200"/>
                  </a:lnTo>
                  <a:lnTo>
                    <a:pt x="3435" y="1300"/>
                  </a:lnTo>
                  <a:lnTo>
                    <a:pt x="3435" y="1300"/>
                  </a:lnTo>
                  <a:lnTo>
                    <a:pt x="3427" y="1398"/>
                  </a:lnTo>
                  <a:lnTo>
                    <a:pt x="3417" y="1497"/>
                  </a:lnTo>
                  <a:lnTo>
                    <a:pt x="3406" y="1595"/>
                  </a:lnTo>
                  <a:lnTo>
                    <a:pt x="3393" y="1692"/>
                  </a:lnTo>
                  <a:lnTo>
                    <a:pt x="3393" y="1692"/>
                  </a:lnTo>
                  <a:lnTo>
                    <a:pt x="3379" y="1791"/>
                  </a:lnTo>
                  <a:lnTo>
                    <a:pt x="3364" y="1888"/>
                  </a:lnTo>
                  <a:lnTo>
                    <a:pt x="3348" y="1986"/>
                  </a:lnTo>
                  <a:lnTo>
                    <a:pt x="3328" y="2083"/>
                  </a:lnTo>
                  <a:lnTo>
                    <a:pt x="3328" y="2083"/>
                  </a:lnTo>
                  <a:lnTo>
                    <a:pt x="3308" y="2181"/>
                  </a:lnTo>
                  <a:lnTo>
                    <a:pt x="3286" y="2277"/>
                  </a:lnTo>
                  <a:lnTo>
                    <a:pt x="3262" y="2373"/>
                  </a:lnTo>
                  <a:lnTo>
                    <a:pt x="3237" y="2469"/>
                  </a:lnTo>
                  <a:lnTo>
                    <a:pt x="3237" y="2469"/>
                  </a:lnTo>
                  <a:lnTo>
                    <a:pt x="3209" y="2564"/>
                  </a:lnTo>
                  <a:lnTo>
                    <a:pt x="3181" y="2659"/>
                  </a:lnTo>
                  <a:lnTo>
                    <a:pt x="3149" y="2753"/>
                  </a:lnTo>
                  <a:lnTo>
                    <a:pt x="3117" y="2847"/>
                  </a:lnTo>
                  <a:lnTo>
                    <a:pt x="3117" y="2847"/>
                  </a:lnTo>
                  <a:lnTo>
                    <a:pt x="3083" y="2939"/>
                  </a:lnTo>
                  <a:lnTo>
                    <a:pt x="3065" y="2986"/>
                  </a:lnTo>
                  <a:lnTo>
                    <a:pt x="3047" y="3032"/>
                  </a:lnTo>
                  <a:lnTo>
                    <a:pt x="3047" y="3032"/>
                  </a:lnTo>
                  <a:lnTo>
                    <a:pt x="3028" y="3077"/>
                  </a:lnTo>
                  <a:lnTo>
                    <a:pt x="3009" y="3123"/>
                  </a:lnTo>
                  <a:lnTo>
                    <a:pt x="2968" y="3214"/>
                  </a:lnTo>
                  <a:lnTo>
                    <a:pt x="2968" y="3214"/>
                  </a:lnTo>
                  <a:lnTo>
                    <a:pt x="2948" y="3259"/>
                  </a:lnTo>
                  <a:lnTo>
                    <a:pt x="2927" y="3304"/>
                  </a:lnTo>
                  <a:lnTo>
                    <a:pt x="2883" y="3393"/>
                  </a:lnTo>
                  <a:lnTo>
                    <a:pt x="2837" y="3480"/>
                  </a:lnTo>
                  <a:lnTo>
                    <a:pt x="2789" y="3568"/>
                  </a:lnTo>
                  <a:lnTo>
                    <a:pt x="2789" y="3568"/>
                  </a:lnTo>
                  <a:lnTo>
                    <a:pt x="2740" y="3654"/>
                  </a:lnTo>
                  <a:lnTo>
                    <a:pt x="2689" y="3739"/>
                  </a:lnTo>
                  <a:lnTo>
                    <a:pt x="2663" y="3781"/>
                  </a:lnTo>
                  <a:lnTo>
                    <a:pt x="2636" y="3822"/>
                  </a:lnTo>
                  <a:lnTo>
                    <a:pt x="2608" y="3864"/>
                  </a:lnTo>
                  <a:lnTo>
                    <a:pt x="2581" y="3905"/>
                  </a:lnTo>
                  <a:lnTo>
                    <a:pt x="2581" y="3905"/>
                  </a:lnTo>
                  <a:lnTo>
                    <a:pt x="2552" y="3946"/>
                  </a:lnTo>
                  <a:lnTo>
                    <a:pt x="2524" y="3987"/>
                  </a:lnTo>
                  <a:lnTo>
                    <a:pt x="2494" y="4026"/>
                  </a:lnTo>
                  <a:lnTo>
                    <a:pt x="2465" y="4066"/>
                  </a:lnTo>
                  <a:lnTo>
                    <a:pt x="2404" y="4144"/>
                  </a:lnTo>
                  <a:lnTo>
                    <a:pt x="2341" y="4222"/>
                  </a:lnTo>
                  <a:lnTo>
                    <a:pt x="2341" y="4222"/>
                  </a:lnTo>
                  <a:lnTo>
                    <a:pt x="2276" y="4298"/>
                  </a:lnTo>
                  <a:lnTo>
                    <a:pt x="2208" y="4371"/>
                  </a:lnTo>
                  <a:lnTo>
                    <a:pt x="2175" y="4407"/>
                  </a:lnTo>
                  <a:lnTo>
                    <a:pt x="2140" y="4444"/>
                  </a:lnTo>
                  <a:lnTo>
                    <a:pt x="2106" y="4479"/>
                  </a:lnTo>
                  <a:lnTo>
                    <a:pt x="2070" y="4514"/>
                  </a:lnTo>
                  <a:lnTo>
                    <a:pt x="2070" y="4514"/>
                  </a:lnTo>
                  <a:lnTo>
                    <a:pt x="2034" y="4548"/>
                  </a:lnTo>
                  <a:lnTo>
                    <a:pt x="1998" y="4583"/>
                  </a:lnTo>
                  <a:lnTo>
                    <a:pt x="1962" y="4617"/>
                  </a:lnTo>
                  <a:lnTo>
                    <a:pt x="1925" y="4651"/>
                  </a:lnTo>
                  <a:lnTo>
                    <a:pt x="1849" y="4716"/>
                  </a:lnTo>
                  <a:lnTo>
                    <a:pt x="1773" y="4781"/>
                  </a:lnTo>
                  <a:lnTo>
                    <a:pt x="1773" y="4781"/>
                  </a:lnTo>
                  <a:lnTo>
                    <a:pt x="1852" y="4719"/>
                  </a:lnTo>
                  <a:lnTo>
                    <a:pt x="1930" y="4657"/>
                  </a:lnTo>
                  <a:lnTo>
                    <a:pt x="1968" y="4624"/>
                  </a:lnTo>
                  <a:lnTo>
                    <a:pt x="2007" y="4592"/>
                  </a:lnTo>
                  <a:lnTo>
                    <a:pt x="2044" y="4559"/>
                  </a:lnTo>
                  <a:lnTo>
                    <a:pt x="2081" y="4526"/>
                  </a:lnTo>
                  <a:lnTo>
                    <a:pt x="2081" y="4526"/>
                  </a:lnTo>
                  <a:lnTo>
                    <a:pt x="2118" y="4491"/>
                  </a:lnTo>
                  <a:lnTo>
                    <a:pt x="2154" y="4457"/>
                  </a:lnTo>
                  <a:lnTo>
                    <a:pt x="2190" y="4422"/>
                  </a:lnTo>
                  <a:lnTo>
                    <a:pt x="2225" y="4387"/>
                  </a:lnTo>
                  <a:lnTo>
                    <a:pt x="2294" y="4314"/>
                  </a:lnTo>
                  <a:lnTo>
                    <a:pt x="2362" y="4241"/>
                  </a:lnTo>
                  <a:lnTo>
                    <a:pt x="2362" y="4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26" name="Freeform 175"/>
            <p:cNvSpPr>
              <a:spLocks/>
            </p:cNvSpPr>
            <p:nvPr/>
          </p:nvSpPr>
          <p:spPr bwMode="auto">
            <a:xfrm>
              <a:off x="1646238" y="4130675"/>
              <a:ext cx="115888" cy="111125"/>
            </a:xfrm>
            <a:custGeom>
              <a:avLst/>
              <a:gdLst>
                <a:gd name="T0" fmla="*/ 937 w 948"/>
                <a:gd name="T1" fmla="*/ 542 h 910"/>
                <a:gd name="T2" fmla="*/ 948 w 948"/>
                <a:gd name="T3" fmla="*/ 440 h 910"/>
                <a:gd name="T4" fmla="*/ 948 w 948"/>
                <a:gd name="T5" fmla="*/ 410 h 910"/>
                <a:gd name="T6" fmla="*/ 927 w 948"/>
                <a:gd name="T7" fmla="*/ 300 h 910"/>
                <a:gd name="T8" fmla="*/ 871 w 948"/>
                <a:gd name="T9" fmla="*/ 187 h 910"/>
                <a:gd name="T10" fmla="*/ 812 w 948"/>
                <a:gd name="T11" fmla="*/ 117 h 910"/>
                <a:gd name="T12" fmla="*/ 748 w 948"/>
                <a:gd name="T13" fmla="*/ 66 h 910"/>
                <a:gd name="T14" fmla="*/ 657 w 948"/>
                <a:gd name="T15" fmla="*/ 21 h 910"/>
                <a:gd name="T16" fmla="*/ 565 w 948"/>
                <a:gd name="T17" fmla="*/ 2 h 910"/>
                <a:gd name="T18" fmla="*/ 548 w 948"/>
                <a:gd name="T19" fmla="*/ 8 h 910"/>
                <a:gd name="T20" fmla="*/ 621 w 948"/>
                <a:gd name="T21" fmla="*/ 39 h 910"/>
                <a:gd name="T22" fmla="*/ 704 w 948"/>
                <a:gd name="T23" fmla="*/ 95 h 910"/>
                <a:gd name="T24" fmla="*/ 764 w 948"/>
                <a:gd name="T25" fmla="*/ 159 h 910"/>
                <a:gd name="T26" fmla="*/ 804 w 948"/>
                <a:gd name="T27" fmla="*/ 225 h 910"/>
                <a:gd name="T28" fmla="*/ 838 w 948"/>
                <a:gd name="T29" fmla="*/ 324 h 910"/>
                <a:gd name="T30" fmla="*/ 844 w 948"/>
                <a:gd name="T31" fmla="*/ 417 h 910"/>
                <a:gd name="T32" fmla="*/ 840 w 948"/>
                <a:gd name="T33" fmla="*/ 460 h 910"/>
                <a:gd name="T34" fmla="*/ 814 w 948"/>
                <a:gd name="T35" fmla="*/ 546 h 910"/>
                <a:gd name="T36" fmla="*/ 768 w 948"/>
                <a:gd name="T37" fmla="*/ 628 h 910"/>
                <a:gd name="T38" fmla="*/ 699 w 948"/>
                <a:gd name="T39" fmla="*/ 697 h 910"/>
                <a:gd name="T40" fmla="*/ 615 w 948"/>
                <a:gd name="T41" fmla="*/ 747 h 910"/>
                <a:gd name="T42" fmla="*/ 495 w 948"/>
                <a:gd name="T43" fmla="*/ 775 h 910"/>
                <a:gd name="T44" fmla="*/ 419 w 948"/>
                <a:gd name="T45" fmla="*/ 773 h 910"/>
                <a:gd name="T46" fmla="*/ 326 w 948"/>
                <a:gd name="T47" fmla="*/ 746 h 910"/>
                <a:gd name="T48" fmla="*/ 243 w 948"/>
                <a:gd name="T49" fmla="*/ 696 h 910"/>
                <a:gd name="T50" fmla="*/ 161 w 948"/>
                <a:gd name="T51" fmla="*/ 608 h 910"/>
                <a:gd name="T52" fmla="*/ 120 w 948"/>
                <a:gd name="T53" fmla="*/ 525 h 910"/>
                <a:gd name="T54" fmla="*/ 100 w 948"/>
                <a:gd name="T55" fmla="*/ 437 h 910"/>
                <a:gd name="T56" fmla="*/ 98 w 948"/>
                <a:gd name="T57" fmla="*/ 371 h 910"/>
                <a:gd name="T58" fmla="*/ 112 w 948"/>
                <a:gd name="T59" fmla="*/ 288 h 910"/>
                <a:gd name="T60" fmla="*/ 141 w 948"/>
                <a:gd name="T61" fmla="*/ 215 h 910"/>
                <a:gd name="T62" fmla="*/ 190 w 948"/>
                <a:gd name="T63" fmla="*/ 140 h 910"/>
                <a:gd name="T64" fmla="*/ 277 w 948"/>
                <a:gd name="T65" fmla="*/ 60 h 910"/>
                <a:gd name="T66" fmla="*/ 345 w 948"/>
                <a:gd name="T67" fmla="*/ 20 h 910"/>
                <a:gd name="T68" fmla="*/ 342 w 948"/>
                <a:gd name="T69" fmla="*/ 13 h 910"/>
                <a:gd name="T70" fmla="*/ 264 w 948"/>
                <a:gd name="T71" fmla="*/ 37 h 910"/>
                <a:gd name="T72" fmla="*/ 168 w 948"/>
                <a:gd name="T73" fmla="*/ 92 h 910"/>
                <a:gd name="T74" fmla="*/ 110 w 948"/>
                <a:gd name="T75" fmla="*/ 146 h 910"/>
                <a:gd name="T76" fmla="*/ 47 w 948"/>
                <a:gd name="T77" fmla="*/ 239 h 910"/>
                <a:gd name="T78" fmla="*/ 12 w 948"/>
                <a:gd name="T79" fmla="*/ 333 h 910"/>
                <a:gd name="T80" fmla="*/ 0 w 948"/>
                <a:gd name="T81" fmla="*/ 412 h 910"/>
                <a:gd name="T82" fmla="*/ 0 w 948"/>
                <a:gd name="T83" fmla="*/ 470 h 910"/>
                <a:gd name="T84" fmla="*/ 32 w 948"/>
                <a:gd name="T85" fmla="*/ 614 h 910"/>
                <a:gd name="T86" fmla="*/ 95 w 948"/>
                <a:gd name="T87" fmla="*/ 723 h 910"/>
                <a:gd name="T88" fmla="*/ 214 w 948"/>
                <a:gd name="T89" fmla="*/ 833 h 910"/>
                <a:gd name="T90" fmla="*/ 304 w 948"/>
                <a:gd name="T91" fmla="*/ 878 h 910"/>
                <a:gd name="T92" fmla="*/ 422 w 948"/>
                <a:gd name="T93" fmla="*/ 907 h 910"/>
                <a:gd name="T94" fmla="*/ 503 w 948"/>
                <a:gd name="T95" fmla="*/ 909 h 910"/>
                <a:gd name="T96" fmla="*/ 571 w 948"/>
                <a:gd name="T97" fmla="*/ 899 h 910"/>
                <a:gd name="T98" fmla="*/ 697 w 948"/>
                <a:gd name="T99" fmla="*/ 853 h 910"/>
                <a:gd name="T100" fmla="*/ 781 w 948"/>
                <a:gd name="T101" fmla="*/ 798 h 910"/>
                <a:gd name="T102" fmla="*/ 868 w 948"/>
                <a:gd name="T103" fmla="*/ 70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8" h="910">
                  <a:moveTo>
                    <a:pt x="913" y="616"/>
                  </a:moveTo>
                  <a:lnTo>
                    <a:pt x="913" y="616"/>
                  </a:lnTo>
                  <a:lnTo>
                    <a:pt x="924" y="587"/>
                  </a:lnTo>
                  <a:lnTo>
                    <a:pt x="933" y="557"/>
                  </a:lnTo>
                  <a:lnTo>
                    <a:pt x="937" y="542"/>
                  </a:lnTo>
                  <a:lnTo>
                    <a:pt x="940" y="528"/>
                  </a:lnTo>
                  <a:lnTo>
                    <a:pt x="942" y="513"/>
                  </a:lnTo>
                  <a:lnTo>
                    <a:pt x="945" y="496"/>
                  </a:lnTo>
                  <a:lnTo>
                    <a:pt x="948" y="465"/>
                  </a:lnTo>
                  <a:lnTo>
                    <a:pt x="948" y="440"/>
                  </a:lnTo>
                  <a:lnTo>
                    <a:pt x="948" y="426"/>
                  </a:lnTo>
                  <a:lnTo>
                    <a:pt x="948" y="423"/>
                  </a:lnTo>
                  <a:lnTo>
                    <a:pt x="948" y="423"/>
                  </a:lnTo>
                  <a:lnTo>
                    <a:pt x="948" y="417"/>
                  </a:lnTo>
                  <a:lnTo>
                    <a:pt x="948" y="410"/>
                  </a:lnTo>
                  <a:lnTo>
                    <a:pt x="945" y="382"/>
                  </a:lnTo>
                  <a:lnTo>
                    <a:pt x="945" y="382"/>
                  </a:lnTo>
                  <a:lnTo>
                    <a:pt x="940" y="354"/>
                  </a:lnTo>
                  <a:lnTo>
                    <a:pt x="934" y="327"/>
                  </a:lnTo>
                  <a:lnTo>
                    <a:pt x="927" y="300"/>
                  </a:lnTo>
                  <a:lnTo>
                    <a:pt x="918" y="276"/>
                  </a:lnTo>
                  <a:lnTo>
                    <a:pt x="908" y="252"/>
                  </a:lnTo>
                  <a:lnTo>
                    <a:pt x="897" y="229"/>
                  </a:lnTo>
                  <a:lnTo>
                    <a:pt x="884" y="207"/>
                  </a:lnTo>
                  <a:lnTo>
                    <a:pt x="871" y="187"/>
                  </a:lnTo>
                  <a:lnTo>
                    <a:pt x="871" y="187"/>
                  </a:lnTo>
                  <a:lnTo>
                    <a:pt x="857" y="167"/>
                  </a:lnTo>
                  <a:lnTo>
                    <a:pt x="843" y="149"/>
                  </a:lnTo>
                  <a:lnTo>
                    <a:pt x="828" y="132"/>
                  </a:lnTo>
                  <a:lnTo>
                    <a:pt x="812" y="117"/>
                  </a:lnTo>
                  <a:lnTo>
                    <a:pt x="797" y="103"/>
                  </a:lnTo>
                  <a:lnTo>
                    <a:pt x="781" y="89"/>
                  </a:lnTo>
                  <a:lnTo>
                    <a:pt x="764" y="77"/>
                  </a:lnTo>
                  <a:lnTo>
                    <a:pt x="748" y="66"/>
                  </a:lnTo>
                  <a:lnTo>
                    <a:pt x="748" y="66"/>
                  </a:lnTo>
                  <a:lnTo>
                    <a:pt x="733" y="56"/>
                  </a:lnTo>
                  <a:lnTo>
                    <a:pt x="717" y="48"/>
                  </a:lnTo>
                  <a:lnTo>
                    <a:pt x="701" y="40"/>
                  </a:lnTo>
                  <a:lnTo>
                    <a:pt x="686" y="32"/>
                  </a:lnTo>
                  <a:lnTo>
                    <a:pt x="657" y="21"/>
                  </a:lnTo>
                  <a:lnTo>
                    <a:pt x="630" y="13"/>
                  </a:lnTo>
                  <a:lnTo>
                    <a:pt x="630" y="13"/>
                  </a:lnTo>
                  <a:lnTo>
                    <a:pt x="606" y="7"/>
                  </a:lnTo>
                  <a:lnTo>
                    <a:pt x="583" y="4"/>
                  </a:lnTo>
                  <a:lnTo>
                    <a:pt x="565" y="2"/>
                  </a:lnTo>
                  <a:lnTo>
                    <a:pt x="550" y="1"/>
                  </a:lnTo>
                  <a:lnTo>
                    <a:pt x="550" y="1"/>
                  </a:lnTo>
                  <a:lnTo>
                    <a:pt x="521" y="0"/>
                  </a:lnTo>
                  <a:lnTo>
                    <a:pt x="521" y="0"/>
                  </a:lnTo>
                  <a:lnTo>
                    <a:pt x="548" y="8"/>
                  </a:lnTo>
                  <a:lnTo>
                    <a:pt x="548" y="8"/>
                  </a:lnTo>
                  <a:lnTo>
                    <a:pt x="563" y="12"/>
                  </a:lnTo>
                  <a:lnTo>
                    <a:pt x="580" y="19"/>
                  </a:lnTo>
                  <a:lnTo>
                    <a:pt x="600" y="27"/>
                  </a:lnTo>
                  <a:lnTo>
                    <a:pt x="621" y="39"/>
                  </a:lnTo>
                  <a:lnTo>
                    <a:pt x="621" y="39"/>
                  </a:lnTo>
                  <a:lnTo>
                    <a:pt x="643" y="51"/>
                  </a:lnTo>
                  <a:lnTo>
                    <a:pt x="668" y="66"/>
                  </a:lnTo>
                  <a:lnTo>
                    <a:pt x="692" y="85"/>
                  </a:lnTo>
                  <a:lnTo>
                    <a:pt x="704" y="95"/>
                  </a:lnTo>
                  <a:lnTo>
                    <a:pt x="717" y="107"/>
                  </a:lnTo>
                  <a:lnTo>
                    <a:pt x="729" y="119"/>
                  </a:lnTo>
                  <a:lnTo>
                    <a:pt x="741" y="132"/>
                  </a:lnTo>
                  <a:lnTo>
                    <a:pt x="753" y="145"/>
                  </a:lnTo>
                  <a:lnTo>
                    <a:pt x="764" y="159"/>
                  </a:lnTo>
                  <a:lnTo>
                    <a:pt x="776" y="175"/>
                  </a:lnTo>
                  <a:lnTo>
                    <a:pt x="786" y="191"/>
                  </a:lnTo>
                  <a:lnTo>
                    <a:pt x="795" y="208"/>
                  </a:lnTo>
                  <a:lnTo>
                    <a:pt x="804" y="225"/>
                  </a:lnTo>
                  <a:lnTo>
                    <a:pt x="804" y="225"/>
                  </a:lnTo>
                  <a:lnTo>
                    <a:pt x="813" y="245"/>
                  </a:lnTo>
                  <a:lnTo>
                    <a:pt x="820" y="263"/>
                  </a:lnTo>
                  <a:lnTo>
                    <a:pt x="827" y="283"/>
                  </a:lnTo>
                  <a:lnTo>
                    <a:pt x="833" y="304"/>
                  </a:lnTo>
                  <a:lnTo>
                    <a:pt x="838" y="324"/>
                  </a:lnTo>
                  <a:lnTo>
                    <a:pt x="841" y="346"/>
                  </a:lnTo>
                  <a:lnTo>
                    <a:pt x="844" y="367"/>
                  </a:lnTo>
                  <a:lnTo>
                    <a:pt x="845" y="390"/>
                  </a:lnTo>
                  <a:lnTo>
                    <a:pt x="845" y="412"/>
                  </a:lnTo>
                  <a:lnTo>
                    <a:pt x="844" y="417"/>
                  </a:lnTo>
                  <a:lnTo>
                    <a:pt x="844" y="417"/>
                  </a:lnTo>
                  <a:lnTo>
                    <a:pt x="844" y="418"/>
                  </a:lnTo>
                  <a:lnTo>
                    <a:pt x="844" y="421"/>
                  </a:lnTo>
                  <a:lnTo>
                    <a:pt x="843" y="434"/>
                  </a:lnTo>
                  <a:lnTo>
                    <a:pt x="840" y="460"/>
                  </a:lnTo>
                  <a:lnTo>
                    <a:pt x="836" y="481"/>
                  </a:lnTo>
                  <a:lnTo>
                    <a:pt x="836" y="481"/>
                  </a:lnTo>
                  <a:lnTo>
                    <a:pt x="830" y="503"/>
                  </a:lnTo>
                  <a:lnTo>
                    <a:pt x="823" y="525"/>
                  </a:lnTo>
                  <a:lnTo>
                    <a:pt x="814" y="546"/>
                  </a:lnTo>
                  <a:lnTo>
                    <a:pt x="805" y="567"/>
                  </a:lnTo>
                  <a:lnTo>
                    <a:pt x="805" y="567"/>
                  </a:lnTo>
                  <a:lnTo>
                    <a:pt x="794" y="589"/>
                  </a:lnTo>
                  <a:lnTo>
                    <a:pt x="782" y="609"/>
                  </a:lnTo>
                  <a:lnTo>
                    <a:pt x="768" y="628"/>
                  </a:lnTo>
                  <a:lnTo>
                    <a:pt x="752" y="648"/>
                  </a:lnTo>
                  <a:lnTo>
                    <a:pt x="752" y="648"/>
                  </a:lnTo>
                  <a:lnTo>
                    <a:pt x="735" y="665"/>
                  </a:lnTo>
                  <a:lnTo>
                    <a:pt x="718" y="681"/>
                  </a:lnTo>
                  <a:lnTo>
                    <a:pt x="699" y="697"/>
                  </a:lnTo>
                  <a:lnTo>
                    <a:pt x="679" y="712"/>
                  </a:lnTo>
                  <a:lnTo>
                    <a:pt x="679" y="712"/>
                  </a:lnTo>
                  <a:lnTo>
                    <a:pt x="659" y="725"/>
                  </a:lnTo>
                  <a:lnTo>
                    <a:pt x="637" y="737"/>
                  </a:lnTo>
                  <a:lnTo>
                    <a:pt x="615" y="747"/>
                  </a:lnTo>
                  <a:lnTo>
                    <a:pt x="592" y="756"/>
                  </a:lnTo>
                  <a:lnTo>
                    <a:pt x="568" y="763"/>
                  </a:lnTo>
                  <a:lnTo>
                    <a:pt x="544" y="768"/>
                  </a:lnTo>
                  <a:lnTo>
                    <a:pt x="519" y="773"/>
                  </a:lnTo>
                  <a:lnTo>
                    <a:pt x="495" y="775"/>
                  </a:lnTo>
                  <a:lnTo>
                    <a:pt x="474" y="776"/>
                  </a:lnTo>
                  <a:lnTo>
                    <a:pt x="444" y="775"/>
                  </a:lnTo>
                  <a:lnTo>
                    <a:pt x="444" y="775"/>
                  </a:lnTo>
                  <a:lnTo>
                    <a:pt x="430" y="774"/>
                  </a:lnTo>
                  <a:lnTo>
                    <a:pt x="419" y="773"/>
                  </a:lnTo>
                  <a:lnTo>
                    <a:pt x="396" y="768"/>
                  </a:lnTo>
                  <a:lnTo>
                    <a:pt x="396" y="768"/>
                  </a:lnTo>
                  <a:lnTo>
                    <a:pt x="373" y="762"/>
                  </a:lnTo>
                  <a:lnTo>
                    <a:pt x="348" y="755"/>
                  </a:lnTo>
                  <a:lnTo>
                    <a:pt x="326" y="746"/>
                  </a:lnTo>
                  <a:lnTo>
                    <a:pt x="304" y="736"/>
                  </a:lnTo>
                  <a:lnTo>
                    <a:pt x="304" y="736"/>
                  </a:lnTo>
                  <a:lnTo>
                    <a:pt x="282" y="724"/>
                  </a:lnTo>
                  <a:lnTo>
                    <a:pt x="262" y="711"/>
                  </a:lnTo>
                  <a:lnTo>
                    <a:pt x="243" y="696"/>
                  </a:lnTo>
                  <a:lnTo>
                    <a:pt x="223" y="680"/>
                  </a:lnTo>
                  <a:lnTo>
                    <a:pt x="206" y="664"/>
                  </a:lnTo>
                  <a:lnTo>
                    <a:pt x="190" y="647"/>
                  </a:lnTo>
                  <a:lnTo>
                    <a:pt x="174" y="628"/>
                  </a:lnTo>
                  <a:lnTo>
                    <a:pt x="161" y="608"/>
                  </a:lnTo>
                  <a:lnTo>
                    <a:pt x="161" y="608"/>
                  </a:lnTo>
                  <a:lnTo>
                    <a:pt x="149" y="589"/>
                  </a:lnTo>
                  <a:lnTo>
                    <a:pt x="138" y="567"/>
                  </a:lnTo>
                  <a:lnTo>
                    <a:pt x="128" y="546"/>
                  </a:lnTo>
                  <a:lnTo>
                    <a:pt x="120" y="525"/>
                  </a:lnTo>
                  <a:lnTo>
                    <a:pt x="112" y="504"/>
                  </a:lnTo>
                  <a:lnTo>
                    <a:pt x="107" y="481"/>
                  </a:lnTo>
                  <a:lnTo>
                    <a:pt x="102" y="459"/>
                  </a:lnTo>
                  <a:lnTo>
                    <a:pt x="100" y="437"/>
                  </a:lnTo>
                  <a:lnTo>
                    <a:pt x="100" y="437"/>
                  </a:lnTo>
                  <a:lnTo>
                    <a:pt x="98" y="425"/>
                  </a:lnTo>
                  <a:lnTo>
                    <a:pt x="98" y="416"/>
                  </a:lnTo>
                  <a:lnTo>
                    <a:pt x="97" y="392"/>
                  </a:lnTo>
                  <a:lnTo>
                    <a:pt x="97" y="392"/>
                  </a:lnTo>
                  <a:lnTo>
                    <a:pt x="98" y="371"/>
                  </a:lnTo>
                  <a:lnTo>
                    <a:pt x="100" y="350"/>
                  </a:lnTo>
                  <a:lnTo>
                    <a:pt x="100" y="350"/>
                  </a:lnTo>
                  <a:lnTo>
                    <a:pt x="103" y="329"/>
                  </a:lnTo>
                  <a:lnTo>
                    <a:pt x="107" y="309"/>
                  </a:lnTo>
                  <a:lnTo>
                    <a:pt x="112" y="288"/>
                  </a:lnTo>
                  <a:lnTo>
                    <a:pt x="119" y="269"/>
                  </a:lnTo>
                  <a:lnTo>
                    <a:pt x="119" y="269"/>
                  </a:lnTo>
                  <a:lnTo>
                    <a:pt x="125" y="251"/>
                  </a:lnTo>
                  <a:lnTo>
                    <a:pt x="133" y="232"/>
                  </a:lnTo>
                  <a:lnTo>
                    <a:pt x="141" y="215"/>
                  </a:lnTo>
                  <a:lnTo>
                    <a:pt x="150" y="199"/>
                  </a:lnTo>
                  <a:lnTo>
                    <a:pt x="159" y="183"/>
                  </a:lnTo>
                  <a:lnTo>
                    <a:pt x="169" y="167"/>
                  </a:lnTo>
                  <a:lnTo>
                    <a:pt x="180" y="153"/>
                  </a:lnTo>
                  <a:lnTo>
                    <a:pt x="190" y="140"/>
                  </a:lnTo>
                  <a:lnTo>
                    <a:pt x="201" y="128"/>
                  </a:lnTo>
                  <a:lnTo>
                    <a:pt x="212" y="116"/>
                  </a:lnTo>
                  <a:lnTo>
                    <a:pt x="234" y="94"/>
                  </a:lnTo>
                  <a:lnTo>
                    <a:pt x="256" y="75"/>
                  </a:lnTo>
                  <a:lnTo>
                    <a:pt x="277" y="60"/>
                  </a:lnTo>
                  <a:lnTo>
                    <a:pt x="277" y="60"/>
                  </a:lnTo>
                  <a:lnTo>
                    <a:pt x="297" y="47"/>
                  </a:lnTo>
                  <a:lnTo>
                    <a:pt x="315" y="37"/>
                  </a:lnTo>
                  <a:lnTo>
                    <a:pt x="331" y="27"/>
                  </a:lnTo>
                  <a:lnTo>
                    <a:pt x="345" y="20"/>
                  </a:lnTo>
                  <a:lnTo>
                    <a:pt x="345" y="20"/>
                  </a:lnTo>
                  <a:lnTo>
                    <a:pt x="371" y="9"/>
                  </a:lnTo>
                  <a:lnTo>
                    <a:pt x="371" y="9"/>
                  </a:lnTo>
                  <a:lnTo>
                    <a:pt x="342" y="13"/>
                  </a:lnTo>
                  <a:lnTo>
                    <a:pt x="342" y="13"/>
                  </a:lnTo>
                  <a:lnTo>
                    <a:pt x="327" y="16"/>
                  </a:lnTo>
                  <a:lnTo>
                    <a:pt x="309" y="21"/>
                  </a:lnTo>
                  <a:lnTo>
                    <a:pt x="287" y="27"/>
                  </a:lnTo>
                  <a:lnTo>
                    <a:pt x="264" y="37"/>
                  </a:lnTo>
                  <a:lnTo>
                    <a:pt x="264" y="37"/>
                  </a:lnTo>
                  <a:lnTo>
                    <a:pt x="239" y="48"/>
                  </a:lnTo>
                  <a:lnTo>
                    <a:pt x="211" y="63"/>
                  </a:lnTo>
                  <a:lnTo>
                    <a:pt x="197" y="71"/>
                  </a:lnTo>
                  <a:lnTo>
                    <a:pt x="183" y="81"/>
                  </a:lnTo>
                  <a:lnTo>
                    <a:pt x="168" y="92"/>
                  </a:lnTo>
                  <a:lnTo>
                    <a:pt x="154" y="104"/>
                  </a:lnTo>
                  <a:lnTo>
                    <a:pt x="154" y="104"/>
                  </a:lnTo>
                  <a:lnTo>
                    <a:pt x="139" y="117"/>
                  </a:lnTo>
                  <a:lnTo>
                    <a:pt x="125" y="131"/>
                  </a:lnTo>
                  <a:lnTo>
                    <a:pt x="110" y="146"/>
                  </a:lnTo>
                  <a:lnTo>
                    <a:pt x="96" y="161"/>
                  </a:lnTo>
                  <a:lnTo>
                    <a:pt x="83" y="180"/>
                  </a:lnTo>
                  <a:lnTo>
                    <a:pt x="70" y="198"/>
                  </a:lnTo>
                  <a:lnTo>
                    <a:pt x="59" y="217"/>
                  </a:lnTo>
                  <a:lnTo>
                    <a:pt x="47" y="239"/>
                  </a:lnTo>
                  <a:lnTo>
                    <a:pt x="47" y="239"/>
                  </a:lnTo>
                  <a:lnTo>
                    <a:pt x="36" y="261"/>
                  </a:lnTo>
                  <a:lnTo>
                    <a:pt x="27" y="284"/>
                  </a:lnTo>
                  <a:lnTo>
                    <a:pt x="19" y="309"/>
                  </a:lnTo>
                  <a:lnTo>
                    <a:pt x="12" y="333"/>
                  </a:lnTo>
                  <a:lnTo>
                    <a:pt x="12" y="333"/>
                  </a:lnTo>
                  <a:lnTo>
                    <a:pt x="9" y="346"/>
                  </a:lnTo>
                  <a:lnTo>
                    <a:pt x="6" y="360"/>
                  </a:lnTo>
                  <a:lnTo>
                    <a:pt x="3" y="387"/>
                  </a:lnTo>
                  <a:lnTo>
                    <a:pt x="0" y="412"/>
                  </a:lnTo>
                  <a:lnTo>
                    <a:pt x="0" y="412"/>
                  </a:lnTo>
                  <a:lnTo>
                    <a:pt x="0" y="427"/>
                  </a:lnTo>
                  <a:lnTo>
                    <a:pt x="0" y="442"/>
                  </a:lnTo>
                  <a:lnTo>
                    <a:pt x="0" y="442"/>
                  </a:lnTo>
                  <a:lnTo>
                    <a:pt x="0" y="470"/>
                  </a:lnTo>
                  <a:lnTo>
                    <a:pt x="3" y="498"/>
                  </a:lnTo>
                  <a:lnTo>
                    <a:pt x="7" y="528"/>
                  </a:lnTo>
                  <a:lnTo>
                    <a:pt x="14" y="556"/>
                  </a:lnTo>
                  <a:lnTo>
                    <a:pt x="22" y="586"/>
                  </a:lnTo>
                  <a:lnTo>
                    <a:pt x="32" y="614"/>
                  </a:lnTo>
                  <a:lnTo>
                    <a:pt x="45" y="643"/>
                  </a:lnTo>
                  <a:lnTo>
                    <a:pt x="60" y="670"/>
                  </a:lnTo>
                  <a:lnTo>
                    <a:pt x="60" y="670"/>
                  </a:lnTo>
                  <a:lnTo>
                    <a:pt x="76" y="697"/>
                  </a:lnTo>
                  <a:lnTo>
                    <a:pt x="95" y="723"/>
                  </a:lnTo>
                  <a:lnTo>
                    <a:pt x="115" y="748"/>
                  </a:lnTo>
                  <a:lnTo>
                    <a:pt x="137" y="772"/>
                  </a:lnTo>
                  <a:lnTo>
                    <a:pt x="161" y="794"/>
                  </a:lnTo>
                  <a:lnTo>
                    <a:pt x="187" y="814"/>
                  </a:lnTo>
                  <a:lnTo>
                    <a:pt x="214" y="833"/>
                  </a:lnTo>
                  <a:lnTo>
                    <a:pt x="228" y="843"/>
                  </a:lnTo>
                  <a:lnTo>
                    <a:pt x="243" y="851"/>
                  </a:lnTo>
                  <a:lnTo>
                    <a:pt x="243" y="851"/>
                  </a:lnTo>
                  <a:lnTo>
                    <a:pt x="272" y="865"/>
                  </a:lnTo>
                  <a:lnTo>
                    <a:pt x="304" y="878"/>
                  </a:lnTo>
                  <a:lnTo>
                    <a:pt x="335" y="889"/>
                  </a:lnTo>
                  <a:lnTo>
                    <a:pt x="368" y="897"/>
                  </a:lnTo>
                  <a:lnTo>
                    <a:pt x="368" y="897"/>
                  </a:lnTo>
                  <a:lnTo>
                    <a:pt x="403" y="905"/>
                  </a:lnTo>
                  <a:lnTo>
                    <a:pt x="422" y="907"/>
                  </a:lnTo>
                  <a:lnTo>
                    <a:pt x="437" y="908"/>
                  </a:lnTo>
                  <a:lnTo>
                    <a:pt x="466" y="910"/>
                  </a:lnTo>
                  <a:lnTo>
                    <a:pt x="466" y="910"/>
                  </a:lnTo>
                  <a:lnTo>
                    <a:pt x="487" y="910"/>
                  </a:lnTo>
                  <a:lnTo>
                    <a:pt x="503" y="909"/>
                  </a:lnTo>
                  <a:lnTo>
                    <a:pt x="503" y="909"/>
                  </a:lnTo>
                  <a:lnTo>
                    <a:pt x="520" y="908"/>
                  </a:lnTo>
                  <a:lnTo>
                    <a:pt x="538" y="906"/>
                  </a:lnTo>
                  <a:lnTo>
                    <a:pt x="554" y="903"/>
                  </a:lnTo>
                  <a:lnTo>
                    <a:pt x="571" y="899"/>
                  </a:lnTo>
                  <a:lnTo>
                    <a:pt x="587" y="895"/>
                  </a:lnTo>
                  <a:lnTo>
                    <a:pt x="604" y="891"/>
                  </a:lnTo>
                  <a:lnTo>
                    <a:pt x="636" y="880"/>
                  </a:lnTo>
                  <a:lnTo>
                    <a:pt x="668" y="868"/>
                  </a:lnTo>
                  <a:lnTo>
                    <a:pt x="697" y="853"/>
                  </a:lnTo>
                  <a:lnTo>
                    <a:pt x="727" y="837"/>
                  </a:lnTo>
                  <a:lnTo>
                    <a:pt x="754" y="818"/>
                  </a:lnTo>
                  <a:lnTo>
                    <a:pt x="754" y="818"/>
                  </a:lnTo>
                  <a:lnTo>
                    <a:pt x="769" y="808"/>
                  </a:lnTo>
                  <a:lnTo>
                    <a:pt x="781" y="798"/>
                  </a:lnTo>
                  <a:lnTo>
                    <a:pt x="794" y="787"/>
                  </a:lnTo>
                  <a:lnTo>
                    <a:pt x="805" y="776"/>
                  </a:lnTo>
                  <a:lnTo>
                    <a:pt x="829" y="751"/>
                  </a:lnTo>
                  <a:lnTo>
                    <a:pt x="849" y="727"/>
                  </a:lnTo>
                  <a:lnTo>
                    <a:pt x="868" y="700"/>
                  </a:lnTo>
                  <a:lnTo>
                    <a:pt x="886" y="673"/>
                  </a:lnTo>
                  <a:lnTo>
                    <a:pt x="900" y="645"/>
                  </a:lnTo>
                  <a:lnTo>
                    <a:pt x="913" y="616"/>
                  </a:lnTo>
                  <a:lnTo>
                    <a:pt x="913"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27" name="Freeform 176"/>
            <p:cNvSpPr>
              <a:spLocks/>
            </p:cNvSpPr>
            <p:nvPr/>
          </p:nvSpPr>
          <p:spPr bwMode="auto">
            <a:xfrm>
              <a:off x="1651001" y="3844925"/>
              <a:ext cx="111125" cy="261937"/>
            </a:xfrm>
            <a:custGeom>
              <a:avLst/>
              <a:gdLst>
                <a:gd name="T0" fmla="*/ 33 w 921"/>
                <a:gd name="T1" fmla="*/ 827 h 2140"/>
                <a:gd name="T2" fmla="*/ 101 w 921"/>
                <a:gd name="T3" fmla="*/ 1456 h 2140"/>
                <a:gd name="T4" fmla="*/ 162 w 921"/>
                <a:gd name="T5" fmla="*/ 1957 h 2140"/>
                <a:gd name="T6" fmla="*/ 185 w 921"/>
                <a:gd name="T7" fmla="*/ 2104 h 2140"/>
                <a:gd name="T8" fmla="*/ 219 w 921"/>
                <a:gd name="T9" fmla="*/ 2134 h 2140"/>
                <a:gd name="T10" fmla="*/ 658 w 921"/>
                <a:gd name="T11" fmla="*/ 2140 h 2140"/>
                <a:gd name="T12" fmla="*/ 693 w 921"/>
                <a:gd name="T13" fmla="*/ 2131 h 2140"/>
                <a:gd name="T14" fmla="*/ 722 w 921"/>
                <a:gd name="T15" fmla="*/ 2094 h 2140"/>
                <a:gd name="T16" fmla="*/ 844 w 921"/>
                <a:gd name="T17" fmla="*/ 1155 h 2140"/>
                <a:gd name="T18" fmla="*/ 916 w 921"/>
                <a:gd name="T19" fmla="*/ 517 h 2140"/>
                <a:gd name="T20" fmla="*/ 918 w 921"/>
                <a:gd name="T21" fmla="*/ 514 h 2140"/>
                <a:gd name="T22" fmla="*/ 919 w 921"/>
                <a:gd name="T23" fmla="*/ 495 h 2140"/>
                <a:gd name="T24" fmla="*/ 920 w 921"/>
                <a:gd name="T25" fmla="*/ 431 h 2140"/>
                <a:gd name="T26" fmla="*/ 912 w 921"/>
                <a:gd name="T27" fmla="*/ 370 h 2140"/>
                <a:gd name="T28" fmla="*/ 897 w 921"/>
                <a:gd name="T29" fmla="*/ 307 h 2140"/>
                <a:gd name="T30" fmla="*/ 864 w 921"/>
                <a:gd name="T31" fmla="*/ 230 h 2140"/>
                <a:gd name="T32" fmla="*/ 829 w 921"/>
                <a:gd name="T33" fmla="*/ 178 h 2140"/>
                <a:gd name="T34" fmla="*/ 773 w 921"/>
                <a:gd name="T35" fmla="*/ 117 h 2140"/>
                <a:gd name="T36" fmla="*/ 707 w 921"/>
                <a:gd name="T37" fmla="*/ 66 h 2140"/>
                <a:gd name="T38" fmla="*/ 634 w 921"/>
                <a:gd name="T39" fmla="*/ 29 h 2140"/>
                <a:gd name="T40" fmla="*/ 575 w 921"/>
                <a:gd name="T41" fmla="*/ 12 h 2140"/>
                <a:gd name="T42" fmla="*/ 494 w 921"/>
                <a:gd name="T43" fmla="*/ 1 h 2140"/>
                <a:gd name="T44" fmla="*/ 434 w 921"/>
                <a:gd name="T45" fmla="*/ 2 h 2140"/>
                <a:gd name="T46" fmla="*/ 357 w 921"/>
                <a:gd name="T47" fmla="*/ 16 h 2140"/>
                <a:gd name="T48" fmla="*/ 284 w 921"/>
                <a:gd name="T49" fmla="*/ 45 h 2140"/>
                <a:gd name="T50" fmla="*/ 340 w 921"/>
                <a:gd name="T51" fmla="*/ 29 h 2140"/>
                <a:gd name="T52" fmla="*/ 416 w 921"/>
                <a:gd name="T53" fmla="*/ 22 h 2140"/>
                <a:gd name="T54" fmla="*/ 492 w 921"/>
                <a:gd name="T55" fmla="*/ 27 h 2140"/>
                <a:gd name="T56" fmla="*/ 565 w 921"/>
                <a:gd name="T57" fmla="*/ 46 h 2140"/>
                <a:gd name="T58" fmla="*/ 616 w 921"/>
                <a:gd name="T59" fmla="*/ 68 h 2140"/>
                <a:gd name="T60" fmla="*/ 678 w 921"/>
                <a:gd name="T61" fmla="*/ 106 h 2140"/>
                <a:gd name="T62" fmla="*/ 733 w 921"/>
                <a:gd name="T63" fmla="*/ 156 h 2140"/>
                <a:gd name="T64" fmla="*/ 777 w 921"/>
                <a:gd name="T65" fmla="*/ 214 h 2140"/>
                <a:gd name="T66" fmla="*/ 803 w 921"/>
                <a:gd name="T67" fmla="*/ 262 h 2140"/>
                <a:gd name="T68" fmla="*/ 826 w 921"/>
                <a:gd name="T69" fmla="*/ 329 h 2140"/>
                <a:gd name="T70" fmla="*/ 835 w 921"/>
                <a:gd name="T71" fmla="*/ 380 h 2140"/>
                <a:gd name="T72" fmla="*/ 838 w 921"/>
                <a:gd name="T73" fmla="*/ 437 h 2140"/>
                <a:gd name="T74" fmla="*/ 832 w 921"/>
                <a:gd name="T75" fmla="*/ 488 h 2140"/>
                <a:gd name="T76" fmla="*/ 830 w 921"/>
                <a:gd name="T77" fmla="*/ 505 h 2140"/>
                <a:gd name="T78" fmla="*/ 751 w 921"/>
                <a:gd name="T79" fmla="*/ 986 h 2140"/>
                <a:gd name="T80" fmla="*/ 299 w 921"/>
                <a:gd name="T81" fmla="*/ 2008 h 2140"/>
                <a:gd name="T82" fmla="*/ 232 w 921"/>
                <a:gd name="T83" fmla="*/ 1565 h 2140"/>
                <a:gd name="T84" fmla="*/ 152 w 921"/>
                <a:gd name="T85" fmla="*/ 1066 h 2140"/>
                <a:gd name="T86" fmla="*/ 64 w 921"/>
                <a:gd name="T87" fmla="*/ 568 h 2140"/>
                <a:gd name="T88" fmla="*/ 45 w 921"/>
                <a:gd name="T89" fmla="*/ 446 h 2140"/>
                <a:gd name="T90" fmla="*/ 44 w 921"/>
                <a:gd name="T91" fmla="*/ 387 h 2140"/>
                <a:gd name="T92" fmla="*/ 61 w 921"/>
                <a:gd name="T93" fmla="*/ 296 h 2140"/>
                <a:gd name="T94" fmla="*/ 113 w 921"/>
                <a:gd name="T95" fmla="*/ 186 h 2140"/>
                <a:gd name="T96" fmla="*/ 173 w 921"/>
                <a:gd name="T97" fmla="*/ 113 h 2140"/>
                <a:gd name="T98" fmla="*/ 83 w 921"/>
                <a:gd name="T99" fmla="*/ 203 h 2140"/>
                <a:gd name="T100" fmla="*/ 49 w 921"/>
                <a:gd name="T101" fmla="*/ 258 h 2140"/>
                <a:gd name="T102" fmla="*/ 23 w 921"/>
                <a:gd name="T103" fmla="*/ 318 h 2140"/>
                <a:gd name="T104" fmla="*/ 6 w 921"/>
                <a:gd name="T105" fmla="*/ 382 h 2140"/>
                <a:gd name="T106" fmla="*/ 0 w 921"/>
                <a:gd name="T107" fmla="*/ 449 h 2140"/>
                <a:gd name="T108" fmla="*/ 8 w 921"/>
                <a:gd name="T109" fmla="*/ 576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1" h="2140">
                  <a:moveTo>
                    <a:pt x="8" y="576"/>
                  </a:moveTo>
                  <a:lnTo>
                    <a:pt x="8" y="576"/>
                  </a:lnTo>
                  <a:lnTo>
                    <a:pt x="20" y="701"/>
                  </a:lnTo>
                  <a:lnTo>
                    <a:pt x="33" y="827"/>
                  </a:lnTo>
                  <a:lnTo>
                    <a:pt x="59" y="1079"/>
                  </a:lnTo>
                  <a:lnTo>
                    <a:pt x="59" y="1079"/>
                  </a:lnTo>
                  <a:lnTo>
                    <a:pt x="86" y="1330"/>
                  </a:lnTo>
                  <a:lnTo>
                    <a:pt x="101" y="1456"/>
                  </a:lnTo>
                  <a:lnTo>
                    <a:pt x="116" y="1581"/>
                  </a:lnTo>
                  <a:lnTo>
                    <a:pt x="116" y="1581"/>
                  </a:lnTo>
                  <a:lnTo>
                    <a:pt x="146" y="1831"/>
                  </a:lnTo>
                  <a:lnTo>
                    <a:pt x="162" y="1957"/>
                  </a:lnTo>
                  <a:lnTo>
                    <a:pt x="178" y="2082"/>
                  </a:lnTo>
                  <a:lnTo>
                    <a:pt x="178" y="2082"/>
                  </a:lnTo>
                  <a:lnTo>
                    <a:pt x="181" y="2093"/>
                  </a:lnTo>
                  <a:lnTo>
                    <a:pt x="185" y="2104"/>
                  </a:lnTo>
                  <a:lnTo>
                    <a:pt x="191" y="2114"/>
                  </a:lnTo>
                  <a:lnTo>
                    <a:pt x="199" y="2122"/>
                  </a:lnTo>
                  <a:lnTo>
                    <a:pt x="209" y="2129"/>
                  </a:lnTo>
                  <a:lnTo>
                    <a:pt x="219" y="2134"/>
                  </a:lnTo>
                  <a:lnTo>
                    <a:pt x="230" y="2137"/>
                  </a:lnTo>
                  <a:lnTo>
                    <a:pt x="242" y="2138"/>
                  </a:lnTo>
                  <a:lnTo>
                    <a:pt x="242" y="2138"/>
                  </a:lnTo>
                  <a:lnTo>
                    <a:pt x="658" y="2140"/>
                  </a:lnTo>
                  <a:lnTo>
                    <a:pt x="658" y="2140"/>
                  </a:lnTo>
                  <a:lnTo>
                    <a:pt x="670" y="2139"/>
                  </a:lnTo>
                  <a:lnTo>
                    <a:pt x="682" y="2136"/>
                  </a:lnTo>
                  <a:lnTo>
                    <a:pt x="693" y="2131"/>
                  </a:lnTo>
                  <a:lnTo>
                    <a:pt x="702" y="2124"/>
                  </a:lnTo>
                  <a:lnTo>
                    <a:pt x="711" y="2116"/>
                  </a:lnTo>
                  <a:lnTo>
                    <a:pt x="717" y="2105"/>
                  </a:lnTo>
                  <a:lnTo>
                    <a:pt x="722" y="2094"/>
                  </a:lnTo>
                  <a:lnTo>
                    <a:pt x="725" y="2082"/>
                  </a:lnTo>
                  <a:lnTo>
                    <a:pt x="807" y="1465"/>
                  </a:lnTo>
                  <a:lnTo>
                    <a:pt x="807" y="1465"/>
                  </a:lnTo>
                  <a:lnTo>
                    <a:pt x="844" y="1155"/>
                  </a:lnTo>
                  <a:lnTo>
                    <a:pt x="864" y="1001"/>
                  </a:lnTo>
                  <a:lnTo>
                    <a:pt x="881" y="847"/>
                  </a:lnTo>
                  <a:lnTo>
                    <a:pt x="914" y="536"/>
                  </a:lnTo>
                  <a:lnTo>
                    <a:pt x="916" y="517"/>
                  </a:lnTo>
                  <a:lnTo>
                    <a:pt x="916" y="517"/>
                  </a:lnTo>
                  <a:lnTo>
                    <a:pt x="916" y="516"/>
                  </a:lnTo>
                  <a:lnTo>
                    <a:pt x="916" y="517"/>
                  </a:lnTo>
                  <a:lnTo>
                    <a:pt x="918" y="514"/>
                  </a:lnTo>
                  <a:lnTo>
                    <a:pt x="918" y="509"/>
                  </a:lnTo>
                  <a:lnTo>
                    <a:pt x="918" y="507"/>
                  </a:lnTo>
                  <a:lnTo>
                    <a:pt x="918" y="504"/>
                  </a:lnTo>
                  <a:lnTo>
                    <a:pt x="919" y="495"/>
                  </a:lnTo>
                  <a:lnTo>
                    <a:pt x="920" y="456"/>
                  </a:lnTo>
                  <a:lnTo>
                    <a:pt x="921" y="447"/>
                  </a:lnTo>
                  <a:lnTo>
                    <a:pt x="921" y="436"/>
                  </a:lnTo>
                  <a:lnTo>
                    <a:pt x="920" y="431"/>
                  </a:lnTo>
                  <a:lnTo>
                    <a:pt x="919" y="412"/>
                  </a:lnTo>
                  <a:lnTo>
                    <a:pt x="919" y="412"/>
                  </a:lnTo>
                  <a:lnTo>
                    <a:pt x="916" y="392"/>
                  </a:lnTo>
                  <a:lnTo>
                    <a:pt x="912" y="370"/>
                  </a:lnTo>
                  <a:lnTo>
                    <a:pt x="912" y="370"/>
                  </a:lnTo>
                  <a:lnTo>
                    <a:pt x="908" y="349"/>
                  </a:lnTo>
                  <a:lnTo>
                    <a:pt x="903" y="328"/>
                  </a:lnTo>
                  <a:lnTo>
                    <a:pt x="897" y="307"/>
                  </a:lnTo>
                  <a:lnTo>
                    <a:pt x="890" y="288"/>
                  </a:lnTo>
                  <a:lnTo>
                    <a:pt x="882" y="268"/>
                  </a:lnTo>
                  <a:lnTo>
                    <a:pt x="873" y="250"/>
                  </a:lnTo>
                  <a:lnTo>
                    <a:pt x="864" y="230"/>
                  </a:lnTo>
                  <a:lnTo>
                    <a:pt x="852" y="212"/>
                  </a:lnTo>
                  <a:lnTo>
                    <a:pt x="852" y="212"/>
                  </a:lnTo>
                  <a:lnTo>
                    <a:pt x="841" y="195"/>
                  </a:lnTo>
                  <a:lnTo>
                    <a:pt x="829" y="178"/>
                  </a:lnTo>
                  <a:lnTo>
                    <a:pt x="816" y="161"/>
                  </a:lnTo>
                  <a:lnTo>
                    <a:pt x="803" y="146"/>
                  </a:lnTo>
                  <a:lnTo>
                    <a:pt x="787" y="131"/>
                  </a:lnTo>
                  <a:lnTo>
                    <a:pt x="773" y="117"/>
                  </a:lnTo>
                  <a:lnTo>
                    <a:pt x="757" y="102"/>
                  </a:lnTo>
                  <a:lnTo>
                    <a:pt x="741" y="89"/>
                  </a:lnTo>
                  <a:lnTo>
                    <a:pt x="724" y="78"/>
                  </a:lnTo>
                  <a:lnTo>
                    <a:pt x="707" y="66"/>
                  </a:lnTo>
                  <a:lnTo>
                    <a:pt x="689" y="56"/>
                  </a:lnTo>
                  <a:lnTo>
                    <a:pt x="671" y="47"/>
                  </a:lnTo>
                  <a:lnTo>
                    <a:pt x="652" y="37"/>
                  </a:lnTo>
                  <a:lnTo>
                    <a:pt x="634" y="29"/>
                  </a:lnTo>
                  <a:lnTo>
                    <a:pt x="614" y="22"/>
                  </a:lnTo>
                  <a:lnTo>
                    <a:pt x="595" y="17"/>
                  </a:lnTo>
                  <a:lnTo>
                    <a:pt x="595" y="17"/>
                  </a:lnTo>
                  <a:lnTo>
                    <a:pt x="575" y="12"/>
                  </a:lnTo>
                  <a:lnTo>
                    <a:pt x="555" y="7"/>
                  </a:lnTo>
                  <a:lnTo>
                    <a:pt x="535" y="4"/>
                  </a:lnTo>
                  <a:lnTo>
                    <a:pt x="515" y="2"/>
                  </a:lnTo>
                  <a:lnTo>
                    <a:pt x="494" y="1"/>
                  </a:lnTo>
                  <a:lnTo>
                    <a:pt x="475" y="0"/>
                  </a:lnTo>
                  <a:lnTo>
                    <a:pt x="455" y="1"/>
                  </a:lnTo>
                  <a:lnTo>
                    <a:pt x="434" y="2"/>
                  </a:lnTo>
                  <a:lnTo>
                    <a:pt x="434" y="2"/>
                  </a:lnTo>
                  <a:lnTo>
                    <a:pt x="415" y="4"/>
                  </a:lnTo>
                  <a:lnTo>
                    <a:pt x="395" y="7"/>
                  </a:lnTo>
                  <a:lnTo>
                    <a:pt x="375" y="11"/>
                  </a:lnTo>
                  <a:lnTo>
                    <a:pt x="357" y="16"/>
                  </a:lnTo>
                  <a:lnTo>
                    <a:pt x="338" y="22"/>
                  </a:lnTo>
                  <a:lnTo>
                    <a:pt x="319" y="29"/>
                  </a:lnTo>
                  <a:lnTo>
                    <a:pt x="301" y="36"/>
                  </a:lnTo>
                  <a:lnTo>
                    <a:pt x="284" y="45"/>
                  </a:lnTo>
                  <a:lnTo>
                    <a:pt x="284" y="45"/>
                  </a:lnTo>
                  <a:lnTo>
                    <a:pt x="302" y="39"/>
                  </a:lnTo>
                  <a:lnTo>
                    <a:pt x="320" y="34"/>
                  </a:lnTo>
                  <a:lnTo>
                    <a:pt x="340" y="29"/>
                  </a:lnTo>
                  <a:lnTo>
                    <a:pt x="359" y="26"/>
                  </a:lnTo>
                  <a:lnTo>
                    <a:pt x="378" y="24"/>
                  </a:lnTo>
                  <a:lnTo>
                    <a:pt x="397" y="22"/>
                  </a:lnTo>
                  <a:lnTo>
                    <a:pt x="416" y="22"/>
                  </a:lnTo>
                  <a:lnTo>
                    <a:pt x="435" y="22"/>
                  </a:lnTo>
                  <a:lnTo>
                    <a:pt x="455" y="23"/>
                  </a:lnTo>
                  <a:lnTo>
                    <a:pt x="473" y="25"/>
                  </a:lnTo>
                  <a:lnTo>
                    <a:pt x="492" y="27"/>
                  </a:lnTo>
                  <a:lnTo>
                    <a:pt x="511" y="31"/>
                  </a:lnTo>
                  <a:lnTo>
                    <a:pt x="529" y="35"/>
                  </a:lnTo>
                  <a:lnTo>
                    <a:pt x="547" y="40"/>
                  </a:lnTo>
                  <a:lnTo>
                    <a:pt x="565" y="46"/>
                  </a:lnTo>
                  <a:lnTo>
                    <a:pt x="583" y="53"/>
                  </a:lnTo>
                  <a:lnTo>
                    <a:pt x="583" y="53"/>
                  </a:lnTo>
                  <a:lnTo>
                    <a:pt x="599" y="60"/>
                  </a:lnTo>
                  <a:lnTo>
                    <a:pt x="616" y="68"/>
                  </a:lnTo>
                  <a:lnTo>
                    <a:pt x="633" y="76"/>
                  </a:lnTo>
                  <a:lnTo>
                    <a:pt x="649" y="86"/>
                  </a:lnTo>
                  <a:lnTo>
                    <a:pt x="664" y="96"/>
                  </a:lnTo>
                  <a:lnTo>
                    <a:pt x="678" y="106"/>
                  </a:lnTo>
                  <a:lnTo>
                    <a:pt x="694" y="119"/>
                  </a:lnTo>
                  <a:lnTo>
                    <a:pt x="707" y="130"/>
                  </a:lnTo>
                  <a:lnTo>
                    <a:pt x="720" y="143"/>
                  </a:lnTo>
                  <a:lnTo>
                    <a:pt x="733" y="156"/>
                  </a:lnTo>
                  <a:lnTo>
                    <a:pt x="745" y="169"/>
                  </a:lnTo>
                  <a:lnTo>
                    <a:pt x="757" y="184"/>
                  </a:lnTo>
                  <a:lnTo>
                    <a:pt x="767" y="199"/>
                  </a:lnTo>
                  <a:lnTo>
                    <a:pt x="777" y="214"/>
                  </a:lnTo>
                  <a:lnTo>
                    <a:pt x="786" y="229"/>
                  </a:lnTo>
                  <a:lnTo>
                    <a:pt x="794" y="246"/>
                  </a:lnTo>
                  <a:lnTo>
                    <a:pt x="794" y="246"/>
                  </a:lnTo>
                  <a:lnTo>
                    <a:pt x="803" y="262"/>
                  </a:lnTo>
                  <a:lnTo>
                    <a:pt x="810" y="278"/>
                  </a:lnTo>
                  <a:lnTo>
                    <a:pt x="816" y="294"/>
                  </a:lnTo>
                  <a:lnTo>
                    <a:pt x="821" y="312"/>
                  </a:lnTo>
                  <a:lnTo>
                    <a:pt x="826" y="329"/>
                  </a:lnTo>
                  <a:lnTo>
                    <a:pt x="830" y="346"/>
                  </a:lnTo>
                  <a:lnTo>
                    <a:pt x="833" y="363"/>
                  </a:lnTo>
                  <a:lnTo>
                    <a:pt x="835" y="380"/>
                  </a:lnTo>
                  <a:lnTo>
                    <a:pt x="835" y="380"/>
                  </a:lnTo>
                  <a:lnTo>
                    <a:pt x="837" y="397"/>
                  </a:lnTo>
                  <a:lnTo>
                    <a:pt x="837" y="416"/>
                  </a:lnTo>
                  <a:lnTo>
                    <a:pt x="838" y="435"/>
                  </a:lnTo>
                  <a:lnTo>
                    <a:pt x="838" y="437"/>
                  </a:lnTo>
                  <a:lnTo>
                    <a:pt x="838" y="437"/>
                  </a:lnTo>
                  <a:lnTo>
                    <a:pt x="837" y="439"/>
                  </a:lnTo>
                  <a:lnTo>
                    <a:pt x="836" y="450"/>
                  </a:lnTo>
                  <a:lnTo>
                    <a:pt x="832" y="488"/>
                  </a:lnTo>
                  <a:lnTo>
                    <a:pt x="831" y="498"/>
                  </a:lnTo>
                  <a:lnTo>
                    <a:pt x="831" y="498"/>
                  </a:lnTo>
                  <a:lnTo>
                    <a:pt x="831" y="498"/>
                  </a:lnTo>
                  <a:lnTo>
                    <a:pt x="830" y="505"/>
                  </a:lnTo>
                  <a:lnTo>
                    <a:pt x="826" y="524"/>
                  </a:lnTo>
                  <a:lnTo>
                    <a:pt x="776" y="831"/>
                  </a:lnTo>
                  <a:lnTo>
                    <a:pt x="776" y="831"/>
                  </a:lnTo>
                  <a:lnTo>
                    <a:pt x="751" y="986"/>
                  </a:lnTo>
                  <a:lnTo>
                    <a:pt x="726" y="1139"/>
                  </a:lnTo>
                  <a:lnTo>
                    <a:pt x="679" y="1448"/>
                  </a:lnTo>
                  <a:lnTo>
                    <a:pt x="600" y="2007"/>
                  </a:lnTo>
                  <a:lnTo>
                    <a:pt x="299" y="2008"/>
                  </a:lnTo>
                  <a:lnTo>
                    <a:pt x="299" y="2008"/>
                  </a:lnTo>
                  <a:lnTo>
                    <a:pt x="283" y="1897"/>
                  </a:lnTo>
                  <a:lnTo>
                    <a:pt x="265" y="1787"/>
                  </a:lnTo>
                  <a:lnTo>
                    <a:pt x="232" y="1565"/>
                  </a:lnTo>
                  <a:lnTo>
                    <a:pt x="232" y="1565"/>
                  </a:lnTo>
                  <a:lnTo>
                    <a:pt x="213" y="1440"/>
                  </a:lnTo>
                  <a:lnTo>
                    <a:pt x="192" y="1316"/>
                  </a:lnTo>
                  <a:lnTo>
                    <a:pt x="152" y="1066"/>
                  </a:lnTo>
                  <a:lnTo>
                    <a:pt x="152" y="1066"/>
                  </a:lnTo>
                  <a:lnTo>
                    <a:pt x="108" y="817"/>
                  </a:lnTo>
                  <a:lnTo>
                    <a:pt x="86" y="692"/>
                  </a:lnTo>
                  <a:lnTo>
                    <a:pt x="64" y="568"/>
                  </a:lnTo>
                  <a:lnTo>
                    <a:pt x="52" y="506"/>
                  </a:lnTo>
                  <a:lnTo>
                    <a:pt x="52" y="506"/>
                  </a:lnTo>
                  <a:lnTo>
                    <a:pt x="48" y="477"/>
                  </a:lnTo>
                  <a:lnTo>
                    <a:pt x="45" y="446"/>
                  </a:lnTo>
                  <a:lnTo>
                    <a:pt x="45" y="446"/>
                  </a:lnTo>
                  <a:lnTo>
                    <a:pt x="44" y="431"/>
                  </a:lnTo>
                  <a:lnTo>
                    <a:pt x="43" y="416"/>
                  </a:lnTo>
                  <a:lnTo>
                    <a:pt x="44" y="387"/>
                  </a:lnTo>
                  <a:lnTo>
                    <a:pt x="48" y="356"/>
                  </a:lnTo>
                  <a:lnTo>
                    <a:pt x="53" y="326"/>
                  </a:lnTo>
                  <a:lnTo>
                    <a:pt x="53" y="326"/>
                  </a:lnTo>
                  <a:lnTo>
                    <a:pt x="61" y="296"/>
                  </a:lnTo>
                  <a:lnTo>
                    <a:pt x="71" y="268"/>
                  </a:lnTo>
                  <a:lnTo>
                    <a:pt x="82" y="239"/>
                  </a:lnTo>
                  <a:lnTo>
                    <a:pt x="97" y="212"/>
                  </a:lnTo>
                  <a:lnTo>
                    <a:pt x="113" y="186"/>
                  </a:lnTo>
                  <a:lnTo>
                    <a:pt x="131" y="160"/>
                  </a:lnTo>
                  <a:lnTo>
                    <a:pt x="152" y="136"/>
                  </a:lnTo>
                  <a:lnTo>
                    <a:pt x="173" y="113"/>
                  </a:lnTo>
                  <a:lnTo>
                    <a:pt x="173" y="113"/>
                  </a:lnTo>
                  <a:lnTo>
                    <a:pt x="148" y="133"/>
                  </a:lnTo>
                  <a:lnTo>
                    <a:pt x="125" y="154"/>
                  </a:lnTo>
                  <a:lnTo>
                    <a:pt x="103" y="178"/>
                  </a:lnTo>
                  <a:lnTo>
                    <a:pt x="83" y="203"/>
                  </a:lnTo>
                  <a:lnTo>
                    <a:pt x="74" y="216"/>
                  </a:lnTo>
                  <a:lnTo>
                    <a:pt x="65" y="229"/>
                  </a:lnTo>
                  <a:lnTo>
                    <a:pt x="57" y="244"/>
                  </a:lnTo>
                  <a:lnTo>
                    <a:pt x="49" y="258"/>
                  </a:lnTo>
                  <a:lnTo>
                    <a:pt x="42" y="272"/>
                  </a:lnTo>
                  <a:lnTo>
                    <a:pt x="35" y="287"/>
                  </a:lnTo>
                  <a:lnTo>
                    <a:pt x="28" y="302"/>
                  </a:lnTo>
                  <a:lnTo>
                    <a:pt x="23" y="318"/>
                  </a:lnTo>
                  <a:lnTo>
                    <a:pt x="23" y="318"/>
                  </a:lnTo>
                  <a:lnTo>
                    <a:pt x="13" y="349"/>
                  </a:lnTo>
                  <a:lnTo>
                    <a:pt x="10" y="365"/>
                  </a:lnTo>
                  <a:lnTo>
                    <a:pt x="6" y="382"/>
                  </a:lnTo>
                  <a:lnTo>
                    <a:pt x="4" y="398"/>
                  </a:lnTo>
                  <a:lnTo>
                    <a:pt x="2" y="414"/>
                  </a:lnTo>
                  <a:lnTo>
                    <a:pt x="0" y="431"/>
                  </a:lnTo>
                  <a:lnTo>
                    <a:pt x="0" y="449"/>
                  </a:lnTo>
                  <a:lnTo>
                    <a:pt x="0" y="449"/>
                  </a:lnTo>
                  <a:lnTo>
                    <a:pt x="1" y="480"/>
                  </a:lnTo>
                  <a:lnTo>
                    <a:pt x="2" y="513"/>
                  </a:lnTo>
                  <a:lnTo>
                    <a:pt x="8" y="5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grpSp>
      <p:sp>
        <p:nvSpPr>
          <p:cNvPr id="28" name="Rectangle 27"/>
          <p:cNvSpPr>
            <a:spLocks noChangeAspect="1"/>
          </p:cNvSpPr>
          <p:nvPr/>
        </p:nvSpPr>
        <p:spPr bwMode="auto">
          <a:xfrm>
            <a:off x="7449852" y="5686838"/>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a:latin typeface="Dual 400" charset="0"/>
                <a:cs typeface="Dual 400" charset="0"/>
              </a:rPr>
              <a:t>Wireless Network</a:t>
            </a:r>
          </a:p>
        </p:txBody>
      </p:sp>
      <p:grpSp>
        <p:nvGrpSpPr>
          <p:cNvPr id="29" name="Group 37"/>
          <p:cNvGrpSpPr>
            <a:grpSpLocks noChangeAspect="1"/>
          </p:cNvGrpSpPr>
          <p:nvPr/>
        </p:nvGrpSpPr>
        <p:grpSpPr bwMode="auto">
          <a:xfrm>
            <a:off x="7173729" y="5458209"/>
            <a:ext cx="824877" cy="712573"/>
            <a:chOff x="-4541" y="-4800"/>
            <a:chExt cx="14859" cy="12836"/>
          </a:xfrm>
          <a:solidFill>
            <a:schemeClr val="tx2"/>
          </a:solidFill>
        </p:grpSpPr>
        <p:sp>
          <p:nvSpPr>
            <p:cNvPr id="30" name="Freeform 38"/>
            <p:cNvSpPr>
              <a:spLocks/>
            </p:cNvSpPr>
            <p:nvPr/>
          </p:nvSpPr>
          <p:spPr bwMode="auto">
            <a:xfrm>
              <a:off x="1011" y="4314"/>
              <a:ext cx="3739" cy="3722"/>
            </a:xfrm>
            <a:custGeom>
              <a:avLst/>
              <a:gdLst>
                <a:gd name="T0" fmla="*/ 1308 w 1583"/>
                <a:gd name="T1" fmla="*/ 1345 h 1576"/>
                <a:gd name="T2" fmla="*/ 1476 w 1583"/>
                <a:gd name="T3" fmla="*/ 1042 h 1576"/>
                <a:gd name="T4" fmla="*/ 1500 w 1583"/>
                <a:gd name="T5" fmla="*/ 914 h 1576"/>
                <a:gd name="T6" fmla="*/ 1500 w 1583"/>
                <a:gd name="T7" fmla="*/ 775 h 1576"/>
                <a:gd name="T8" fmla="*/ 1164 w 1583"/>
                <a:gd name="T9" fmla="*/ 241 h 1576"/>
                <a:gd name="T10" fmla="*/ 979 w 1583"/>
                <a:gd name="T11" fmla="*/ 164 h 1576"/>
                <a:gd name="T12" fmla="*/ 972 w 1583"/>
                <a:gd name="T13" fmla="*/ 162 h 1576"/>
                <a:gd name="T14" fmla="*/ 971 w 1583"/>
                <a:gd name="T15" fmla="*/ 162 h 1576"/>
                <a:gd name="T16" fmla="*/ 909 w 1583"/>
                <a:gd name="T17" fmla="*/ 151 h 1576"/>
                <a:gd name="T18" fmla="*/ 637 w 1583"/>
                <a:gd name="T19" fmla="*/ 166 h 1576"/>
                <a:gd name="T20" fmla="*/ 321 w 1583"/>
                <a:gd name="T21" fmla="*/ 352 h 1576"/>
                <a:gd name="T22" fmla="*/ 150 w 1583"/>
                <a:gd name="T23" fmla="*/ 672 h 1576"/>
                <a:gd name="T24" fmla="*/ 135 w 1583"/>
                <a:gd name="T25" fmla="*/ 762 h 1576"/>
                <a:gd name="T26" fmla="*/ 226 w 1583"/>
                <a:gd name="T27" fmla="*/ 1175 h 1576"/>
                <a:gd name="T28" fmla="*/ 681 w 1583"/>
                <a:gd name="T29" fmla="*/ 1510 h 1576"/>
                <a:gd name="T30" fmla="*/ 1028 w 1583"/>
                <a:gd name="T31" fmla="*/ 1510 h 1576"/>
                <a:gd name="T32" fmla="*/ 1030 w 1583"/>
                <a:gd name="T33" fmla="*/ 1518 h 1576"/>
                <a:gd name="T34" fmla="*/ 671 w 1583"/>
                <a:gd name="T35" fmla="*/ 1565 h 1576"/>
                <a:gd name="T36" fmla="*/ 135 w 1583"/>
                <a:gd name="T37" fmla="*/ 1233 h 1576"/>
                <a:gd name="T38" fmla="*/ 3 w 1583"/>
                <a:gd name="T39" fmla="*/ 750 h 1576"/>
                <a:gd name="T40" fmla="*/ 17 w 1583"/>
                <a:gd name="T41" fmla="*/ 645 h 1576"/>
                <a:gd name="T42" fmla="*/ 23 w 1583"/>
                <a:gd name="T43" fmla="*/ 614 h 1576"/>
                <a:gd name="T44" fmla="*/ 29 w 1583"/>
                <a:gd name="T45" fmla="*/ 591 h 1576"/>
                <a:gd name="T46" fmla="*/ 88 w 1583"/>
                <a:gd name="T47" fmla="*/ 437 h 1576"/>
                <a:gd name="T48" fmla="*/ 393 w 1583"/>
                <a:gd name="T49" fmla="*/ 112 h 1576"/>
                <a:gd name="T50" fmla="*/ 824 w 1583"/>
                <a:gd name="T51" fmla="*/ 3 h 1576"/>
                <a:gd name="T52" fmla="*/ 986 w 1583"/>
                <a:gd name="T53" fmla="*/ 26 h 1576"/>
                <a:gd name="T54" fmla="*/ 1001 w 1583"/>
                <a:gd name="T55" fmla="*/ 29 h 1576"/>
                <a:gd name="T56" fmla="*/ 1008 w 1583"/>
                <a:gd name="T57" fmla="*/ 31 h 1576"/>
                <a:gd name="T58" fmla="*/ 1040 w 1583"/>
                <a:gd name="T59" fmla="*/ 42 h 1576"/>
                <a:gd name="T60" fmla="*/ 1498 w 1583"/>
                <a:gd name="T61" fmla="*/ 429 h 1576"/>
                <a:gd name="T62" fmla="*/ 1580 w 1583"/>
                <a:gd name="T63" fmla="*/ 851 h 1576"/>
                <a:gd name="T64" fmla="*/ 1551 w 1583"/>
                <a:gd name="T65" fmla="*/ 994 h 1576"/>
                <a:gd name="T66" fmla="*/ 1415 w 1583"/>
                <a:gd name="T67" fmla="*/ 1251 h 1576"/>
                <a:gd name="T68" fmla="*/ 1274 w 1583"/>
                <a:gd name="T69" fmla="*/ 138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3" h="1576">
                  <a:moveTo>
                    <a:pt x="1274" y="1380"/>
                  </a:moveTo>
                  <a:cubicBezTo>
                    <a:pt x="1274" y="1380"/>
                    <a:pt x="1287" y="1369"/>
                    <a:pt x="1308" y="1345"/>
                  </a:cubicBezTo>
                  <a:cubicBezTo>
                    <a:pt x="1330" y="1321"/>
                    <a:pt x="1360" y="1284"/>
                    <a:pt x="1391" y="1234"/>
                  </a:cubicBezTo>
                  <a:cubicBezTo>
                    <a:pt x="1423" y="1184"/>
                    <a:pt x="1454" y="1119"/>
                    <a:pt x="1476" y="1042"/>
                  </a:cubicBezTo>
                  <a:cubicBezTo>
                    <a:pt x="1481" y="1023"/>
                    <a:pt x="1487" y="1001"/>
                    <a:pt x="1490" y="982"/>
                  </a:cubicBezTo>
                  <a:cubicBezTo>
                    <a:pt x="1493" y="960"/>
                    <a:pt x="1496" y="937"/>
                    <a:pt x="1500" y="914"/>
                  </a:cubicBezTo>
                  <a:cubicBezTo>
                    <a:pt x="1501" y="892"/>
                    <a:pt x="1502" y="870"/>
                    <a:pt x="1503" y="847"/>
                  </a:cubicBezTo>
                  <a:cubicBezTo>
                    <a:pt x="1502" y="824"/>
                    <a:pt x="1501" y="800"/>
                    <a:pt x="1500" y="775"/>
                  </a:cubicBezTo>
                  <a:cubicBezTo>
                    <a:pt x="1490" y="678"/>
                    <a:pt x="1458" y="576"/>
                    <a:pt x="1403" y="482"/>
                  </a:cubicBezTo>
                  <a:cubicBezTo>
                    <a:pt x="1348" y="386"/>
                    <a:pt x="1264" y="304"/>
                    <a:pt x="1164" y="241"/>
                  </a:cubicBezTo>
                  <a:cubicBezTo>
                    <a:pt x="1113" y="212"/>
                    <a:pt x="1059" y="185"/>
                    <a:pt x="1000" y="171"/>
                  </a:cubicBezTo>
                  <a:cubicBezTo>
                    <a:pt x="979" y="164"/>
                    <a:pt x="979" y="164"/>
                    <a:pt x="979" y="164"/>
                  </a:cubicBezTo>
                  <a:cubicBezTo>
                    <a:pt x="973" y="163"/>
                    <a:pt x="973" y="163"/>
                    <a:pt x="973" y="163"/>
                  </a:cubicBezTo>
                  <a:cubicBezTo>
                    <a:pt x="972" y="162"/>
                    <a:pt x="972" y="162"/>
                    <a:pt x="972" y="162"/>
                  </a:cubicBezTo>
                  <a:cubicBezTo>
                    <a:pt x="978" y="164"/>
                    <a:pt x="973" y="163"/>
                    <a:pt x="974" y="163"/>
                  </a:cubicBezTo>
                  <a:cubicBezTo>
                    <a:pt x="971" y="162"/>
                    <a:pt x="971" y="162"/>
                    <a:pt x="971" y="162"/>
                  </a:cubicBezTo>
                  <a:cubicBezTo>
                    <a:pt x="958" y="160"/>
                    <a:pt x="958" y="160"/>
                    <a:pt x="958" y="160"/>
                  </a:cubicBezTo>
                  <a:cubicBezTo>
                    <a:pt x="909" y="151"/>
                    <a:pt x="909" y="151"/>
                    <a:pt x="909" y="151"/>
                  </a:cubicBezTo>
                  <a:cubicBezTo>
                    <a:pt x="877" y="147"/>
                    <a:pt x="852" y="144"/>
                    <a:pt x="820" y="144"/>
                  </a:cubicBezTo>
                  <a:cubicBezTo>
                    <a:pt x="759" y="141"/>
                    <a:pt x="698" y="151"/>
                    <a:pt x="637" y="166"/>
                  </a:cubicBezTo>
                  <a:cubicBezTo>
                    <a:pt x="578" y="182"/>
                    <a:pt x="520" y="207"/>
                    <a:pt x="466" y="238"/>
                  </a:cubicBezTo>
                  <a:cubicBezTo>
                    <a:pt x="414" y="270"/>
                    <a:pt x="364" y="308"/>
                    <a:pt x="321" y="352"/>
                  </a:cubicBezTo>
                  <a:cubicBezTo>
                    <a:pt x="279" y="398"/>
                    <a:pt x="240" y="447"/>
                    <a:pt x="213" y="502"/>
                  </a:cubicBezTo>
                  <a:cubicBezTo>
                    <a:pt x="185" y="556"/>
                    <a:pt x="162" y="614"/>
                    <a:pt x="150" y="672"/>
                  </a:cubicBezTo>
                  <a:cubicBezTo>
                    <a:pt x="146" y="688"/>
                    <a:pt x="142" y="705"/>
                    <a:pt x="140" y="720"/>
                  </a:cubicBezTo>
                  <a:cubicBezTo>
                    <a:pt x="135" y="762"/>
                    <a:pt x="135" y="762"/>
                    <a:pt x="135" y="762"/>
                  </a:cubicBezTo>
                  <a:cubicBezTo>
                    <a:pt x="131" y="790"/>
                    <a:pt x="132" y="821"/>
                    <a:pt x="132" y="850"/>
                  </a:cubicBezTo>
                  <a:cubicBezTo>
                    <a:pt x="138" y="967"/>
                    <a:pt x="169" y="1081"/>
                    <a:pt x="226" y="1175"/>
                  </a:cubicBezTo>
                  <a:cubicBezTo>
                    <a:pt x="282" y="1269"/>
                    <a:pt x="356" y="1347"/>
                    <a:pt x="436" y="1402"/>
                  </a:cubicBezTo>
                  <a:cubicBezTo>
                    <a:pt x="517" y="1457"/>
                    <a:pt x="602" y="1491"/>
                    <a:pt x="681" y="1510"/>
                  </a:cubicBezTo>
                  <a:cubicBezTo>
                    <a:pt x="760" y="1529"/>
                    <a:pt x="832" y="1532"/>
                    <a:pt x="891" y="1529"/>
                  </a:cubicBezTo>
                  <a:cubicBezTo>
                    <a:pt x="950" y="1526"/>
                    <a:pt x="996" y="1517"/>
                    <a:pt x="1028" y="1510"/>
                  </a:cubicBezTo>
                  <a:cubicBezTo>
                    <a:pt x="1059" y="1503"/>
                    <a:pt x="1075" y="1497"/>
                    <a:pt x="1075" y="1497"/>
                  </a:cubicBezTo>
                  <a:cubicBezTo>
                    <a:pt x="1075" y="1497"/>
                    <a:pt x="1060" y="1505"/>
                    <a:pt x="1030" y="1518"/>
                  </a:cubicBezTo>
                  <a:cubicBezTo>
                    <a:pt x="1000" y="1530"/>
                    <a:pt x="955" y="1547"/>
                    <a:pt x="894" y="1558"/>
                  </a:cubicBezTo>
                  <a:cubicBezTo>
                    <a:pt x="834" y="1569"/>
                    <a:pt x="758" y="1576"/>
                    <a:pt x="671" y="1565"/>
                  </a:cubicBezTo>
                  <a:cubicBezTo>
                    <a:pt x="585" y="1554"/>
                    <a:pt x="487" y="1528"/>
                    <a:pt x="392" y="1473"/>
                  </a:cubicBezTo>
                  <a:cubicBezTo>
                    <a:pt x="297" y="1419"/>
                    <a:pt x="205" y="1339"/>
                    <a:pt x="135" y="1233"/>
                  </a:cubicBezTo>
                  <a:cubicBezTo>
                    <a:pt x="62" y="1128"/>
                    <a:pt x="15" y="997"/>
                    <a:pt x="4" y="857"/>
                  </a:cubicBezTo>
                  <a:cubicBezTo>
                    <a:pt x="3" y="822"/>
                    <a:pt x="0" y="787"/>
                    <a:pt x="3" y="750"/>
                  </a:cubicBezTo>
                  <a:cubicBezTo>
                    <a:pt x="8" y="695"/>
                    <a:pt x="8" y="695"/>
                    <a:pt x="8" y="695"/>
                  </a:cubicBezTo>
                  <a:cubicBezTo>
                    <a:pt x="10" y="676"/>
                    <a:pt x="14" y="662"/>
                    <a:pt x="17" y="645"/>
                  </a:cubicBezTo>
                  <a:cubicBezTo>
                    <a:pt x="21" y="620"/>
                    <a:pt x="21" y="620"/>
                    <a:pt x="21" y="620"/>
                  </a:cubicBezTo>
                  <a:cubicBezTo>
                    <a:pt x="23" y="614"/>
                    <a:pt x="23" y="614"/>
                    <a:pt x="23" y="614"/>
                  </a:cubicBezTo>
                  <a:cubicBezTo>
                    <a:pt x="24" y="605"/>
                    <a:pt x="24" y="608"/>
                    <a:pt x="25" y="604"/>
                  </a:cubicBezTo>
                  <a:cubicBezTo>
                    <a:pt x="29" y="591"/>
                    <a:pt x="29" y="591"/>
                    <a:pt x="29" y="591"/>
                  </a:cubicBezTo>
                  <a:cubicBezTo>
                    <a:pt x="44" y="538"/>
                    <a:pt x="44" y="538"/>
                    <a:pt x="44" y="538"/>
                  </a:cubicBezTo>
                  <a:cubicBezTo>
                    <a:pt x="58" y="504"/>
                    <a:pt x="71" y="470"/>
                    <a:pt x="88" y="437"/>
                  </a:cubicBezTo>
                  <a:cubicBezTo>
                    <a:pt x="121" y="370"/>
                    <a:pt x="167" y="310"/>
                    <a:pt x="217" y="254"/>
                  </a:cubicBezTo>
                  <a:cubicBezTo>
                    <a:pt x="269" y="199"/>
                    <a:pt x="328" y="152"/>
                    <a:pt x="393" y="112"/>
                  </a:cubicBezTo>
                  <a:cubicBezTo>
                    <a:pt x="459" y="76"/>
                    <a:pt x="529" y="46"/>
                    <a:pt x="602" y="27"/>
                  </a:cubicBezTo>
                  <a:cubicBezTo>
                    <a:pt x="675" y="11"/>
                    <a:pt x="750" y="0"/>
                    <a:pt x="824" y="3"/>
                  </a:cubicBezTo>
                  <a:cubicBezTo>
                    <a:pt x="860" y="4"/>
                    <a:pt x="902" y="10"/>
                    <a:pt x="937" y="15"/>
                  </a:cubicBezTo>
                  <a:cubicBezTo>
                    <a:pt x="986" y="26"/>
                    <a:pt x="986" y="26"/>
                    <a:pt x="986" y="26"/>
                  </a:cubicBezTo>
                  <a:cubicBezTo>
                    <a:pt x="998" y="29"/>
                    <a:pt x="998" y="29"/>
                    <a:pt x="998" y="29"/>
                  </a:cubicBezTo>
                  <a:cubicBezTo>
                    <a:pt x="1001" y="29"/>
                    <a:pt x="1001" y="29"/>
                    <a:pt x="1001" y="29"/>
                  </a:cubicBezTo>
                  <a:cubicBezTo>
                    <a:pt x="1006" y="30"/>
                    <a:pt x="1006" y="30"/>
                    <a:pt x="1006" y="30"/>
                  </a:cubicBezTo>
                  <a:cubicBezTo>
                    <a:pt x="1008" y="31"/>
                    <a:pt x="1008" y="31"/>
                    <a:pt x="1008" y="31"/>
                  </a:cubicBezTo>
                  <a:cubicBezTo>
                    <a:pt x="1014" y="33"/>
                    <a:pt x="1014" y="33"/>
                    <a:pt x="1014" y="33"/>
                  </a:cubicBezTo>
                  <a:cubicBezTo>
                    <a:pt x="1040" y="42"/>
                    <a:pt x="1040" y="42"/>
                    <a:pt x="1040" y="42"/>
                  </a:cubicBezTo>
                  <a:cubicBezTo>
                    <a:pt x="1109" y="62"/>
                    <a:pt x="1173" y="96"/>
                    <a:pt x="1233" y="133"/>
                  </a:cubicBezTo>
                  <a:cubicBezTo>
                    <a:pt x="1349" y="211"/>
                    <a:pt x="1441" y="316"/>
                    <a:pt x="1498" y="429"/>
                  </a:cubicBezTo>
                  <a:cubicBezTo>
                    <a:pt x="1556" y="542"/>
                    <a:pt x="1582" y="662"/>
                    <a:pt x="1583" y="771"/>
                  </a:cubicBezTo>
                  <a:cubicBezTo>
                    <a:pt x="1582" y="798"/>
                    <a:pt x="1581" y="825"/>
                    <a:pt x="1580" y="851"/>
                  </a:cubicBezTo>
                  <a:cubicBezTo>
                    <a:pt x="1576" y="877"/>
                    <a:pt x="1572" y="903"/>
                    <a:pt x="1568" y="928"/>
                  </a:cubicBezTo>
                  <a:cubicBezTo>
                    <a:pt x="1562" y="951"/>
                    <a:pt x="1557" y="973"/>
                    <a:pt x="1551" y="994"/>
                  </a:cubicBezTo>
                  <a:cubicBezTo>
                    <a:pt x="1544" y="1019"/>
                    <a:pt x="1537" y="1039"/>
                    <a:pt x="1529" y="1059"/>
                  </a:cubicBezTo>
                  <a:cubicBezTo>
                    <a:pt x="1496" y="1141"/>
                    <a:pt x="1453" y="1204"/>
                    <a:pt x="1415" y="1251"/>
                  </a:cubicBezTo>
                  <a:cubicBezTo>
                    <a:pt x="1376" y="1299"/>
                    <a:pt x="1338" y="1330"/>
                    <a:pt x="1313" y="1351"/>
                  </a:cubicBezTo>
                  <a:cubicBezTo>
                    <a:pt x="1288" y="1371"/>
                    <a:pt x="1274" y="1380"/>
                    <a:pt x="1274" y="13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a:p>
          </p:txBody>
        </p:sp>
        <p:sp>
          <p:nvSpPr>
            <p:cNvPr id="31" name="Freeform 39"/>
            <p:cNvSpPr>
              <a:spLocks/>
            </p:cNvSpPr>
            <p:nvPr/>
          </p:nvSpPr>
          <p:spPr bwMode="auto">
            <a:xfrm>
              <a:off x="-4541" y="-4800"/>
              <a:ext cx="14859" cy="4238"/>
            </a:xfrm>
            <a:custGeom>
              <a:avLst/>
              <a:gdLst>
                <a:gd name="T0" fmla="*/ 6177 w 6290"/>
                <a:gd name="T1" fmla="*/ 1140 h 1794"/>
                <a:gd name="T2" fmla="*/ 6017 w 6290"/>
                <a:gd name="T3" fmla="*/ 1005 h 1794"/>
                <a:gd name="T4" fmla="*/ 5515 w 6290"/>
                <a:gd name="T5" fmla="*/ 654 h 1794"/>
                <a:gd name="T6" fmla="*/ 4969 w 6290"/>
                <a:gd name="T7" fmla="*/ 374 h 1794"/>
                <a:gd name="T8" fmla="*/ 4389 w 6290"/>
                <a:gd name="T9" fmla="*/ 171 h 1794"/>
                <a:gd name="T10" fmla="*/ 3787 w 6290"/>
                <a:gd name="T11" fmla="*/ 46 h 1794"/>
                <a:gd name="T12" fmla="*/ 3172 w 6290"/>
                <a:gd name="T13" fmla="*/ 0 h 1794"/>
                <a:gd name="T14" fmla="*/ 2557 w 6290"/>
                <a:gd name="T15" fmla="*/ 35 h 1794"/>
                <a:gd name="T16" fmla="*/ 1950 w 6290"/>
                <a:gd name="T17" fmla="*/ 150 h 1794"/>
                <a:gd name="T18" fmla="*/ 1364 w 6290"/>
                <a:gd name="T19" fmla="*/ 346 h 1794"/>
                <a:gd name="T20" fmla="*/ 810 w 6290"/>
                <a:gd name="T21" fmla="*/ 619 h 1794"/>
                <a:gd name="T22" fmla="*/ 296 w 6290"/>
                <a:gd name="T23" fmla="*/ 963 h 1794"/>
                <a:gd name="T24" fmla="*/ 123 w 6290"/>
                <a:gd name="T25" fmla="*/ 1106 h 1794"/>
                <a:gd name="T26" fmla="*/ 1 w 6290"/>
                <a:gd name="T27" fmla="*/ 1411 h 1794"/>
                <a:gd name="T28" fmla="*/ 101 w 6290"/>
                <a:gd name="T29" fmla="*/ 1659 h 1794"/>
                <a:gd name="T30" fmla="*/ 412 w 6290"/>
                <a:gd name="T31" fmla="*/ 1794 h 1794"/>
                <a:gd name="T32" fmla="*/ 662 w 6290"/>
                <a:gd name="T33" fmla="*/ 1695 h 1794"/>
                <a:gd name="T34" fmla="*/ 799 w 6290"/>
                <a:gd name="T35" fmla="*/ 1583 h 1794"/>
                <a:gd name="T36" fmla="*/ 1553 w 6290"/>
                <a:gd name="T37" fmla="*/ 1128 h 1794"/>
                <a:gd name="T38" fmla="*/ 2047 w 6290"/>
                <a:gd name="T39" fmla="*/ 940 h 1794"/>
                <a:gd name="T40" fmla="*/ 2390 w 6290"/>
                <a:gd name="T41" fmla="*/ 852 h 1794"/>
                <a:gd name="T42" fmla="*/ 2915 w 6290"/>
                <a:gd name="T43" fmla="*/ 778 h 1794"/>
                <a:gd name="T44" fmla="*/ 3269 w 6290"/>
                <a:gd name="T45" fmla="*/ 768 h 1794"/>
                <a:gd name="T46" fmla="*/ 3535 w 6290"/>
                <a:gd name="T47" fmla="*/ 778 h 1794"/>
                <a:gd name="T48" fmla="*/ 3975 w 6290"/>
                <a:gd name="T49" fmla="*/ 837 h 1794"/>
                <a:gd name="T50" fmla="*/ 4658 w 6290"/>
                <a:gd name="T51" fmla="*/ 1031 h 1794"/>
                <a:gd name="T52" fmla="*/ 5449 w 6290"/>
                <a:gd name="T53" fmla="*/ 1442 h 1794"/>
                <a:gd name="T54" fmla="*/ 5904 w 6290"/>
                <a:gd name="T55" fmla="*/ 1721 h 1794"/>
                <a:gd name="T56" fmla="*/ 5464 w 6290"/>
                <a:gd name="T57" fmla="*/ 1420 h 1794"/>
                <a:gd name="T58" fmla="*/ 4681 w 6290"/>
                <a:gd name="T59" fmla="*/ 976 h 1794"/>
                <a:gd name="T60" fmla="*/ 3991 w 6290"/>
                <a:gd name="T61" fmla="*/ 758 h 1794"/>
                <a:gd name="T62" fmla="*/ 3543 w 6290"/>
                <a:gd name="T63" fmla="*/ 687 h 1794"/>
                <a:gd name="T64" fmla="*/ 3271 w 6290"/>
                <a:gd name="T65" fmla="*/ 670 h 1794"/>
                <a:gd name="T66" fmla="*/ 2908 w 6290"/>
                <a:gd name="T67" fmla="*/ 673 h 1794"/>
                <a:gd name="T68" fmla="*/ 2366 w 6290"/>
                <a:gd name="T69" fmla="*/ 736 h 1794"/>
                <a:gd name="T70" fmla="*/ 2012 w 6290"/>
                <a:gd name="T71" fmla="*/ 821 h 1794"/>
                <a:gd name="T72" fmla="*/ 1499 w 6290"/>
                <a:gd name="T73" fmla="*/ 1009 h 1794"/>
                <a:gd name="T74" fmla="*/ 714 w 6290"/>
                <a:gd name="T75" fmla="*/ 1472 h 1794"/>
                <a:gd name="T76" fmla="*/ 556 w 6290"/>
                <a:gd name="T77" fmla="*/ 1599 h 1794"/>
                <a:gd name="T78" fmla="*/ 409 w 6290"/>
                <a:gd name="T79" fmla="*/ 1652 h 1794"/>
                <a:gd name="T80" fmla="*/ 208 w 6290"/>
                <a:gd name="T81" fmla="*/ 1565 h 1794"/>
                <a:gd name="T82" fmla="*/ 144 w 6290"/>
                <a:gd name="T83" fmla="*/ 1405 h 1794"/>
                <a:gd name="T84" fmla="*/ 144 w 6290"/>
                <a:gd name="T85" fmla="*/ 1392 h 1794"/>
                <a:gd name="T86" fmla="*/ 237 w 6290"/>
                <a:gd name="T87" fmla="*/ 1197 h 1794"/>
                <a:gd name="T88" fmla="*/ 545 w 6290"/>
                <a:gd name="T89" fmla="*/ 959 h 1794"/>
                <a:gd name="T90" fmla="*/ 1056 w 6290"/>
                <a:gd name="T91" fmla="*/ 646 h 1794"/>
                <a:gd name="T92" fmla="*/ 1604 w 6290"/>
                <a:gd name="T93" fmla="*/ 404 h 1794"/>
                <a:gd name="T94" fmla="*/ 2375 w 6290"/>
                <a:gd name="T95" fmla="*/ 195 h 1794"/>
                <a:gd name="T96" fmla="*/ 2971 w 6290"/>
                <a:gd name="T97" fmla="*/ 128 h 1794"/>
                <a:gd name="T98" fmla="*/ 3573 w 6290"/>
                <a:gd name="T99" fmla="*/ 134 h 1794"/>
                <a:gd name="T100" fmla="*/ 4169 w 6290"/>
                <a:gd name="T101" fmla="*/ 217 h 1794"/>
                <a:gd name="T102" fmla="*/ 4750 w 6290"/>
                <a:gd name="T103" fmla="*/ 378 h 1794"/>
                <a:gd name="T104" fmla="*/ 5305 w 6290"/>
                <a:gd name="T105" fmla="*/ 615 h 1794"/>
                <a:gd name="T106" fmla="*/ 5827 w 6290"/>
                <a:gd name="T107" fmla="*/ 920 h 1794"/>
                <a:gd name="T108" fmla="*/ 6151 w 6290"/>
                <a:gd name="T109" fmla="*/ 1161 h 1794"/>
                <a:gd name="T110" fmla="*/ 6252 w 6290"/>
                <a:gd name="T111" fmla="*/ 1482 h 1794"/>
                <a:gd name="T112" fmla="*/ 6168 w 6290"/>
                <a:gd name="T113" fmla="*/ 1641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90" h="1794">
                  <a:moveTo>
                    <a:pt x="6273" y="1300"/>
                  </a:moveTo>
                  <a:cubicBezTo>
                    <a:pt x="6257" y="1240"/>
                    <a:pt x="6223" y="1184"/>
                    <a:pt x="6178" y="1141"/>
                  </a:cubicBezTo>
                  <a:cubicBezTo>
                    <a:pt x="6177" y="1140"/>
                    <a:pt x="6177" y="1140"/>
                    <a:pt x="6177" y="1140"/>
                  </a:cubicBezTo>
                  <a:cubicBezTo>
                    <a:pt x="6176" y="1137"/>
                    <a:pt x="6176" y="1137"/>
                    <a:pt x="6176" y="1137"/>
                  </a:cubicBezTo>
                  <a:cubicBezTo>
                    <a:pt x="6173" y="1136"/>
                    <a:pt x="6173" y="1136"/>
                    <a:pt x="6173" y="1136"/>
                  </a:cubicBezTo>
                  <a:cubicBezTo>
                    <a:pt x="6017" y="1005"/>
                    <a:pt x="6017" y="1005"/>
                    <a:pt x="6017" y="1005"/>
                  </a:cubicBezTo>
                  <a:cubicBezTo>
                    <a:pt x="5855" y="880"/>
                    <a:pt x="5855" y="880"/>
                    <a:pt x="5855" y="880"/>
                  </a:cubicBezTo>
                  <a:cubicBezTo>
                    <a:pt x="5688" y="763"/>
                    <a:pt x="5688" y="763"/>
                    <a:pt x="5688" y="763"/>
                  </a:cubicBezTo>
                  <a:cubicBezTo>
                    <a:pt x="5630" y="727"/>
                    <a:pt x="5574" y="689"/>
                    <a:pt x="5515" y="654"/>
                  </a:cubicBezTo>
                  <a:cubicBezTo>
                    <a:pt x="5456" y="620"/>
                    <a:pt x="5398" y="585"/>
                    <a:pt x="5338" y="552"/>
                  </a:cubicBezTo>
                  <a:cubicBezTo>
                    <a:pt x="5278" y="520"/>
                    <a:pt x="5217" y="488"/>
                    <a:pt x="5156" y="459"/>
                  </a:cubicBezTo>
                  <a:cubicBezTo>
                    <a:pt x="5094" y="431"/>
                    <a:pt x="5032" y="401"/>
                    <a:pt x="4969" y="374"/>
                  </a:cubicBezTo>
                  <a:cubicBezTo>
                    <a:pt x="4906" y="349"/>
                    <a:pt x="4843" y="321"/>
                    <a:pt x="4779" y="298"/>
                  </a:cubicBezTo>
                  <a:cubicBezTo>
                    <a:pt x="4715" y="275"/>
                    <a:pt x="4651" y="250"/>
                    <a:pt x="4586" y="230"/>
                  </a:cubicBezTo>
                  <a:cubicBezTo>
                    <a:pt x="4520" y="210"/>
                    <a:pt x="4456" y="188"/>
                    <a:pt x="4389" y="171"/>
                  </a:cubicBezTo>
                  <a:cubicBezTo>
                    <a:pt x="4323" y="154"/>
                    <a:pt x="4257" y="135"/>
                    <a:pt x="4191" y="120"/>
                  </a:cubicBezTo>
                  <a:cubicBezTo>
                    <a:pt x="4124" y="106"/>
                    <a:pt x="4057" y="90"/>
                    <a:pt x="3990" y="78"/>
                  </a:cubicBezTo>
                  <a:cubicBezTo>
                    <a:pt x="3922" y="67"/>
                    <a:pt x="3855" y="55"/>
                    <a:pt x="3787" y="46"/>
                  </a:cubicBezTo>
                  <a:cubicBezTo>
                    <a:pt x="3719" y="38"/>
                    <a:pt x="3651" y="28"/>
                    <a:pt x="3583" y="22"/>
                  </a:cubicBezTo>
                  <a:cubicBezTo>
                    <a:pt x="3378" y="7"/>
                    <a:pt x="3378" y="7"/>
                    <a:pt x="3378" y="7"/>
                  </a:cubicBezTo>
                  <a:cubicBezTo>
                    <a:pt x="3172" y="0"/>
                    <a:pt x="3172" y="0"/>
                    <a:pt x="3172" y="0"/>
                  </a:cubicBezTo>
                  <a:cubicBezTo>
                    <a:pt x="2968" y="3"/>
                    <a:pt x="2968" y="3"/>
                    <a:pt x="2968" y="3"/>
                  </a:cubicBezTo>
                  <a:cubicBezTo>
                    <a:pt x="2762" y="14"/>
                    <a:pt x="2762" y="14"/>
                    <a:pt x="2762" y="14"/>
                  </a:cubicBezTo>
                  <a:cubicBezTo>
                    <a:pt x="2693" y="20"/>
                    <a:pt x="2625" y="28"/>
                    <a:pt x="2557" y="35"/>
                  </a:cubicBezTo>
                  <a:cubicBezTo>
                    <a:pt x="2489" y="43"/>
                    <a:pt x="2421" y="55"/>
                    <a:pt x="2353" y="64"/>
                  </a:cubicBezTo>
                  <a:cubicBezTo>
                    <a:pt x="2285" y="75"/>
                    <a:pt x="2218" y="90"/>
                    <a:pt x="2151" y="103"/>
                  </a:cubicBezTo>
                  <a:cubicBezTo>
                    <a:pt x="2083" y="117"/>
                    <a:pt x="2017" y="135"/>
                    <a:pt x="1950" y="150"/>
                  </a:cubicBezTo>
                  <a:cubicBezTo>
                    <a:pt x="1883" y="167"/>
                    <a:pt x="1818" y="188"/>
                    <a:pt x="1752" y="206"/>
                  </a:cubicBezTo>
                  <a:cubicBezTo>
                    <a:pt x="1686" y="226"/>
                    <a:pt x="1622" y="250"/>
                    <a:pt x="1556" y="272"/>
                  </a:cubicBezTo>
                  <a:cubicBezTo>
                    <a:pt x="1492" y="295"/>
                    <a:pt x="1428" y="322"/>
                    <a:pt x="1364" y="346"/>
                  </a:cubicBezTo>
                  <a:cubicBezTo>
                    <a:pt x="1300" y="372"/>
                    <a:pt x="1238" y="402"/>
                    <a:pt x="1175" y="429"/>
                  </a:cubicBezTo>
                  <a:cubicBezTo>
                    <a:pt x="1113" y="458"/>
                    <a:pt x="1052" y="490"/>
                    <a:pt x="990" y="520"/>
                  </a:cubicBezTo>
                  <a:cubicBezTo>
                    <a:pt x="929" y="552"/>
                    <a:pt x="870" y="586"/>
                    <a:pt x="810" y="619"/>
                  </a:cubicBezTo>
                  <a:cubicBezTo>
                    <a:pt x="750" y="654"/>
                    <a:pt x="692" y="691"/>
                    <a:pt x="633" y="726"/>
                  </a:cubicBezTo>
                  <a:cubicBezTo>
                    <a:pt x="462" y="841"/>
                    <a:pt x="462" y="841"/>
                    <a:pt x="462" y="841"/>
                  </a:cubicBezTo>
                  <a:cubicBezTo>
                    <a:pt x="296" y="963"/>
                    <a:pt x="296" y="963"/>
                    <a:pt x="296" y="963"/>
                  </a:cubicBezTo>
                  <a:cubicBezTo>
                    <a:pt x="136" y="1093"/>
                    <a:pt x="136" y="1093"/>
                    <a:pt x="136" y="1093"/>
                  </a:cubicBezTo>
                  <a:cubicBezTo>
                    <a:pt x="126" y="1100"/>
                    <a:pt x="126" y="1100"/>
                    <a:pt x="126" y="1100"/>
                  </a:cubicBezTo>
                  <a:cubicBezTo>
                    <a:pt x="123" y="1106"/>
                    <a:pt x="123" y="1106"/>
                    <a:pt x="123" y="1106"/>
                  </a:cubicBezTo>
                  <a:cubicBezTo>
                    <a:pt x="51" y="1175"/>
                    <a:pt x="6" y="1272"/>
                    <a:pt x="1" y="1372"/>
                  </a:cubicBezTo>
                  <a:cubicBezTo>
                    <a:pt x="0" y="1391"/>
                    <a:pt x="0" y="1391"/>
                    <a:pt x="0" y="1391"/>
                  </a:cubicBezTo>
                  <a:cubicBezTo>
                    <a:pt x="1" y="1411"/>
                    <a:pt x="1" y="1411"/>
                    <a:pt x="1" y="1411"/>
                  </a:cubicBezTo>
                  <a:cubicBezTo>
                    <a:pt x="1" y="1422"/>
                    <a:pt x="1" y="1432"/>
                    <a:pt x="4" y="1447"/>
                  </a:cubicBezTo>
                  <a:cubicBezTo>
                    <a:pt x="8" y="1476"/>
                    <a:pt x="14" y="1500"/>
                    <a:pt x="22" y="1525"/>
                  </a:cubicBezTo>
                  <a:cubicBezTo>
                    <a:pt x="39" y="1575"/>
                    <a:pt x="66" y="1620"/>
                    <a:pt x="101" y="1659"/>
                  </a:cubicBezTo>
                  <a:cubicBezTo>
                    <a:pt x="170" y="1737"/>
                    <a:pt x="270" y="1787"/>
                    <a:pt x="374" y="1793"/>
                  </a:cubicBezTo>
                  <a:cubicBezTo>
                    <a:pt x="394" y="1794"/>
                    <a:pt x="394" y="1794"/>
                    <a:pt x="394" y="1794"/>
                  </a:cubicBezTo>
                  <a:cubicBezTo>
                    <a:pt x="404" y="1794"/>
                    <a:pt x="406" y="1794"/>
                    <a:pt x="412" y="1794"/>
                  </a:cubicBezTo>
                  <a:cubicBezTo>
                    <a:pt x="424" y="1793"/>
                    <a:pt x="440" y="1792"/>
                    <a:pt x="452" y="1790"/>
                  </a:cubicBezTo>
                  <a:cubicBezTo>
                    <a:pt x="478" y="1787"/>
                    <a:pt x="503" y="1781"/>
                    <a:pt x="528" y="1773"/>
                  </a:cubicBezTo>
                  <a:cubicBezTo>
                    <a:pt x="577" y="1756"/>
                    <a:pt x="623" y="1729"/>
                    <a:pt x="662" y="1695"/>
                  </a:cubicBezTo>
                  <a:cubicBezTo>
                    <a:pt x="677" y="1682"/>
                    <a:pt x="677" y="1682"/>
                    <a:pt x="677" y="1682"/>
                  </a:cubicBezTo>
                  <a:cubicBezTo>
                    <a:pt x="677" y="1681"/>
                    <a:pt x="677" y="1681"/>
                    <a:pt x="677" y="1681"/>
                  </a:cubicBezTo>
                  <a:cubicBezTo>
                    <a:pt x="799" y="1583"/>
                    <a:pt x="799" y="1583"/>
                    <a:pt x="799" y="1583"/>
                  </a:cubicBezTo>
                  <a:cubicBezTo>
                    <a:pt x="847" y="1548"/>
                    <a:pt x="893" y="1512"/>
                    <a:pt x="942" y="1479"/>
                  </a:cubicBezTo>
                  <a:cubicBezTo>
                    <a:pt x="1038" y="1412"/>
                    <a:pt x="1137" y="1348"/>
                    <a:pt x="1239" y="1290"/>
                  </a:cubicBezTo>
                  <a:cubicBezTo>
                    <a:pt x="1341" y="1231"/>
                    <a:pt x="1445" y="1176"/>
                    <a:pt x="1553" y="1128"/>
                  </a:cubicBezTo>
                  <a:cubicBezTo>
                    <a:pt x="1606" y="1104"/>
                    <a:pt x="1659" y="1079"/>
                    <a:pt x="1715" y="1058"/>
                  </a:cubicBezTo>
                  <a:cubicBezTo>
                    <a:pt x="1769" y="1036"/>
                    <a:pt x="1824" y="1014"/>
                    <a:pt x="1880" y="995"/>
                  </a:cubicBezTo>
                  <a:cubicBezTo>
                    <a:pt x="1935" y="975"/>
                    <a:pt x="1991" y="956"/>
                    <a:pt x="2047" y="940"/>
                  </a:cubicBezTo>
                  <a:cubicBezTo>
                    <a:pt x="2132" y="915"/>
                    <a:pt x="2132" y="915"/>
                    <a:pt x="2132" y="915"/>
                  </a:cubicBezTo>
                  <a:cubicBezTo>
                    <a:pt x="2218" y="893"/>
                    <a:pt x="2218" y="893"/>
                    <a:pt x="2218" y="893"/>
                  </a:cubicBezTo>
                  <a:cubicBezTo>
                    <a:pt x="2274" y="877"/>
                    <a:pt x="2332" y="864"/>
                    <a:pt x="2390" y="852"/>
                  </a:cubicBezTo>
                  <a:cubicBezTo>
                    <a:pt x="2447" y="839"/>
                    <a:pt x="2505" y="829"/>
                    <a:pt x="2563" y="819"/>
                  </a:cubicBezTo>
                  <a:cubicBezTo>
                    <a:pt x="2621" y="809"/>
                    <a:pt x="2680" y="801"/>
                    <a:pt x="2738" y="795"/>
                  </a:cubicBezTo>
                  <a:cubicBezTo>
                    <a:pt x="2797" y="787"/>
                    <a:pt x="2856" y="782"/>
                    <a:pt x="2915" y="778"/>
                  </a:cubicBezTo>
                  <a:cubicBezTo>
                    <a:pt x="2974" y="773"/>
                    <a:pt x="3033" y="771"/>
                    <a:pt x="3092" y="769"/>
                  </a:cubicBezTo>
                  <a:cubicBezTo>
                    <a:pt x="3180" y="767"/>
                    <a:pt x="3180" y="767"/>
                    <a:pt x="3180" y="767"/>
                  </a:cubicBezTo>
                  <a:cubicBezTo>
                    <a:pt x="3269" y="768"/>
                    <a:pt x="3269" y="768"/>
                    <a:pt x="3269" y="768"/>
                  </a:cubicBezTo>
                  <a:cubicBezTo>
                    <a:pt x="3359" y="768"/>
                    <a:pt x="3359" y="768"/>
                    <a:pt x="3359" y="768"/>
                  </a:cubicBezTo>
                  <a:cubicBezTo>
                    <a:pt x="3447" y="773"/>
                    <a:pt x="3447" y="773"/>
                    <a:pt x="3447" y="773"/>
                  </a:cubicBezTo>
                  <a:cubicBezTo>
                    <a:pt x="3535" y="778"/>
                    <a:pt x="3535" y="778"/>
                    <a:pt x="3535" y="778"/>
                  </a:cubicBezTo>
                  <a:cubicBezTo>
                    <a:pt x="3624" y="786"/>
                    <a:pt x="3624" y="786"/>
                    <a:pt x="3624" y="786"/>
                  </a:cubicBezTo>
                  <a:cubicBezTo>
                    <a:pt x="3683" y="791"/>
                    <a:pt x="3741" y="799"/>
                    <a:pt x="3800" y="808"/>
                  </a:cubicBezTo>
                  <a:cubicBezTo>
                    <a:pt x="3858" y="815"/>
                    <a:pt x="3917" y="826"/>
                    <a:pt x="3975" y="837"/>
                  </a:cubicBezTo>
                  <a:cubicBezTo>
                    <a:pt x="4033" y="847"/>
                    <a:pt x="4091" y="861"/>
                    <a:pt x="4149" y="875"/>
                  </a:cubicBezTo>
                  <a:cubicBezTo>
                    <a:pt x="4206" y="887"/>
                    <a:pt x="4263" y="904"/>
                    <a:pt x="4320" y="920"/>
                  </a:cubicBezTo>
                  <a:cubicBezTo>
                    <a:pt x="4435" y="951"/>
                    <a:pt x="4547" y="989"/>
                    <a:pt x="4658" y="1031"/>
                  </a:cubicBezTo>
                  <a:cubicBezTo>
                    <a:pt x="4769" y="1074"/>
                    <a:pt x="4878" y="1122"/>
                    <a:pt x="4985" y="1174"/>
                  </a:cubicBezTo>
                  <a:cubicBezTo>
                    <a:pt x="5092" y="1226"/>
                    <a:pt x="5196" y="1284"/>
                    <a:pt x="5298" y="1345"/>
                  </a:cubicBezTo>
                  <a:cubicBezTo>
                    <a:pt x="5349" y="1376"/>
                    <a:pt x="5399" y="1409"/>
                    <a:pt x="5449" y="1442"/>
                  </a:cubicBezTo>
                  <a:cubicBezTo>
                    <a:pt x="5596" y="1544"/>
                    <a:pt x="5596" y="1544"/>
                    <a:pt x="5596" y="1544"/>
                  </a:cubicBezTo>
                  <a:cubicBezTo>
                    <a:pt x="5739" y="1653"/>
                    <a:pt x="5739" y="1653"/>
                    <a:pt x="5739" y="1653"/>
                  </a:cubicBezTo>
                  <a:cubicBezTo>
                    <a:pt x="5788" y="1686"/>
                    <a:pt x="5844" y="1714"/>
                    <a:pt x="5904" y="1721"/>
                  </a:cubicBezTo>
                  <a:cubicBezTo>
                    <a:pt x="5845" y="1711"/>
                    <a:pt x="5791" y="1681"/>
                    <a:pt x="5744" y="1646"/>
                  </a:cubicBezTo>
                  <a:cubicBezTo>
                    <a:pt x="5607" y="1530"/>
                    <a:pt x="5607" y="1530"/>
                    <a:pt x="5607" y="1530"/>
                  </a:cubicBezTo>
                  <a:cubicBezTo>
                    <a:pt x="5464" y="1420"/>
                    <a:pt x="5464" y="1420"/>
                    <a:pt x="5464" y="1420"/>
                  </a:cubicBezTo>
                  <a:cubicBezTo>
                    <a:pt x="5415" y="1386"/>
                    <a:pt x="5366" y="1351"/>
                    <a:pt x="5316" y="1318"/>
                  </a:cubicBezTo>
                  <a:cubicBezTo>
                    <a:pt x="5215" y="1252"/>
                    <a:pt x="5112" y="1190"/>
                    <a:pt x="5006" y="1133"/>
                  </a:cubicBezTo>
                  <a:cubicBezTo>
                    <a:pt x="4900" y="1076"/>
                    <a:pt x="4792" y="1023"/>
                    <a:pt x="4681" y="976"/>
                  </a:cubicBezTo>
                  <a:cubicBezTo>
                    <a:pt x="4570" y="929"/>
                    <a:pt x="4457" y="886"/>
                    <a:pt x="4341" y="850"/>
                  </a:cubicBezTo>
                  <a:cubicBezTo>
                    <a:pt x="4284" y="832"/>
                    <a:pt x="4226" y="814"/>
                    <a:pt x="4167" y="800"/>
                  </a:cubicBezTo>
                  <a:cubicBezTo>
                    <a:pt x="4109" y="784"/>
                    <a:pt x="4050" y="769"/>
                    <a:pt x="3991" y="758"/>
                  </a:cubicBezTo>
                  <a:cubicBezTo>
                    <a:pt x="3932" y="745"/>
                    <a:pt x="3873" y="733"/>
                    <a:pt x="3813" y="724"/>
                  </a:cubicBezTo>
                  <a:cubicBezTo>
                    <a:pt x="3753" y="713"/>
                    <a:pt x="3693" y="704"/>
                    <a:pt x="3633" y="698"/>
                  </a:cubicBezTo>
                  <a:cubicBezTo>
                    <a:pt x="3543" y="687"/>
                    <a:pt x="3543" y="687"/>
                    <a:pt x="3543" y="687"/>
                  </a:cubicBezTo>
                  <a:cubicBezTo>
                    <a:pt x="3452" y="680"/>
                    <a:pt x="3452" y="680"/>
                    <a:pt x="3452" y="680"/>
                  </a:cubicBezTo>
                  <a:cubicBezTo>
                    <a:pt x="3361" y="673"/>
                    <a:pt x="3361" y="673"/>
                    <a:pt x="3361" y="673"/>
                  </a:cubicBezTo>
                  <a:cubicBezTo>
                    <a:pt x="3271" y="670"/>
                    <a:pt x="3271" y="670"/>
                    <a:pt x="3271" y="670"/>
                  </a:cubicBezTo>
                  <a:cubicBezTo>
                    <a:pt x="3182" y="667"/>
                    <a:pt x="3182" y="667"/>
                    <a:pt x="3182" y="667"/>
                  </a:cubicBezTo>
                  <a:cubicBezTo>
                    <a:pt x="3090" y="668"/>
                    <a:pt x="3090" y="668"/>
                    <a:pt x="3090" y="668"/>
                  </a:cubicBezTo>
                  <a:cubicBezTo>
                    <a:pt x="3029" y="668"/>
                    <a:pt x="2969" y="668"/>
                    <a:pt x="2908" y="673"/>
                  </a:cubicBezTo>
                  <a:cubicBezTo>
                    <a:pt x="2848" y="675"/>
                    <a:pt x="2787" y="679"/>
                    <a:pt x="2727" y="686"/>
                  </a:cubicBezTo>
                  <a:cubicBezTo>
                    <a:pt x="2667" y="691"/>
                    <a:pt x="2606" y="697"/>
                    <a:pt x="2546" y="707"/>
                  </a:cubicBezTo>
                  <a:cubicBezTo>
                    <a:pt x="2486" y="715"/>
                    <a:pt x="2426" y="724"/>
                    <a:pt x="2366" y="736"/>
                  </a:cubicBezTo>
                  <a:cubicBezTo>
                    <a:pt x="2307" y="747"/>
                    <a:pt x="2247" y="759"/>
                    <a:pt x="2188" y="774"/>
                  </a:cubicBezTo>
                  <a:cubicBezTo>
                    <a:pt x="2100" y="795"/>
                    <a:pt x="2100" y="795"/>
                    <a:pt x="2100" y="795"/>
                  </a:cubicBezTo>
                  <a:cubicBezTo>
                    <a:pt x="2012" y="821"/>
                    <a:pt x="2012" y="821"/>
                    <a:pt x="2012" y="821"/>
                  </a:cubicBezTo>
                  <a:cubicBezTo>
                    <a:pt x="1953" y="837"/>
                    <a:pt x="1896" y="855"/>
                    <a:pt x="1838" y="875"/>
                  </a:cubicBezTo>
                  <a:cubicBezTo>
                    <a:pt x="1780" y="894"/>
                    <a:pt x="1723" y="916"/>
                    <a:pt x="1667" y="938"/>
                  </a:cubicBezTo>
                  <a:cubicBezTo>
                    <a:pt x="1610" y="959"/>
                    <a:pt x="1554" y="984"/>
                    <a:pt x="1499" y="1009"/>
                  </a:cubicBezTo>
                  <a:cubicBezTo>
                    <a:pt x="1387" y="1058"/>
                    <a:pt x="1279" y="1113"/>
                    <a:pt x="1172" y="1172"/>
                  </a:cubicBezTo>
                  <a:cubicBezTo>
                    <a:pt x="1066" y="1231"/>
                    <a:pt x="963" y="1296"/>
                    <a:pt x="862" y="1365"/>
                  </a:cubicBezTo>
                  <a:cubicBezTo>
                    <a:pt x="812" y="1399"/>
                    <a:pt x="764" y="1436"/>
                    <a:pt x="714" y="1472"/>
                  </a:cubicBezTo>
                  <a:cubicBezTo>
                    <a:pt x="571" y="1586"/>
                    <a:pt x="571" y="1586"/>
                    <a:pt x="571" y="1586"/>
                  </a:cubicBezTo>
                  <a:cubicBezTo>
                    <a:pt x="556" y="1598"/>
                    <a:pt x="556" y="1598"/>
                    <a:pt x="556" y="1598"/>
                  </a:cubicBezTo>
                  <a:cubicBezTo>
                    <a:pt x="556" y="1599"/>
                    <a:pt x="556" y="1599"/>
                    <a:pt x="556" y="1599"/>
                  </a:cubicBezTo>
                  <a:cubicBezTo>
                    <a:pt x="533" y="1616"/>
                    <a:pt x="509" y="1630"/>
                    <a:pt x="483" y="1639"/>
                  </a:cubicBezTo>
                  <a:cubicBezTo>
                    <a:pt x="467" y="1644"/>
                    <a:pt x="450" y="1648"/>
                    <a:pt x="434" y="1650"/>
                  </a:cubicBezTo>
                  <a:cubicBezTo>
                    <a:pt x="424" y="1651"/>
                    <a:pt x="419" y="1652"/>
                    <a:pt x="409" y="1652"/>
                  </a:cubicBezTo>
                  <a:cubicBezTo>
                    <a:pt x="405" y="1652"/>
                    <a:pt x="396" y="1653"/>
                    <a:pt x="396" y="1652"/>
                  </a:cubicBezTo>
                  <a:cubicBezTo>
                    <a:pt x="383" y="1651"/>
                    <a:pt x="383" y="1651"/>
                    <a:pt x="383" y="1651"/>
                  </a:cubicBezTo>
                  <a:cubicBezTo>
                    <a:pt x="316" y="1647"/>
                    <a:pt x="252" y="1615"/>
                    <a:pt x="208" y="1565"/>
                  </a:cubicBezTo>
                  <a:cubicBezTo>
                    <a:pt x="186" y="1540"/>
                    <a:pt x="168" y="1510"/>
                    <a:pt x="158" y="1479"/>
                  </a:cubicBezTo>
                  <a:cubicBezTo>
                    <a:pt x="152" y="1463"/>
                    <a:pt x="148" y="1445"/>
                    <a:pt x="146" y="1432"/>
                  </a:cubicBezTo>
                  <a:cubicBezTo>
                    <a:pt x="145" y="1427"/>
                    <a:pt x="144" y="1415"/>
                    <a:pt x="144" y="1405"/>
                  </a:cubicBezTo>
                  <a:cubicBezTo>
                    <a:pt x="144" y="1396"/>
                    <a:pt x="144" y="1396"/>
                    <a:pt x="144" y="1396"/>
                  </a:cubicBezTo>
                  <a:cubicBezTo>
                    <a:pt x="144" y="1393"/>
                    <a:pt x="144" y="1393"/>
                    <a:pt x="144" y="1393"/>
                  </a:cubicBezTo>
                  <a:cubicBezTo>
                    <a:pt x="144" y="1393"/>
                    <a:pt x="144" y="1392"/>
                    <a:pt x="144" y="1392"/>
                  </a:cubicBezTo>
                  <a:cubicBezTo>
                    <a:pt x="144" y="1380"/>
                    <a:pt x="144" y="1380"/>
                    <a:pt x="144" y="1380"/>
                  </a:cubicBezTo>
                  <a:cubicBezTo>
                    <a:pt x="148" y="1313"/>
                    <a:pt x="179" y="1249"/>
                    <a:pt x="229" y="1204"/>
                  </a:cubicBezTo>
                  <a:cubicBezTo>
                    <a:pt x="237" y="1197"/>
                    <a:pt x="237" y="1197"/>
                    <a:pt x="237" y="1197"/>
                  </a:cubicBezTo>
                  <a:cubicBezTo>
                    <a:pt x="238" y="1196"/>
                    <a:pt x="238" y="1196"/>
                    <a:pt x="238" y="1196"/>
                  </a:cubicBezTo>
                  <a:cubicBezTo>
                    <a:pt x="385" y="1078"/>
                    <a:pt x="385" y="1078"/>
                    <a:pt x="385" y="1078"/>
                  </a:cubicBezTo>
                  <a:cubicBezTo>
                    <a:pt x="545" y="959"/>
                    <a:pt x="545" y="959"/>
                    <a:pt x="545" y="959"/>
                  </a:cubicBezTo>
                  <a:cubicBezTo>
                    <a:pt x="711" y="848"/>
                    <a:pt x="711" y="848"/>
                    <a:pt x="711" y="848"/>
                  </a:cubicBezTo>
                  <a:cubicBezTo>
                    <a:pt x="768" y="813"/>
                    <a:pt x="824" y="777"/>
                    <a:pt x="881" y="743"/>
                  </a:cubicBezTo>
                  <a:cubicBezTo>
                    <a:pt x="940" y="711"/>
                    <a:pt x="997" y="677"/>
                    <a:pt x="1056" y="646"/>
                  </a:cubicBezTo>
                  <a:cubicBezTo>
                    <a:pt x="1116" y="617"/>
                    <a:pt x="1175" y="585"/>
                    <a:pt x="1235" y="557"/>
                  </a:cubicBezTo>
                  <a:cubicBezTo>
                    <a:pt x="1296" y="531"/>
                    <a:pt x="1356" y="502"/>
                    <a:pt x="1418" y="476"/>
                  </a:cubicBezTo>
                  <a:cubicBezTo>
                    <a:pt x="1480" y="452"/>
                    <a:pt x="1541" y="426"/>
                    <a:pt x="1604" y="404"/>
                  </a:cubicBezTo>
                  <a:cubicBezTo>
                    <a:pt x="1730" y="358"/>
                    <a:pt x="1857" y="318"/>
                    <a:pt x="1985" y="282"/>
                  </a:cubicBezTo>
                  <a:cubicBezTo>
                    <a:pt x="2050" y="266"/>
                    <a:pt x="2114" y="248"/>
                    <a:pt x="2179" y="234"/>
                  </a:cubicBezTo>
                  <a:cubicBezTo>
                    <a:pt x="2245" y="221"/>
                    <a:pt x="2310" y="206"/>
                    <a:pt x="2375" y="195"/>
                  </a:cubicBezTo>
                  <a:cubicBezTo>
                    <a:pt x="2441" y="184"/>
                    <a:pt x="2507" y="172"/>
                    <a:pt x="2573" y="164"/>
                  </a:cubicBezTo>
                  <a:cubicBezTo>
                    <a:pt x="2639" y="156"/>
                    <a:pt x="2706" y="147"/>
                    <a:pt x="2772" y="141"/>
                  </a:cubicBezTo>
                  <a:cubicBezTo>
                    <a:pt x="2971" y="128"/>
                    <a:pt x="2971" y="128"/>
                    <a:pt x="2971" y="128"/>
                  </a:cubicBezTo>
                  <a:cubicBezTo>
                    <a:pt x="3173" y="123"/>
                    <a:pt x="3173" y="123"/>
                    <a:pt x="3173" y="123"/>
                  </a:cubicBezTo>
                  <a:cubicBezTo>
                    <a:pt x="3373" y="124"/>
                    <a:pt x="3373" y="124"/>
                    <a:pt x="3373" y="124"/>
                  </a:cubicBezTo>
                  <a:cubicBezTo>
                    <a:pt x="3573" y="134"/>
                    <a:pt x="3573" y="134"/>
                    <a:pt x="3573" y="134"/>
                  </a:cubicBezTo>
                  <a:cubicBezTo>
                    <a:pt x="3640" y="139"/>
                    <a:pt x="3706" y="147"/>
                    <a:pt x="3773" y="153"/>
                  </a:cubicBezTo>
                  <a:cubicBezTo>
                    <a:pt x="3840" y="161"/>
                    <a:pt x="3906" y="172"/>
                    <a:pt x="3972" y="181"/>
                  </a:cubicBezTo>
                  <a:cubicBezTo>
                    <a:pt x="4038" y="191"/>
                    <a:pt x="4103" y="205"/>
                    <a:pt x="4169" y="217"/>
                  </a:cubicBezTo>
                  <a:cubicBezTo>
                    <a:pt x="4235" y="230"/>
                    <a:pt x="4300" y="247"/>
                    <a:pt x="4365" y="262"/>
                  </a:cubicBezTo>
                  <a:cubicBezTo>
                    <a:pt x="4430" y="278"/>
                    <a:pt x="4494" y="298"/>
                    <a:pt x="4559" y="316"/>
                  </a:cubicBezTo>
                  <a:cubicBezTo>
                    <a:pt x="4623" y="334"/>
                    <a:pt x="4686" y="358"/>
                    <a:pt x="4750" y="378"/>
                  </a:cubicBezTo>
                  <a:cubicBezTo>
                    <a:pt x="4813" y="400"/>
                    <a:pt x="4875" y="425"/>
                    <a:pt x="4938" y="449"/>
                  </a:cubicBezTo>
                  <a:cubicBezTo>
                    <a:pt x="5001" y="473"/>
                    <a:pt x="5062" y="502"/>
                    <a:pt x="5123" y="528"/>
                  </a:cubicBezTo>
                  <a:cubicBezTo>
                    <a:pt x="5185" y="555"/>
                    <a:pt x="5244" y="586"/>
                    <a:pt x="5305" y="615"/>
                  </a:cubicBezTo>
                  <a:cubicBezTo>
                    <a:pt x="5365" y="645"/>
                    <a:pt x="5424" y="677"/>
                    <a:pt x="5484" y="709"/>
                  </a:cubicBezTo>
                  <a:cubicBezTo>
                    <a:pt x="5542" y="741"/>
                    <a:pt x="5600" y="777"/>
                    <a:pt x="5658" y="810"/>
                  </a:cubicBezTo>
                  <a:cubicBezTo>
                    <a:pt x="5827" y="920"/>
                    <a:pt x="5827" y="920"/>
                    <a:pt x="5827" y="920"/>
                  </a:cubicBezTo>
                  <a:cubicBezTo>
                    <a:pt x="5992" y="1037"/>
                    <a:pt x="5992" y="1037"/>
                    <a:pt x="5992" y="1037"/>
                  </a:cubicBezTo>
                  <a:cubicBezTo>
                    <a:pt x="6150" y="1159"/>
                    <a:pt x="6150" y="1159"/>
                    <a:pt x="6150" y="1159"/>
                  </a:cubicBezTo>
                  <a:cubicBezTo>
                    <a:pt x="6151" y="1161"/>
                    <a:pt x="6151" y="1161"/>
                    <a:pt x="6151" y="1161"/>
                  </a:cubicBezTo>
                  <a:cubicBezTo>
                    <a:pt x="6153" y="1163"/>
                    <a:pt x="6153" y="1163"/>
                    <a:pt x="6153" y="1163"/>
                  </a:cubicBezTo>
                  <a:cubicBezTo>
                    <a:pt x="6197" y="1201"/>
                    <a:pt x="6230" y="1251"/>
                    <a:pt x="6248" y="1307"/>
                  </a:cubicBezTo>
                  <a:cubicBezTo>
                    <a:pt x="6265" y="1363"/>
                    <a:pt x="6266" y="1424"/>
                    <a:pt x="6252" y="1482"/>
                  </a:cubicBezTo>
                  <a:cubicBezTo>
                    <a:pt x="6237" y="1539"/>
                    <a:pt x="6206" y="1593"/>
                    <a:pt x="6162" y="1634"/>
                  </a:cubicBezTo>
                  <a:cubicBezTo>
                    <a:pt x="6119" y="1676"/>
                    <a:pt x="6063" y="1705"/>
                    <a:pt x="6003" y="1718"/>
                  </a:cubicBezTo>
                  <a:cubicBezTo>
                    <a:pt x="6064" y="1708"/>
                    <a:pt x="6122" y="1682"/>
                    <a:pt x="6168" y="1641"/>
                  </a:cubicBezTo>
                  <a:cubicBezTo>
                    <a:pt x="6216" y="1601"/>
                    <a:pt x="6251" y="1546"/>
                    <a:pt x="6270" y="1487"/>
                  </a:cubicBezTo>
                  <a:cubicBezTo>
                    <a:pt x="6288" y="1427"/>
                    <a:pt x="6290" y="1361"/>
                    <a:pt x="6273" y="1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a:p>
          </p:txBody>
        </p:sp>
        <p:sp>
          <p:nvSpPr>
            <p:cNvPr id="32" name="Freeform 40"/>
            <p:cNvSpPr>
              <a:spLocks/>
            </p:cNvSpPr>
            <p:nvPr/>
          </p:nvSpPr>
          <p:spPr bwMode="auto">
            <a:xfrm>
              <a:off x="-2580" y="-1767"/>
              <a:ext cx="10949" cy="3536"/>
            </a:xfrm>
            <a:custGeom>
              <a:avLst/>
              <a:gdLst>
                <a:gd name="T0" fmla="*/ 4474 w 4635"/>
                <a:gd name="T1" fmla="*/ 794 h 1497"/>
                <a:gd name="T2" fmla="*/ 3796 w 4635"/>
                <a:gd name="T3" fmla="*/ 344 h 1497"/>
                <a:gd name="T4" fmla="*/ 3023 w 4635"/>
                <a:gd name="T5" fmla="*/ 77 h 1497"/>
                <a:gd name="T6" fmla="*/ 2411 w 4635"/>
                <a:gd name="T7" fmla="*/ 3 h 1497"/>
                <a:gd name="T8" fmla="*/ 1796 w 4635"/>
                <a:gd name="T9" fmla="*/ 39 h 1497"/>
                <a:gd name="T10" fmla="*/ 1003 w 4635"/>
                <a:gd name="T11" fmla="*/ 260 h 1497"/>
                <a:gd name="T12" fmla="*/ 288 w 4635"/>
                <a:gd name="T13" fmla="*/ 670 h 1497"/>
                <a:gd name="T14" fmla="*/ 126 w 4635"/>
                <a:gd name="T15" fmla="*/ 802 h 1497"/>
                <a:gd name="T16" fmla="*/ 0 w 4635"/>
                <a:gd name="T17" fmla="*/ 1075 h 1497"/>
                <a:gd name="T18" fmla="*/ 1 w 4635"/>
                <a:gd name="T19" fmla="*/ 1107 h 1497"/>
                <a:gd name="T20" fmla="*/ 34 w 4635"/>
                <a:gd name="T21" fmla="*/ 1255 h 1497"/>
                <a:gd name="T22" fmla="*/ 429 w 4635"/>
                <a:gd name="T23" fmla="*/ 1492 h 1497"/>
                <a:gd name="T24" fmla="*/ 705 w 4635"/>
                <a:gd name="T25" fmla="*/ 1358 h 1497"/>
                <a:gd name="T26" fmla="*/ 842 w 4635"/>
                <a:gd name="T27" fmla="*/ 1251 h 1497"/>
                <a:gd name="T28" fmla="*/ 1259 w 4635"/>
                <a:gd name="T29" fmla="*/ 1011 h 1497"/>
                <a:gd name="T30" fmla="*/ 1482 w 4635"/>
                <a:gd name="T31" fmla="*/ 921 h 1497"/>
                <a:gd name="T32" fmla="*/ 1950 w 4635"/>
                <a:gd name="T33" fmla="*/ 800 h 1497"/>
                <a:gd name="T34" fmla="*/ 2434 w 4635"/>
                <a:gd name="T35" fmla="*/ 767 h 1497"/>
                <a:gd name="T36" fmla="*/ 2916 w 4635"/>
                <a:gd name="T37" fmla="*/ 817 h 1497"/>
                <a:gd name="T38" fmla="*/ 3269 w 4635"/>
                <a:gd name="T39" fmla="*/ 911 h 1497"/>
                <a:gd name="T40" fmla="*/ 3607 w 4635"/>
                <a:gd name="T41" fmla="*/ 1053 h 1497"/>
                <a:gd name="T42" fmla="*/ 4023 w 4635"/>
                <a:gd name="T43" fmla="*/ 1313 h 1497"/>
                <a:gd name="T44" fmla="*/ 4130 w 4635"/>
                <a:gd name="T45" fmla="*/ 1376 h 1497"/>
                <a:gd name="T46" fmla="*/ 3838 w 4635"/>
                <a:gd name="T47" fmla="*/ 1148 h 1497"/>
                <a:gd name="T48" fmla="*/ 3405 w 4635"/>
                <a:gd name="T49" fmla="*/ 902 h 1497"/>
                <a:gd name="T50" fmla="*/ 3173 w 4635"/>
                <a:gd name="T51" fmla="*/ 810 h 1497"/>
                <a:gd name="T52" fmla="*/ 2686 w 4635"/>
                <a:gd name="T53" fmla="*/ 697 h 1497"/>
                <a:gd name="T54" fmla="*/ 2185 w 4635"/>
                <a:gd name="T55" fmla="*/ 673 h 1497"/>
                <a:gd name="T56" fmla="*/ 1686 w 4635"/>
                <a:gd name="T57" fmla="*/ 738 h 1497"/>
                <a:gd name="T58" fmla="*/ 1324 w 4635"/>
                <a:gd name="T59" fmla="*/ 847 h 1497"/>
                <a:gd name="T60" fmla="*/ 980 w 4635"/>
                <a:gd name="T61" fmla="*/ 1008 h 1497"/>
                <a:gd name="T62" fmla="*/ 563 w 4635"/>
                <a:gd name="T63" fmla="*/ 1293 h 1497"/>
                <a:gd name="T64" fmla="*/ 420 w 4635"/>
                <a:gd name="T65" fmla="*/ 1352 h 1497"/>
                <a:gd name="T66" fmla="*/ 164 w 4635"/>
                <a:gd name="T67" fmla="*/ 1198 h 1497"/>
                <a:gd name="T68" fmla="*/ 143 w 4635"/>
                <a:gd name="T69" fmla="*/ 1101 h 1497"/>
                <a:gd name="T70" fmla="*/ 143 w 4635"/>
                <a:gd name="T71" fmla="*/ 1091 h 1497"/>
                <a:gd name="T72" fmla="*/ 148 w 4635"/>
                <a:gd name="T73" fmla="*/ 1043 h 1497"/>
                <a:gd name="T74" fmla="*/ 298 w 4635"/>
                <a:gd name="T75" fmla="*/ 847 h 1497"/>
                <a:gd name="T76" fmla="*/ 705 w 4635"/>
                <a:gd name="T77" fmla="*/ 568 h 1497"/>
                <a:gd name="T78" fmla="*/ 2409 w 4635"/>
                <a:gd name="T79" fmla="*/ 127 h 1497"/>
                <a:gd name="T80" fmla="*/ 3002 w 4635"/>
                <a:gd name="T81" fmla="*/ 181 h 1497"/>
                <a:gd name="T82" fmla="*/ 3761 w 4635"/>
                <a:gd name="T83" fmla="*/ 417 h 1497"/>
                <a:gd name="T84" fmla="*/ 4445 w 4635"/>
                <a:gd name="T85" fmla="*/ 830 h 1497"/>
                <a:gd name="T86" fmla="*/ 4593 w 4635"/>
                <a:gd name="T87" fmla="*/ 1161 h 1497"/>
                <a:gd name="T88" fmla="*/ 4327 w 4635"/>
                <a:gd name="T89" fmla="*/ 1420 h 1497"/>
                <a:gd name="T90" fmla="*/ 4604 w 4635"/>
                <a:gd name="T91" fmla="*/ 958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35" h="1497">
                  <a:moveTo>
                    <a:pt x="4604" y="958"/>
                  </a:moveTo>
                  <a:cubicBezTo>
                    <a:pt x="4578" y="891"/>
                    <a:pt x="4529" y="836"/>
                    <a:pt x="4474" y="794"/>
                  </a:cubicBezTo>
                  <a:cubicBezTo>
                    <a:pt x="4373" y="705"/>
                    <a:pt x="4262" y="624"/>
                    <a:pt x="4150" y="548"/>
                  </a:cubicBezTo>
                  <a:cubicBezTo>
                    <a:pt x="4037" y="471"/>
                    <a:pt x="3917" y="406"/>
                    <a:pt x="3796" y="344"/>
                  </a:cubicBezTo>
                  <a:cubicBezTo>
                    <a:pt x="3672" y="286"/>
                    <a:pt x="3547" y="231"/>
                    <a:pt x="3418" y="187"/>
                  </a:cubicBezTo>
                  <a:cubicBezTo>
                    <a:pt x="3288" y="143"/>
                    <a:pt x="3157" y="104"/>
                    <a:pt x="3023" y="77"/>
                  </a:cubicBezTo>
                  <a:cubicBezTo>
                    <a:pt x="2889" y="47"/>
                    <a:pt x="2753" y="27"/>
                    <a:pt x="2617" y="15"/>
                  </a:cubicBezTo>
                  <a:cubicBezTo>
                    <a:pt x="2548" y="9"/>
                    <a:pt x="2480" y="4"/>
                    <a:pt x="2411" y="3"/>
                  </a:cubicBezTo>
                  <a:cubicBezTo>
                    <a:pt x="2342" y="0"/>
                    <a:pt x="2274" y="2"/>
                    <a:pt x="2207" y="3"/>
                  </a:cubicBezTo>
                  <a:cubicBezTo>
                    <a:pt x="2070" y="8"/>
                    <a:pt x="1931" y="18"/>
                    <a:pt x="1796" y="39"/>
                  </a:cubicBezTo>
                  <a:cubicBezTo>
                    <a:pt x="1660" y="58"/>
                    <a:pt x="1525" y="88"/>
                    <a:pt x="1393" y="125"/>
                  </a:cubicBezTo>
                  <a:cubicBezTo>
                    <a:pt x="1260" y="160"/>
                    <a:pt x="1131" y="209"/>
                    <a:pt x="1003" y="260"/>
                  </a:cubicBezTo>
                  <a:cubicBezTo>
                    <a:pt x="876" y="314"/>
                    <a:pt x="753" y="375"/>
                    <a:pt x="633" y="443"/>
                  </a:cubicBezTo>
                  <a:cubicBezTo>
                    <a:pt x="515" y="513"/>
                    <a:pt x="398" y="586"/>
                    <a:pt x="288" y="670"/>
                  </a:cubicBezTo>
                  <a:cubicBezTo>
                    <a:pt x="260" y="690"/>
                    <a:pt x="234" y="712"/>
                    <a:pt x="207" y="734"/>
                  </a:cubicBezTo>
                  <a:cubicBezTo>
                    <a:pt x="180" y="757"/>
                    <a:pt x="155" y="774"/>
                    <a:pt x="126" y="802"/>
                  </a:cubicBezTo>
                  <a:cubicBezTo>
                    <a:pt x="65" y="859"/>
                    <a:pt x="24" y="934"/>
                    <a:pt x="8" y="1014"/>
                  </a:cubicBezTo>
                  <a:cubicBezTo>
                    <a:pt x="4" y="1035"/>
                    <a:pt x="1" y="1055"/>
                    <a:pt x="0" y="1075"/>
                  </a:cubicBezTo>
                  <a:cubicBezTo>
                    <a:pt x="0" y="1091"/>
                    <a:pt x="0" y="1091"/>
                    <a:pt x="0" y="1091"/>
                  </a:cubicBezTo>
                  <a:cubicBezTo>
                    <a:pt x="1" y="1107"/>
                    <a:pt x="1" y="1107"/>
                    <a:pt x="1" y="1107"/>
                  </a:cubicBezTo>
                  <a:cubicBezTo>
                    <a:pt x="1" y="1116"/>
                    <a:pt x="1" y="1123"/>
                    <a:pt x="2" y="1133"/>
                  </a:cubicBezTo>
                  <a:cubicBezTo>
                    <a:pt x="7" y="1180"/>
                    <a:pt x="18" y="1217"/>
                    <a:pt x="34" y="1255"/>
                  </a:cubicBezTo>
                  <a:cubicBezTo>
                    <a:pt x="68" y="1330"/>
                    <a:pt x="124" y="1394"/>
                    <a:pt x="195" y="1436"/>
                  </a:cubicBezTo>
                  <a:cubicBezTo>
                    <a:pt x="264" y="1479"/>
                    <a:pt x="349" y="1497"/>
                    <a:pt x="429" y="1492"/>
                  </a:cubicBezTo>
                  <a:cubicBezTo>
                    <a:pt x="511" y="1486"/>
                    <a:pt x="590" y="1454"/>
                    <a:pt x="653" y="1401"/>
                  </a:cubicBezTo>
                  <a:cubicBezTo>
                    <a:pt x="705" y="1358"/>
                    <a:pt x="705" y="1358"/>
                    <a:pt x="705" y="1358"/>
                  </a:cubicBezTo>
                  <a:cubicBezTo>
                    <a:pt x="704" y="1357"/>
                    <a:pt x="704" y="1357"/>
                    <a:pt x="704" y="1357"/>
                  </a:cubicBezTo>
                  <a:cubicBezTo>
                    <a:pt x="749" y="1320"/>
                    <a:pt x="795" y="1285"/>
                    <a:pt x="842" y="1251"/>
                  </a:cubicBezTo>
                  <a:cubicBezTo>
                    <a:pt x="908" y="1205"/>
                    <a:pt x="975" y="1161"/>
                    <a:pt x="1045" y="1121"/>
                  </a:cubicBezTo>
                  <a:cubicBezTo>
                    <a:pt x="1114" y="1081"/>
                    <a:pt x="1186" y="1044"/>
                    <a:pt x="1259" y="1011"/>
                  </a:cubicBezTo>
                  <a:cubicBezTo>
                    <a:pt x="1295" y="994"/>
                    <a:pt x="1332" y="978"/>
                    <a:pt x="1370" y="963"/>
                  </a:cubicBezTo>
                  <a:cubicBezTo>
                    <a:pt x="1407" y="947"/>
                    <a:pt x="1444" y="934"/>
                    <a:pt x="1482" y="921"/>
                  </a:cubicBezTo>
                  <a:cubicBezTo>
                    <a:pt x="1558" y="893"/>
                    <a:pt x="1635" y="870"/>
                    <a:pt x="1713" y="850"/>
                  </a:cubicBezTo>
                  <a:cubicBezTo>
                    <a:pt x="1791" y="829"/>
                    <a:pt x="1870" y="813"/>
                    <a:pt x="1950" y="800"/>
                  </a:cubicBezTo>
                  <a:cubicBezTo>
                    <a:pt x="2029" y="788"/>
                    <a:pt x="2110" y="779"/>
                    <a:pt x="2190" y="773"/>
                  </a:cubicBezTo>
                  <a:cubicBezTo>
                    <a:pt x="2271" y="768"/>
                    <a:pt x="2351" y="766"/>
                    <a:pt x="2434" y="767"/>
                  </a:cubicBezTo>
                  <a:cubicBezTo>
                    <a:pt x="2516" y="768"/>
                    <a:pt x="2594" y="773"/>
                    <a:pt x="2676" y="781"/>
                  </a:cubicBezTo>
                  <a:cubicBezTo>
                    <a:pt x="2756" y="789"/>
                    <a:pt x="2836" y="802"/>
                    <a:pt x="2916" y="817"/>
                  </a:cubicBezTo>
                  <a:cubicBezTo>
                    <a:pt x="2996" y="833"/>
                    <a:pt x="3074" y="853"/>
                    <a:pt x="3153" y="875"/>
                  </a:cubicBezTo>
                  <a:cubicBezTo>
                    <a:pt x="3192" y="886"/>
                    <a:pt x="3230" y="899"/>
                    <a:pt x="3269" y="911"/>
                  </a:cubicBezTo>
                  <a:cubicBezTo>
                    <a:pt x="3384" y="953"/>
                    <a:pt x="3384" y="953"/>
                    <a:pt x="3384" y="953"/>
                  </a:cubicBezTo>
                  <a:cubicBezTo>
                    <a:pt x="3459" y="983"/>
                    <a:pt x="3534" y="1016"/>
                    <a:pt x="3607" y="1053"/>
                  </a:cubicBezTo>
                  <a:cubicBezTo>
                    <a:pt x="3680" y="1090"/>
                    <a:pt x="3751" y="1130"/>
                    <a:pt x="3821" y="1173"/>
                  </a:cubicBezTo>
                  <a:cubicBezTo>
                    <a:pt x="3890" y="1217"/>
                    <a:pt x="3958" y="1263"/>
                    <a:pt x="4023" y="1313"/>
                  </a:cubicBezTo>
                  <a:cubicBezTo>
                    <a:pt x="4086" y="1362"/>
                    <a:pt x="4160" y="1415"/>
                    <a:pt x="4243" y="1420"/>
                  </a:cubicBezTo>
                  <a:cubicBezTo>
                    <a:pt x="4202" y="1416"/>
                    <a:pt x="4164" y="1397"/>
                    <a:pt x="4130" y="1376"/>
                  </a:cubicBezTo>
                  <a:cubicBezTo>
                    <a:pt x="4095" y="1355"/>
                    <a:pt x="4065" y="1327"/>
                    <a:pt x="4034" y="1300"/>
                  </a:cubicBezTo>
                  <a:cubicBezTo>
                    <a:pt x="3972" y="1245"/>
                    <a:pt x="3905" y="1195"/>
                    <a:pt x="3838" y="1148"/>
                  </a:cubicBezTo>
                  <a:cubicBezTo>
                    <a:pt x="3770" y="1100"/>
                    <a:pt x="3699" y="1057"/>
                    <a:pt x="3627" y="1015"/>
                  </a:cubicBezTo>
                  <a:cubicBezTo>
                    <a:pt x="3555" y="974"/>
                    <a:pt x="3481" y="937"/>
                    <a:pt x="3405" y="902"/>
                  </a:cubicBezTo>
                  <a:cubicBezTo>
                    <a:pt x="3290" y="853"/>
                    <a:pt x="3290" y="853"/>
                    <a:pt x="3290" y="853"/>
                  </a:cubicBezTo>
                  <a:cubicBezTo>
                    <a:pt x="3251" y="839"/>
                    <a:pt x="3212" y="824"/>
                    <a:pt x="3173" y="810"/>
                  </a:cubicBezTo>
                  <a:cubicBezTo>
                    <a:pt x="3094" y="783"/>
                    <a:pt x="3014" y="761"/>
                    <a:pt x="2932" y="742"/>
                  </a:cubicBezTo>
                  <a:cubicBezTo>
                    <a:pt x="2851" y="723"/>
                    <a:pt x="2769" y="708"/>
                    <a:pt x="2686" y="697"/>
                  </a:cubicBezTo>
                  <a:cubicBezTo>
                    <a:pt x="2604" y="686"/>
                    <a:pt x="2518" y="678"/>
                    <a:pt x="2435" y="675"/>
                  </a:cubicBezTo>
                  <a:cubicBezTo>
                    <a:pt x="2354" y="671"/>
                    <a:pt x="2268" y="671"/>
                    <a:pt x="2185" y="673"/>
                  </a:cubicBezTo>
                  <a:cubicBezTo>
                    <a:pt x="2101" y="676"/>
                    <a:pt x="2018" y="683"/>
                    <a:pt x="1934" y="694"/>
                  </a:cubicBezTo>
                  <a:cubicBezTo>
                    <a:pt x="1851" y="705"/>
                    <a:pt x="1768" y="719"/>
                    <a:pt x="1686" y="738"/>
                  </a:cubicBezTo>
                  <a:cubicBezTo>
                    <a:pt x="1604" y="756"/>
                    <a:pt x="1523" y="778"/>
                    <a:pt x="1443" y="804"/>
                  </a:cubicBezTo>
                  <a:cubicBezTo>
                    <a:pt x="1403" y="817"/>
                    <a:pt x="1363" y="831"/>
                    <a:pt x="1324" y="847"/>
                  </a:cubicBezTo>
                  <a:cubicBezTo>
                    <a:pt x="1284" y="862"/>
                    <a:pt x="1245" y="878"/>
                    <a:pt x="1207" y="895"/>
                  </a:cubicBezTo>
                  <a:cubicBezTo>
                    <a:pt x="1130" y="929"/>
                    <a:pt x="1054" y="967"/>
                    <a:pt x="980" y="1008"/>
                  </a:cubicBezTo>
                  <a:cubicBezTo>
                    <a:pt x="907" y="1048"/>
                    <a:pt x="835" y="1093"/>
                    <a:pt x="765" y="1141"/>
                  </a:cubicBezTo>
                  <a:cubicBezTo>
                    <a:pt x="696" y="1188"/>
                    <a:pt x="628" y="1240"/>
                    <a:pt x="563" y="1293"/>
                  </a:cubicBezTo>
                  <a:cubicBezTo>
                    <a:pt x="540" y="1311"/>
                    <a:pt x="540" y="1311"/>
                    <a:pt x="540" y="1311"/>
                  </a:cubicBezTo>
                  <a:cubicBezTo>
                    <a:pt x="504" y="1334"/>
                    <a:pt x="462" y="1349"/>
                    <a:pt x="420" y="1352"/>
                  </a:cubicBezTo>
                  <a:cubicBezTo>
                    <a:pt x="366" y="1355"/>
                    <a:pt x="313" y="1343"/>
                    <a:pt x="267" y="1315"/>
                  </a:cubicBezTo>
                  <a:cubicBezTo>
                    <a:pt x="222" y="1288"/>
                    <a:pt x="186" y="1246"/>
                    <a:pt x="164" y="1198"/>
                  </a:cubicBezTo>
                  <a:cubicBezTo>
                    <a:pt x="154" y="1174"/>
                    <a:pt x="147" y="1146"/>
                    <a:pt x="145" y="1125"/>
                  </a:cubicBezTo>
                  <a:cubicBezTo>
                    <a:pt x="144" y="1118"/>
                    <a:pt x="144" y="1109"/>
                    <a:pt x="143" y="1101"/>
                  </a:cubicBezTo>
                  <a:cubicBezTo>
                    <a:pt x="143" y="1094"/>
                    <a:pt x="143" y="1094"/>
                    <a:pt x="143" y="1094"/>
                  </a:cubicBezTo>
                  <a:cubicBezTo>
                    <a:pt x="143" y="1091"/>
                    <a:pt x="143" y="1091"/>
                    <a:pt x="143" y="1091"/>
                  </a:cubicBezTo>
                  <a:cubicBezTo>
                    <a:pt x="143" y="1082"/>
                    <a:pt x="143" y="1082"/>
                    <a:pt x="143" y="1082"/>
                  </a:cubicBezTo>
                  <a:cubicBezTo>
                    <a:pt x="144" y="1069"/>
                    <a:pt x="145" y="1056"/>
                    <a:pt x="148" y="1043"/>
                  </a:cubicBezTo>
                  <a:cubicBezTo>
                    <a:pt x="158" y="991"/>
                    <a:pt x="186" y="943"/>
                    <a:pt x="224" y="908"/>
                  </a:cubicBezTo>
                  <a:cubicBezTo>
                    <a:pt x="243" y="889"/>
                    <a:pt x="273" y="867"/>
                    <a:pt x="298" y="847"/>
                  </a:cubicBezTo>
                  <a:cubicBezTo>
                    <a:pt x="323" y="826"/>
                    <a:pt x="349" y="805"/>
                    <a:pt x="376" y="786"/>
                  </a:cubicBezTo>
                  <a:cubicBezTo>
                    <a:pt x="480" y="706"/>
                    <a:pt x="592" y="635"/>
                    <a:pt x="705" y="568"/>
                  </a:cubicBezTo>
                  <a:cubicBezTo>
                    <a:pt x="1161" y="303"/>
                    <a:pt x="1683" y="153"/>
                    <a:pt x="2209" y="130"/>
                  </a:cubicBezTo>
                  <a:cubicBezTo>
                    <a:pt x="2277" y="128"/>
                    <a:pt x="2344" y="125"/>
                    <a:pt x="2409" y="127"/>
                  </a:cubicBezTo>
                  <a:cubicBezTo>
                    <a:pt x="2475" y="127"/>
                    <a:pt x="2542" y="129"/>
                    <a:pt x="2608" y="133"/>
                  </a:cubicBezTo>
                  <a:cubicBezTo>
                    <a:pt x="2740" y="141"/>
                    <a:pt x="2872" y="156"/>
                    <a:pt x="3002" y="181"/>
                  </a:cubicBezTo>
                  <a:cubicBezTo>
                    <a:pt x="3133" y="203"/>
                    <a:pt x="3261" y="237"/>
                    <a:pt x="3388" y="276"/>
                  </a:cubicBezTo>
                  <a:cubicBezTo>
                    <a:pt x="3515" y="315"/>
                    <a:pt x="3639" y="364"/>
                    <a:pt x="3761" y="417"/>
                  </a:cubicBezTo>
                  <a:cubicBezTo>
                    <a:pt x="3881" y="474"/>
                    <a:pt x="4000" y="536"/>
                    <a:pt x="4114" y="604"/>
                  </a:cubicBezTo>
                  <a:cubicBezTo>
                    <a:pt x="4229" y="674"/>
                    <a:pt x="4339" y="746"/>
                    <a:pt x="4445" y="830"/>
                  </a:cubicBezTo>
                  <a:cubicBezTo>
                    <a:pt x="4499" y="867"/>
                    <a:pt x="4545" y="914"/>
                    <a:pt x="4571" y="972"/>
                  </a:cubicBezTo>
                  <a:cubicBezTo>
                    <a:pt x="4597" y="1030"/>
                    <a:pt x="4605" y="1097"/>
                    <a:pt x="4593" y="1161"/>
                  </a:cubicBezTo>
                  <a:cubicBezTo>
                    <a:pt x="4582" y="1224"/>
                    <a:pt x="4549" y="1284"/>
                    <a:pt x="4503" y="1331"/>
                  </a:cubicBezTo>
                  <a:cubicBezTo>
                    <a:pt x="4456" y="1378"/>
                    <a:pt x="4393" y="1409"/>
                    <a:pt x="4327" y="1420"/>
                  </a:cubicBezTo>
                  <a:cubicBezTo>
                    <a:pt x="4462" y="1409"/>
                    <a:pt x="4587" y="1304"/>
                    <a:pt x="4619" y="1166"/>
                  </a:cubicBezTo>
                  <a:cubicBezTo>
                    <a:pt x="4635" y="1098"/>
                    <a:pt x="4631" y="1024"/>
                    <a:pt x="4604" y="9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a:p>
          </p:txBody>
        </p:sp>
        <p:sp>
          <p:nvSpPr>
            <p:cNvPr id="33" name="Freeform 41"/>
            <p:cNvSpPr>
              <a:spLocks/>
            </p:cNvSpPr>
            <p:nvPr/>
          </p:nvSpPr>
          <p:spPr bwMode="auto">
            <a:xfrm>
              <a:off x="-560" y="1250"/>
              <a:ext cx="7025" cy="2721"/>
            </a:xfrm>
            <a:custGeom>
              <a:avLst/>
              <a:gdLst>
                <a:gd name="T0" fmla="*/ 2858 w 2974"/>
                <a:gd name="T1" fmla="*/ 527 h 1152"/>
                <a:gd name="T2" fmla="*/ 2842 w 2974"/>
                <a:gd name="T3" fmla="*/ 516 h 1152"/>
                <a:gd name="T4" fmla="*/ 2558 w 2974"/>
                <a:gd name="T5" fmla="*/ 302 h 1152"/>
                <a:gd name="T6" fmla="*/ 2223 w 2974"/>
                <a:gd name="T7" fmla="*/ 135 h 1152"/>
                <a:gd name="T8" fmla="*/ 1675 w 2974"/>
                <a:gd name="T9" fmla="*/ 9 h 1152"/>
                <a:gd name="T10" fmla="*/ 1395 w 2974"/>
                <a:gd name="T11" fmla="*/ 2 h 1152"/>
                <a:gd name="T12" fmla="*/ 1113 w 2974"/>
                <a:gd name="T13" fmla="*/ 33 h 1152"/>
                <a:gd name="T14" fmla="*/ 579 w 2974"/>
                <a:gd name="T15" fmla="*/ 209 h 1152"/>
                <a:gd name="T16" fmla="*/ 262 w 2974"/>
                <a:gd name="T17" fmla="*/ 407 h 1152"/>
                <a:gd name="T18" fmla="*/ 129 w 2974"/>
                <a:gd name="T19" fmla="*/ 514 h 1152"/>
                <a:gd name="T20" fmla="*/ 0 w 2974"/>
                <a:gd name="T21" fmla="*/ 779 h 1152"/>
                <a:gd name="T22" fmla="*/ 0 w 2974"/>
                <a:gd name="T23" fmla="*/ 807 h 1152"/>
                <a:gd name="T24" fmla="*/ 4 w 2974"/>
                <a:gd name="T25" fmla="*/ 847 h 1152"/>
                <a:gd name="T26" fmla="*/ 91 w 2974"/>
                <a:gd name="T27" fmla="*/ 1035 h 1152"/>
                <a:gd name="T28" fmla="*/ 364 w 2974"/>
                <a:gd name="T29" fmla="*/ 1152 h 1152"/>
                <a:gd name="T30" fmla="*/ 462 w 2974"/>
                <a:gd name="T31" fmla="*/ 1133 h 1152"/>
                <a:gd name="T32" fmla="*/ 676 w 2974"/>
                <a:gd name="T33" fmla="*/ 993 h 1152"/>
                <a:gd name="T34" fmla="*/ 1005 w 2974"/>
                <a:gd name="T35" fmla="*/ 812 h 1152"/>
                <a:gd name="T36" fmla="*/ 1500 w 2974"/>
                <a:gd name="T37" fmla="*/ 729 h 1152"/>
                <a:gd name="T38" fmla="*/ 1003 w 2974"/>
                <a:gd name="T39" fmla="*/ 806 h 1152"/>
                <a:gd name="T40" fmla="*/ 663 w 2974"/>
                <a:gd name="T41" fmla="*/ 976 h 1152"/>
                <a:gd name="T42" fmla="*/ 451 w 2974"/>
                <a:gd name="T43" fmla="*/ 1099 h 1152"/>
                <a:gd name="T44" fmla="*/ 362 w 2974"/>
                <a:gd name="T45" fmla="*/ 1111 h 1152"/>
                <a:gd name="T46" fmla="*/ 136 w 2974"/>
                <a:gd name="T47" fmla="*/ 996 h 1152"/>
                <a:gd name="T48" fmla="*/ 75 w 2974"/>
                <a:gd name="T49" fmla="*/ 841 h 1152"/>
                <a:gd name="T50" fmla="*/ 74 w 2974"/>
                <a:gd name="T51" fmla="*/ 803 h 1152"/>
                <a:gd name="T52" fmla="*/ 75 w 2974"/>
                <a:gd name="T53" fmla="*/ 784 h 1152"/>
                <a:gd name="T54" fmla="*/ 178 w 2974"/>
                <a:gd name="T55" fmla="*/ 595 h 1152"/>
                <a:gd name="T56" fmla="*/ 473 w 2974"/>
                <a:gd name="T57" fmla="*/ 399 h 1152"/>
                <a:gd name="T58" fmla="*/ 796 w 2974"/>
                <a:gd name="T59" fmla="*/ 257 h 1152"/>
                <a:gd name="T60" fmla="*/ 1311 w 2974"/>
                <a:gd name="T61" fmla="*/ 151 h 1152"/>
                <a:gd name="T62" fmla="*/ 1487 w 2974"/>
                <a:gd name="T63" fmla="*/ 146 h 1152"/>
                <a:gd name="T64" fmla="*/ 1838 w 2974"/>
                <a:gd name="T65" fmla="*/ 172 h 1152"/>
                <a:gd name="T66" fmla="*/ 2502 w 2974"/>
                <a:gd name="T67" fmla="*/ 398 h 1152"/>
                <a:gd name="T68" fmla="*/ 2798 w 2974"/>
                <a:gd name="T69" fmla="*/ 594 h 1152"/>
                <a:gd name="T70" fmla="*/ 2870 w 2974"/>
                <a:gd name="T71" fmla="*/ 681 h 1152"/>
                <a:gd name="T72" fmla="*/ 2900 w 2974"/>
                <a:gd name="T73" fmla="*/ 848 h 1152"/>
                <a:gd name="T74" fmla="*/ 2865 w 2974"/>
                <a:gd name="T75" fmla="*/ 958 h 1152"/>
                <a:gd name="T76" fmla="*/ 2738 w 2974"/>
                <a:gd name="T77" fmla="*/ 1080 h 1152"/>
                <a:gd name="T78" fmla="*/ 2621 w 2974"/>
                <a:gd name="T79" fmla="*/ 1111 h 1152"/>
                <a:gd name="T80" fmla="*/ 2393 w 2974"/>
                <a:gd name="T81" fmla="*/ 1036 h 1152"/>
                <a:gd name="T82" fmla="*/ 2294 w 2974"/>
                <a:gd name="T83" fmla="*/ 965 h 1152"/>
                <a:gd name="T84" fmla="*/ 1971 w 2974"/>
                <a:gd name="T85" fmla="*/ 806 h 1152"/>
                <a:gd name="T86" fmla="*/ 1500 w 2974"/>
                <a:gd name="T87" fmla="*/ 729 h 1152"/>
                <a:gd name="T88" fmla="*/ 1969 w 2974"/>
                <a:gd name="T89" fmla="*/ 812 h 1152"/>
                <a:gd name="T90" fmla="*/ 2376 w 2974"/>
                <a:gd name="T91" fmla="*/ 1053 h 1152"/>
                <a:gd name="T92" fmla="*/ 2623 w 2974"/>
                <a:gd name="T93" fmla="*/ 1151 h 1152"/>
                <a:gd name="T94" fmla="*/ 2758 w 2974"/>
                <a:gd name="T95" fmla="*/ 1124 h 1152"/>
                <a:gd name="T96" fmla="*/ 2916 w 2974"/>
                <a:gd name="T97" fmla="*/ 990 h 1152"/>
                <a:gd name="T98" fmla="*/ 2968 w 2974"/>
                <a:gd name="T99" fmla="*/ 858 h 1152"/>
                <a:gd name="T100" fmla="*/ 2942 w 2974"/>
                <a:gd name="T101" fmla="*/ 64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74" h="1152">
                  <a:moveTo>
                    <a:pt x="2942" y="646"/>
                  </a:moveTo>
                  <a:cubicBezTo>
                    <a:pt x="2922" y="601"/>
                    <a:pt x="2894" y="561"/>
                    <a:pt x="2858" y="527"/>
                  </a:cubicBezTo>
                  <a:cubicBezTo>
                    <a:pt x="2845" y="515"/>
                    <a:pt x="2845" y="515"/>
                    <a:pt x="2845" y="515"/>
                  </a:cubicBezTo>
                  <a:cubicBezTo>
                    <a:pt x="2842" y="516"/>
                    <a:pt x="2842" y="516"/>
                    <a:pt x="2842" y="516"/>
                  </a:cubicBezTo>
                  <a:cubicBezTo>
                    <a:pt x="2800" y="478"/>
                    <a:pt x="2757" y="442"/>
                    <a:pt x="2712" y="408"/>
                  </a:cubicBezTo>
                  <a:cubicBezTo>
                    <a:pt x="2662" y="370"/>
                    <a:pt x="2611" y="335"/>
                    <a:pt x="2558" y="302"/>
                  </a:cubicBezTo>
                  <a:cubicBezTo>
                    <a:pt x="2505" y="269"/>
                    <a:pt x="2451" y="238"/>
                    <a:pt x="2395" y="210"/>
                  </a:cubicBezTo>
                  <a:cubicBezTo>
                    <a:pt x="2339" y="182"/>
                    <a:pt x="2282" y="157"/>
                    <a:pt x="2223" y="135"/>
                  </a:cubicBezTo>
                  <a:cubicBezTo>
                    <a:pt x="2106" y="90"/>
                    <a:pt x="1985" y="54"/>
                    <a:pt x="1862" y="33"/>
                  </a:cubicBezTo>
                  <a:cubicBezTo>
                    <a:pt x="1800" y="22"/>
                    <a:pt x="1737" y="14"/>
                    <a:pt x="1675" y="9"/>
                  </a:cubicBezTo>
                  <a:cubicBezTo>
                    <a:pt x="1613" y="3"/>
                    <a:pt x="1549" y="1"/>
                    <a:pt x="1487" y="1"/>
                  </a:cubicBezTo>
                  <a:cubicBezTo>
                    <a:pt x="1454" y="0"/>
                    <a:pt x="1426" y="2"/>
                    <a:pt x="1395" y="2"/>
                  </a:cubicBezTo>
                  <a:cubicBezTo>
                    <a:pt x="1365" y="3"/>
                    <a:pt x="1332" y="6"/>
                    <a:pt x="1300" y="8"/>
                  </a:cubicBezTo>
                  <a:cubicBezTo>
                    <a:pt x="1237" y="14"/>
                    <a:pt x="1175" y="22"/>
                    <a:pt x="1113" y="33"/>
                  </a:cubicBezTo>
                  <a:cubicBezTo>
                    <a:pt x="989" y="54"/>
                    <a:pt x="868" y="89"/>
                    <a:pt x="751" y="134"/>
                  </a:cubicBezTo>
                  <a:cubicBezTo>
                    <a:pt x="693" y="156"/>
                    <a:pt x="635" y="182"/>
                    <a:pt x="579" y="209"/>
                  </a:cubicBezTo>
                  <a:cubicBezTo>
                    <a:pt x="523" y="236"/>
                    <a:pt x="469" y="268"/>
                    <a:pt x="416" y="301"/>
                  </a:cubicBezTo>
                  <a:cubicBezTo>
                    <a:pt x="363" y="334"/>
                    <a:pt x="312" y="369"/>
                    <a:pt x="262" y="407"/>
                  </a:cubicBezTo>
                  <a:cubicBezTo>
                    <a:pt x="217" y="441"/>
                    <a:pt x="174" y="477"/>
                    <a:pt x="132" y="514"/>
                  </a:cubicBezTo>
                  <a:cubicBezTo>
                    <a:pt x="129" y="514"/>
                    <a:pt x="129" y="514"/>
                    <a:pt x="129" y="514"/>
                  </a:cubicBezTo>
                  <a:cubicBezTo>
                    <a:pt x="116" y="526"/>
                    <a:pt x="116" y="526"/>
                    <a:pt x="116" y="526"/>
                  </a:cubicBezTo>
                  <a:cubicBezTo>
                    <a:pt x="46" y="592"/>
                    <a:pt x="4" y="685"/>
                    <a:pt x="0" y="779"/>
                  </a:cubicBezTo>
                  <a:cubicBezTo>
                    <a:pt x="0" y="784"/>
                    <a:pt x="0" y="790"/>
                    <a:pt x="0" y="796"/>
                  </a:cubicBezTo>
                  <a:cubicBezTo>
                    <a:pt x="0" y="807"/>
                    <a:pt x="0" y="807"/>
                    <a:pt x="0" y="807"/>
                  </a:cubicBezTo>
                  <a:cubicBezTo>
                    <a:pt x="0" y="814"/>
                    <a:pt x="0" y="814"/>
                    <a:pt x="0" y="814"/>
                  </a:cubicBezTo>
                  <a:cubicBezTo>
                    <a:pt x="2" y="825"/>
                    <a:pt x="1" y="834"/>
                    <a:pt x="4" y="847"/>
                  </a:cubicBezTo>
                  <a:cubicBezTo>
                    <a:pt x="7" y="872"/>
                    <a:pt x="13" y="894"/>
                    <a:pt x="21" y="916"/>
                  </a:cubicBezTo>
                  <a:cubicBezTo>
                    <a:pt x="36" y="960"/>
                    <a:pt x="60" y="1000"/>
                    <a:pt x="91" y="1035"/>
                  </a:cubicBezTo>
                  <a:cubicBezTo>
                    <a:pt x="152" y="1103"/>
                    <a:pt x="240" y="1146"/>
                    <a:pt x="330" y="1152"/>
                  </a:cubicBezTo>
                  <a:cubicBezTo>
                    <a:pt x="364" y="1152"/>
                    <a:pt x="364" y="1152"/>
                    <a:pt x="364" y="1152"/>
                  </a:cubicBezTo>
                  <a:cubicBezTo>
                    <a:pt x="375" y="1152"/>
                    <a:pt x="384" y="1152"/>
                    <a:pt x="396" y="1149"/>
                  </a:cubicBezTo>
                  <a:cubicBezTo>
                    <a:pt x="420" y="1146"/>
                    <a:pt x="441" y="1140"/>
                    <a:pt x="462" y="1133"/>
                  </a:cubicBezTo>
                  <a:cubicBezTo>
                    <a:pt x="503" y="1119"/>
                    <a:pt x="542" y="1098"/>
                    <a:pt x="577" y="1072"/>
                  </a:cubicBezTo>
                  <a:cubicBezTo>
                    <a:pt x="612" y="1045"/>
                    <a:pt x="642" y="1017"/>
                    <a:pt x="676" y="993"/>
                  </a:cubicBezTo>
                  <a:cubicBezTo>
                    <a:pt x="709" y="968"/>
                    <a:pt x="744" y="945"/>
                    <a:pt x="780" y="923"/>
                  </a:cubicBezTo>
                  <a:cubicBezTo>
                    <a:pt x="851" y="879"/>
                    <a:pt x="927" y="842"/>
                    <a:pt x="1005" y="812"/>
                  </a:cubicBezTo>
                  <a:cubicBezTo>
                    <a:pt x="1084" y="783"/>
                    <a:pt x="1166" y="762"/>
                    <a:pt x="1249" y="748"/>
                  </a:cubicBezTo>
                  <a:cubicBezTo>
                    <a:pt x="1332" y="734"/>
                    <a:pt x="1416" y="729"/>
                    <a:pt x="1500" y="729"/>
                  </a:cubicBezTo>
                  <a:cubicBezTo>
                    <a:pt x="1416" y="728"/>
                    <a:pt x="1331" y="732"/>
                    <a:pt x="1248" y="745"/>
                  </a:cubicBezTo>
                  <a:cubicBezTo>
                    <a:pt x="1165" y="758"/>
                    <a:pt x="1083" y="778"/>
                    <a:pt x="1003" y="806"/>
                  </a:cubicBezTo>
                  <a:cubicBezTo>
                    <a:pt x="923" y="833"/>
                    <a:pt x="845" y="867"/>
                    <a:pt x="771" y="909"/>
                  </a:cubicBezTo>
                  <a:cubicBezTo>
                    <a:pt x="735" y="930"/>
                    <a:pt x="698" y="952"/>
                    <a:pt x="663" y="976"/>
                  </a:cubicBezTo>
                  <a:cubicBezTo>
                    <a:pt x="628" y="999"/>
                    <a:pt x="595" y="1027"/>
                    <a:pt x="561" y="1049"/>
                  </a:cubicBezTo>
                  <a:cubicBezTo>
                    <a:pt x="527" y="1071"/>
                    <a:pt x="489" y="1088"/>
                    <a:pt x="451" y="1099"/>
                  </a:cubicBezTo>
                  <a:cubicBezTo>
                    <a:pt x="432" y="1104"/>
                    <a:pt x="411" y="1109"/>
                    <a:pt x="393" y="1110"/>
                  </a:cubicBezTo>
                  <a:cubicBezTo>
                    <a:pt x="384" y="1111"/>
                    <a:pt x="373" y="1111"/>
                    <a:pt x="362" y="1111"/>
                  </a:cubicBezTo>
                  <a:cubicBezTo>
                    <a:pt x="334" y="1109"/>
                    <a:pt x="334" y="1109"/>
                    <a:pt x="334" y="1109"/>
                  </a:cubicBezTo>
                  <a:cubicBezTo>
                    <a:pt x="256" y="1099"/>
                    <a:pt x="184" y="1057"/>
                    <a:pt x="136" y="996"/>
                  </a:cubicBezTo>
                  <a:cubicBezTo>
                    <a:pt x="113" y="966"/>
                    <a:pt x="95" y="932"/>
                    <a:pt x="85" y="895"/>
                  </a:cubicBezTo>
                  <a:cubicBezTo>
                    <a:pt x="80" y="877"/>
                    <a:pt x="76" y="858"/>
                    <a:pt x="75" y="841"/>
                  </a:cubicBezTo>
                  <a:cubicBezTo>
                    <a:pt x="73" y="833"/>
                    <a:pt x="74" y="821"/>
                    <a:pt x="74" y="811"/>
                  </a:cubicBezTo>
                  <a:cubicBezTo>
                    <a:pt x="74" y="803"/>
                    <a:pt x="74" y="803"/>
                    <a:pt x="74" y="803"/>
                  </a:cubicBezTo>
                  <a:cubicBezTo>
                    <a:pt x="74" y="804"/>
                    <a:pt x="74" y="799"/>
                    <a:pt x="74" y="798"/>
                  </a:cubicBezTo>
                  <a:cubicBezTo>
                    <a:pt x="74" y="793"/>
                    <a:pt x="74" y="788"/>
                    <a:pt x="75" y="784"/>
                  </a:cubicBezTo>
                  <a:cubicBezTo>
                    <a:pt x="82" y="712"/>
                    <a:pt x="118" y="646"/>
                    <a:pt x="171" y="600"/>
                  </a:cubicBezTo>
                  <a:cubicBezTo>
                    <a:pt x="178" y="595"/>
                    <a:pt x="178" y="595"/>
                    <a:pt x="178" y="595"/>
                  </a:cubicBezTo>
                  <a:cubicBezTo>
                    <a:pt x="224" y="558"/>
                    <a:pt x="272" y="523"/>
                    <a:pt x="321" y="490"/>
                  </a:cubicBezTo>
                  <a:cubicBezTo>
                    <a:pt x="371" y="458"/>
                    <a:pt x="421" y="427"/>
                    <a:pt x="473" y="399"/>
                  </a:cubicBezTo>
                  <a:cubicBezTo>
                    <a:pt x="525" y="371"/>
                    <a:pt x="578" y="346"/>
                    <a:pt x="632" y="322"/>
                  </a:cubicBezTo>
                  <a:cubicBezTo>
                    <a:pt x="686" y="298"/>
                    <a:pt x="740" y="276"/>
                    <a:pt x="796" y="257"/>
                  </a:cubicBezTo>
                  <a:cubicBezTo>
                    <a:pt x="907" y="219"/>
                    <a:pt x="1021" y="192"/>
                    <a:pt x="1137" y="172"/>
                  </a:cubicBezTo>
                  <a:cubicBezTo>
                    <a:pt x="1195" y="163"/>
                    <a:pt x="1253" y="156"/>
                    <a:pt x="1311" y="151"/>
                  </a:cubicBezTo>
                  <a:cubicBezTo>
                    <a:pt x="1340" y="150"/>
                    <a:pt x="1368" y="147"/>
                    <a:pt x="1398" y="147"/>
                  </a:cubicBezTo>
                  <a:cubicBezTo>
                    <a:pt x="1487" y="146"/>
                    <a:pt x="1487" y="146"/>
                    <a:pt x="1487" y="146"/>
                  </a:cubicBezTo>
                  <a:cubicBezTo>
                    <a:pt x="1547" y="146"/>
                    <a:pt x="1605" y="147"/>
                    <a:pt x="1664" y="151"/>
                  </a:cubicBezTo>
                  <a:cubicBezTo>
                    <a:pt x="1722" y="156"/>
                    <a:pt x="1780" y="162"/>
                    <a:pt x="1838" y="172"/>
                  </a:cubicBezTo>
                  <a:cubicBezTo>
                    <a:pt x="1953" y="191"/>
                    <a:pt x="2068" y="218"/>
                    <a:pt x="2179" y="256"/>
                  </a:cubicBezTo>
                  <a:cubicBezTo>
                    <a:pt x="2290" y="295"/>
                    <a:pt x="2398" y="342"/>
                    <a:pt x="2502" y="398"/>
                  </a:cubicBezTo>
                  <a:cubicBezTo>
                    <a:pt x="2554" y="426"/>
                    <a:pt x="2605" y="457"/>
                    <a:pt x="2654" y="489"/>
                  </a:cubicBezTo>
                  <a:cubicBezTo>
                    <a:pt x="2704" y="522"/>
                    <a:pt x="2751" y="557"/>
                    <a:pt x="2798" y="594"/>
                  </a:cubicBezTo>
                  <a:cubicBezTo>
                    <a:pt x="2805" y="600"/>
                    <a:pt x="2805" y="600"/>
                    <a:pt x="2805" y="600"/>
                  </a:cubicBezTo>
                  <a:cubicBezTo>
                    <a:pt x="2831" y="623"/>
                    <a:pt x="2853" y="650"/>
                    <a:pt x="2870" y="681"/>
                  </a:cubicBezTo>
                  <a:cubicBezTo>
                    <a:pt x="2887" y="714"/>
                    <a:pt x="2898" y="752"/>
                    <a:pt x="2901" y="789"/>
                  </a:cubicBezTo>
                  <a:cubicBezTo>
                    <a:pt x="2903" y="810"/>
                    <a:pt x="2903" y="828"/>
                    <a:pt x="2900" y="848"/>
                  </a:cubicBezTo>
                  <a:cubicBezTo>
                    <a:pt x="2899" y="867"/>
                    <a:pt x="2894" y="886"/>
                    <a:pt x="2888" y="905"/>
                  </a:cubicBezTo>
                  <a:cubicBezTo>
                    <a:pt x="2883" y="923"/>
                    <a:pt x="2875" y="942"/>
                    <a:pt x="2865" y="958"/>
                  </a:cubicBezTo>
                  <a:cubicBezTo>
                    <a:pt x="2855" y="976"/>
                    <a:pt x="2844" y="992"/>
                    <a:pt x="2831" y="1007"/>
                  </a:cubicBezTo>
                  <a:cubicBezTo>
                    <a:pt x="2805" y="1037"/>
                    <a:pt x="2773" y="1062"/>
                    <a:pt x="2738" y="1080"/>
                  </a:cubicBezTo>
                  <a:cubicBezTo>
                    <a:pt x="2720" y="1089"/>
                    <a:pt x="2701" y="1096"/>
                    <a:pt x="2681" y="1101"/>
                  </a:cubicBezTo>
                  <a:cubicBezTo>
                    <a:pt x="2662" y="1107"/>
                    <a:pt x="2644" y="1110"/>
                    <a:pt x="2621" y="1111"/>
                  </a:cubicBezTo>
                  <a:cubicBezTo>
                    <a:pt x="2581" y="1114"/>
                    <a:pt x="2539" y="1108"/>
                    <a:pt x="2500" y="1096"/>
                  </a:cubicBezTo>
                  <a:cubicBezTo>
                    <a:pt x="2461" y="1083"/>
                    <a:pt x="2423" y="1063"/>
                    <a:pt x="2393" y="1036"/>
                  </a:cubicBezTo>
                  <a:cubicBezTo>
                    <a:pt x="2392" y="1035"/>
                    <a:pt x="2392" y="1035"/>
                    <a:pt x="2392" y="1035"/>
                  </a:cubicBezTo>
                  <a:cubicBezTo>
                    <a:pt x="2360" y="1011"/>
                    <a:pt x="2328" y="987"/>
                    <a:pt x="2294" y="965"/>
                  </a:cubicBezTo>
                  <a:cubicBezTo>
                    <a:pt x="2261" y="942"/>
                    <a:pt x="2226" y="922"/>
                    <a:pt x="2191" y="902"/>
                  </a:cubicBezTo>
                  <a:cubicBezTo>
                    <a:pt x="2121" y="864"/>
                    <a:pt x="2047" y="832"/>
                    <a:pt x="1971" y="806"/>
                  </a:cubicBezTo>
                  <a:cubicBezTo>
                    <a:pt x="1895" y="780"/>
                    <a:pt x="1818" y="760"/>
                    <a:pt x="1739" y="747"/>
                  </a:cubicBezTo>
                  <a:cubicBezTo>
                    <a:pt x="1660" y="734"/>
                    <a:pt x="1580" y="728"/>
                    <a:pt x="1500" y="729"/>
                  </a:cubicBezTo>
                  <a:cubicBezTo>
                    <a:pt x="1580" y="729"/>
                    <a:pt x="1660" y="736"/>
                    <a:pt x="1738" y="750"/>
                  </a:cubicBezTo>
                  <a:cubicBezTo>
                    <a:pt x="1817" y="764"/>
                    <a:pt x="1894" y="785"/>
                    <a:pt x="1969" y="812"/>
                  </a:cubicBezTo>
                  <a:cubicBezTo>
                    <a:pt x="2118" y="868"/>
                    <a:pt x="2257" y="950"/>
                    <a:pt x="2377" y="1054"/>
                  </a:cubicBezTo>
                  <a:cubicBezTo>
                    <a:pt x="2376" y="1053"/>
                    <a:pt x="2376" y="1053"/>
                    <a:pt x="2376" y="1053"/>
                  </a:cubicBezTo>
                  <a:cubicBezTo>
                    <a:pt x="2409" y="1086"/>
                    <a:pt x="2447" y="1109"/>
                    <a:pt x="2489" y="1126"/>
                  </a:cubicBezTo>
                  <a:cubicBezTo>
                    <a:pt x="2532" y="1143"/>
                    <a:pt x="2576" y="1152"/>
                    <a:pt x="2623" y="1151"/>
                  </a:cubicBezTo>
                  <a:cubicBezTo>
                    <a:pt x="2644" y="1152"/>
                    <a:pt x="2669" y="1149"/>
                    <a:pt x="2691" y="1145"/>
                  </a:cubicBezTo>
                  <a:cubicBezTo>
                    <a:pt x="2714" y="1140"/>
                    <a:pt x="2736" y="1133"/>
                    <a:pt x="2758" y="1124"/>
                  </a:cubicBezTo>
                  <a:cubicBezTo>
                    <a:pt x="2800" y="1106"/>
                    <a:pt x="2840" y="1079"/>
                    <a:pt x="2872" y="1045"/>
                  </a:cubicBezTo>
                  <a:cubicBezTo>
                    <a:pt x="2889" y="1028"/>
                    <a:pt x="2904" y="1010"/>
                    <a:pt x="2916" y="990"/>
                  </a:cubicBezTo>
                  <a:cubicBezTo>
                    <a:pt x="2929" y="970"/>
                    <a:pt x="2940" y="949"/>
                    <a:pt x="2949" y="927"/>
                  </a:cubicBezTo>
                  <a:cubicBezTo>
                    <a:pt x="2958" y="905"/>
                    <a:pt x="2964" y="881"/>
                    <a:pt x="2968" y="858"/>
                  </a:cubicBezTo>
                  <a:cubicBezTo>
                    <a:pt x="2973" y="835"/>
                    <a:pt x="2974" y="810"/>
                    <a:pt x="2974" y="787"/>
                  </a:cubicBezTo>
                  <a:cubicBezTo>
                    <a:pt x="2973" y="738"/>
                    <a:pt x="2962" y="690"/>
                    <a:pt x="2942" y="6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a:p>
          </p:txBody>
        </p:sp>
      </p:grpSp>
      <p:sp>
        <p:nvSpPr>
          <p:cNvPr id="34" name="Rectangle 33"/>
          <p:cNvSpPr/>
          <p:nvPr/>
        </p:nvSpPr>
        <p:spPr bwMode="auto">
          <a:xfrm>
            <a:off x="2091331" y="5719127"/>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err="1">
                <a:latin typeface="Dual 400" charset="0"/>
                <a:cs typeface="Dual 400" charset="0"/>
              </a:rPr>
              <a:t>IoT</a:t>
            </a:r>
            <a:endParaRPr lang="en-US" sz="1200" dirty="0">
              <a:latin typeface="Dual 400" charset="0"/>
              <a:cs typeface="Dual 400" charset="0"/>
            </a:endParaRPr>
          </a:p>
        </p:txBody>
      </p:sp>
      <p:grpSp>
        <p:nvGrpSpPr>
          <p:cNvPr id="35" name="Group 34"/>
          <p:cNvGrpSpPr>
            <a:grpSpLocks noChangeAspect="1"/>
          </p:cNvGrpSpPr>
          <p:nvPr/>
        </p:nvGrpSpPr>
        <p:grpSpPr bwMode="auto">
          <a:xfrm>
            <a:off x="3696318" y="5207315"/>
            <a:ext cx="1125633" cy="954341"/>
            <a:chOff x="678" y="615"/>
            <a:chExt cx="782" cy="663"/>
          </a:xfrm>
          <a:solidFill>
            <a:schemeClr val="tx2"/>
          </a:solidFill>
        </p:grpSpPr>
        <p:sp>
          <p:nvSpPr>
            <p:cNvPr id="36" name="Freeform 14"/>
            <p:cNvSpPr>
              <a:spLocks/>
            </p:cNvSpPr>
            <p:nvPr/>
          </p:nvSpPr>
          <p:spPr bwMode="auto">
            <a:xfrm>
              <a:off x="827" y="655"/>
              <a:ext cx="137" cy="146"/>
            </a:xfrm>
            <a:custGeom>
              <a:avLst/>
              <a:gdLst>
                <a:gd name="T0" fmla="*/ 405 w 408"/>
                <a:gd name="T1" fmla="*/ 104 h 435"/>
                <a:gd name="T2" fmla="*/ 371 w 408"/>
                <a:gd name="T3" fmla="*/ 38 h 435"/>
                <a:gd name="T4" fmla="*/ 307 w 408"/>
                <a:gd name="T5" fmla="*/ 2 h 435"/>
                <a:gd name="T6" fmla="*/ 204 w 408"/>
                <a:gd name="T7" fmla="*/ 37 h 435"/>
                <a:gd name="T8" fmla="*/ 120 w 408"/>
                <a:gd name="T9" fmla="*/ 0 h 435"/>
                <a:gd name="T10" fmla="*/ 102 w 408"/>
                <a:gd name="T11" fmla="*/ 1 h 435"/>
                <a:gd name="T12" fmla="*/ 37 w 408"/>
                <a:gd name="T13" fmla="*/ 38 h 435"/>
                <a:gd name="T14" fmla="*/ 4 w 408"/>
                <a:gd name="T15" fmla="*/ 104 h 435"/>
                <a:gd name="T16" fmla="*/ 1 w 408"/>
                <a:gd name="T17" fmla="*/ 152 h 435"/>
                <a:gd name="T18" fmla="*/ 25 w 408"/>
                <a:gd name="T19" fmla="*/ 221 h 435"/>
                <a:gd name="T20" fmla="*/ 26 w 408"/>
                <a:gd name="T21" fmla="*/ 221 h 435"/>
                <a:gd name="T22" fmla="*/ 26 w 408"/>
                <a:gd name="T23" fmla="*/ 221 h 435"/>
                <a:gd name="T24" fmla="*/ 204 w 408"/>
                <a:gd name="T25" fmla="*/ 435 h 435"/>
                <a:gd name="T26" fmla="*/ 38 w 408"/>
                <a:gd name="T27" fmla="*/ 213 h 435"/>
                <a:gd name="T28" fmla="*/ 37 w 408"/>
                <a:gd name="T29" fmla="*/ 212 h 435"/>
                <a:gd name="T30" fmla="*/ 38 w 408"/>
                <a:gd name="T31" fmla="*/ 212 h 435"/>
                <a:gd name="T32" fmla="*/ 18 w 408"/>
                <a:gd name="T33" fmla="*/ 151 h 435"/>
                <a:gd name="T34" fmla="*/ 22 w 408"/>
                <a:gd name="T35" fmla="*/ 108 h 435"/>
                <a:gd name="T36" fmla="*/ 51 w 408"/>
                <a:gd name="T37" fmla="*/ 51 h 435"/>
                <a:gd name="T38" fmla="*/ 105 w 408"/>
                <a:gd name="T39" fmla="*/ 21 h 435"/>
                <a:gd name="T40" fmla="*/ 196 w 408"/>
                <a:gd name="T41" fmla="*/ 60 h 435"/>
                <a:gd name="T42" fmla="*/ 213 w 408"/>
                <a:gd name="T43" fmla="*/ 60 h 435"/>
                <a:gd name="T44" fmla="*/ 283 w 408"/>
                <a:gd name="T45" fmla="*/ 20 h 435"/>
                <a:gd name="T46" fmla="*/ 324 w 408"/>
                <a:gd name="T47" fmla="*/ 27 h 435"/>
                <a:gd name="T48" fmla="*/ 381 w 408"/>
                <a:gd name="T49" fmla="*/ 87 h 435"/>
                <a:gd name="T50" fmla="*/ 391 w 408"/>
                <a:gd name="T51" fmla="*/ 129 h 435"/>
                <a:gd name="T52" fmla="*/ 388 w 408"/>
                <a:gd name="T53" fmla="*/ 172 h 435"/>
                <a:gd name="T54" fmla="*/ 371 w 408"/>
                <a:gd name="T55" fmla="*/ 213 h 435"/>
                <a:gd name="T56" fmla="*/ 371 w 408"/>
                <a:gd name="T57" fmla="*/ 213 h 435"/>
                <a:gd name="T58" fmla="*/ 217 w 408"/>
                <a:gd name="T59" fmla="*/ 418 h 435"/>
                <a:gd name="T60" fmla="*/ 382 w 408"/>
                <a:gd name="T61" fmla="*/ 221 h 435"/>
                <a:gd name="T62" fmla="*/ 382 w 408"/>
                <a:gd name="T63" fmla="*/ 221 h 435"/>
                <a:gd name="T64" fmla="*/ 383 w 408"/>
                <a:gd name="T65" fmla="*/ 220 h 435"/>
                <a:gd name="T66" fmla="*/ 407 w 408"/>
                <a:gd name="T67" fmla="*/ 15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8" h="435">
                  <a:moveTo>
                    <a:pt x="408" y="128"/>
                  </a:moveTo>
                  <a:cubicBezTo>
                    <a:pt x="407" y="120"/>
                    <a:pt x="407" y="111"/>
                    <a:pt x="405" y="104"/>
                  </a:cubicBezTo>
                  <a:cubicBezTo>
                    <a:pt x="403" y="96"/>
                    <a:pt x="400" y="88"/>
                    <a:pt x="397" y="80"/>
                  </a:cubicBezTo>
                  <a:cubicBezTo>
                    <a:pt x="391" y="65"/>
                    <a:pt x="383" y="51"/>
                    <a:pt x="371" y="38"/>
                  </a:cubicBezTo>
                  <a:cubicBezTo>
                    <a:pt x="360" y="26"/>
                    <a:pt x="347" y="16"/>
                    <a:pt x="331" y="9"/>
                  </a:cubicBezTo>
                  <a:cubicBezTo>
                    <a:pt x="324" y="6"/>
                    <a:pt x="315" y="3"/>
                    <a:pt x="307" y="2"/>
                  </a:cubicBezTo>
                  <a:cubicBezTo>
                    <a:pt x="299" y="0"/>
                    <a:pt x="290" y="0"/>
                    <a:pt x="282" y="0"/>
                  </a:cubicBezTo>
                  <a:cubicBezTo>
                    <a:pt x="252" y="1"/>
                    <a:pt x="224" y="16"/>
                    <a:pt x="204" y="37"/>
                  </a:cubicBezTo>
                  <a:cubicBezTo>
                    <a:pt x="185" y="16"/>
                    <a:pt x="157" y="1"/>
                    <a:pt x="127" y="0"/>
                  </a:cubicBezTo>
                  <a:cubicBezTo>
                    <a:pt x="120" y="0"/>
                    <a:pt x="120" y="0"/>
                    <a:pt x="120" y="0"/>
                  </a:cubicBezTo>
                  <a:cubicBezTo>
                    <a:pt x="114" y="0"/>
                    <a:pt x="114" y="0"/>
                    <a:pt x="114" y="0"/>
                  </a:cubicBezTo>
                  <a:cubicBezTo>
                    <a:pt x="110" y="0"/>
                    <a:pt x="106" y="0"/>
                    <a:pt x="102" y="1"/>
                  </a:cubicBezTo>
                  <a:cubicBezTo>
                    <a:pt x="93" y="3"/>
                    <a:pt x="85" y="5"/>
                    <a:pt x="77" y="9"/>
                  </a:cubicBezTo>
                  <a:cubicBezTo>
                    <a:pt x="62" y="16"/>
                    <a:pt x="48" y="26"/>
                    <a:pt x="37" y="38"/>
                  </a:cubicBezTo>
                  <a:cubicBezTo>
                    <a:pt x="26" y="51"/>
                    <a:pt x="17" y="65"/>
                    <a:pt x="11" y="80"/>
                  </a:cubicBezTo>
                  <a:cubicBezTo>
                    <a:pt x="8" y="88"/>
                    <a:pt x="5" y="96"/>
                    <a:pt x="4" y="104"/>
                  </a:cubicBezTo>
                  <a:cubicBezTo>
                    <a:pt x="2" y="112"/>
                    <a:pt x="1" y="120"/>
                    <a:pt x="0" y="128"/>
                  </a:cubicBezTo>
                  <a:cubicBezTo>
                    <a:pt x="0" y="136"/>
                    <a:pt x="0" y="144"/>
                    <a:pt x="1" y="152"/>
                  </a:cubicBezTo>
                  <a:cubicBezTo>
                    <a:pt x="2" y="160"/>
                    <a:pt x="3" y="168"/>
                    <a:pt x="5" y="176"/>
                  </a:cubicBezTo>
                  <a:cubicBezTo>
                    <a:pt x="9" y="192"/>
                    <a:pt x="16" y="207"/>
                    <a:pt x="25" y="221"/>
                  </a:cubicBezTo>
                  <a:cubicBezTo>
                    <a:pt x="25" y="220"/>
                    <a:pt x="25" y="220"/>
                    <a:pt x="25" y="220"/>
                  </a:cubicBezTo>
                  <a:cubicBezTo>
                    <a:pt x="26" y="220"/>
                    <a:pt x="26" y="221"/>
                    <a:pt x="26" y="221"/>
                  </a:cubicBezTo>
                  <a:cubicBezTo>
                    <a:pt x="26" y="222"/>
                    <a:pt x="26" y="222"/>
                    <a:pt x="26" y="222"/>
                  </a:cubicBezTo>
                  <a:cubicBezTo>
                    <a:pt x="26" y="221"/>
                    <a:pt x="26" y="221"/>
                    <a:pt x="26" y="221"/>
                  </a:cubicBezTo>
                  <a:cubicBezTo>
                    <a:pt x="55" y="257"/>
                    <a:pt x="85" y="293"/>
                    <a:pt x="114" y="329"/>
                  </a:cubicBezTo>
                  <a:cubicBezTo>
                    <a:pt x="144" y="364"/>
                    <a:pt x="174" y="400"/>
                    <a:pt x="204" y="435"/>
                  </a:cubicBezTo>
                  <a:cubicBezTo>
                    <a:pt x="177" y="397"/>
                    <a:pt x="149" y="361"/>
                    <a:pt x="122" y="323"/>
                  </a:cubicBezTo>
                  <a:cubicBezTo>
                    <a:pt x="94" y="286"/>
                    <a:pt x="66" y="250"/>
                    <a:pt x="38" y="213"/>
                  </a:cubicBezTo>
                  <a:cubicBezTo>
                    <a:pt x="38" y="213"/>
                    <a:pt x="38" y="213"/>
                    <a:pt x="38" y="213"/>
                  </a:cubicBezTo>
                  <a:cubicBezTo>
                    <a:pt x="37" y="212"/>
                    <a:pt x="37" y="212"/>
                    <a:pt x="37" y="212"/>
                  </a:cubicBezTo>
                  <a:cubicBezTo>
                    <a:pt x="38" y="213"/>
                    <a:pt x="38" y="213"/>
                    <a:pt x="38" y="213"/>
                  </a:cubicBezTo>
                  <a:cubicBezTo>
                    <a:pt x="38" y="212"/>
                    <a:pt x="38" y="212"/>
                    <a:pt x="38" y="212"/>
                  </a:cubicBezTo>
                  <a:cubicBezTo>
                    <a:pt x="30" y="200"/>
                    <a:pt x="24" y="186"/>
                    <a:pt x="21" y="172"/>
                  </a:cubicBezTo>
                  <a:cubicBezTo>
                    <a:pt x="20" y="165"/>
                    <a:pt x="19" y="158"/>
                    <a:pt x="18" y="151"/>
                  </a:cubicBezTo>
                  <a:cubicBezTo>
                    <a:pt x="18" y="144"/>
                    <a:pt x="18" y="136"/>
                    <a:pt x="18" y="129"/>
                  </a:cubicBezTo>
                  <a:cubicBezTo>
                    <a:pt x="19" y="122"/>
                    <a:pt x="20" y="115"/>
                    <a:pt x="22" y="108"/>
                  </a:cubicBezTo>
                  <a:cubicBezTo>
                    <a:pt x="23" y="101"/>
                    <a:pt x="25" y="94"/>
                    <a:pt x="28" y="87"/>
                  </a:cubicBezTo>
                  <a:cubicBezTo>
                    <a:pt x="34" y="74"/>
                    <a:pt x="41" y="62"/>
                    <a:pt x="51" y="51"/>
                  </a:cubicBezTo>
                  <a:cubicBezTo>
                    <a:pt x="61" y="41"/>
                    <a:pt x="72" y="32"/>
                    <a:pt x="85" y="27"/>
                  </a:cubicBezTo>
                  <a:cubicBezTo>
                    <a:pt x="91" y="24"/>
                    <a:pt x="98" y="22"/>
                    <a:pt x="105" y="21"/>
                  </a:cubicBezTo>
                  <a:cubicBezTo>
                    <a:pt x="110" y="20"/>
                    <a:pt x="121" y="19"/>
                    <a:pt x="126" y="20"/>
                  </a:cubicBezTo>
                  <a:cubicBezTo>
                    <a:pt x="153" y="21"/>
                    <a:pt x="179" y="37"/>
                    <a:pt x="196" y="60"/>
                  </a:cubicBezTo>
                  <a:cubicBezTo>
                    <a:pt x="197" y="61"/>
                    <a:pt x="197" y="61"/>
                    <a:pt x="198" y="62"/>
                  </a:cubicBezTo>
                  <a:cubicBezTo>
                    <a:pt x="203" y="65"/>
                    <a:pt x="209" y="64"/>
                    <a:pt x="213" y="60"/>
                  </a:cubicBezTo>
                  <a:cubicBezTo>
                    <a:pt x="221" y="49"/>
                    <a:pt x="232" y="39"/>
                    <a:pt x="244" y="32"/>
                  </a:cubicBezTo>
                  <a:cubicBezTo>
                    <a:pt x="256" y="25"/>
                    <a:pt x="269" y="21"/>
                    <a:pt x="283" y="20"/>
                  </a:cubicBezTo>
                  <a:cubicBezTo>
                    <a:pt x="290" y="19"/>
                    <a:pt x="297" y="20"/>
                    <a:pt x="304" y="21"/>
                  </a:cubicBezTo>
                  <a:cubicBezTo>
                    <a:pt x="310" y="22"/>
                    <a:pt x="317" y="24"/>
                    <a:pt x="324" y="27"/>
                  </a:cubicBezTo>
                  <a:cubicBezTo>
                    <a:pt x="336" y="32"/>
                    <a:pt x="348" y="41"/>
                    <a:pt x="358" y="51"/>
                  </a:cubicBezTo>
                  <a:cubicBezTo>
                    <a:pt x="367" y="61"/>
                    <a:pt x="375" y="74"/>
                    <a:pt x="381" y="87"/>
                  </a:cubicBezTo>
                  <a:cubicBezTo>
                    <a:pt x="383" y="94"/>
                    <a:pt x="386" y="101"/>
                    <a:pt x="387" y="108"/>
                  </a:cubicBezTo>
                  <a:cubicBezTo>
                    <a:pt x="389" y="115"/>
                    <a:pt x="390" y="121"/>
                    <a:pt x="391" y="129"/>
                  </a:cubicBezTo>
                  <a:cubicBezTo>
                    <a:pt x="391" y="137"/>
                    <a:pt x="391" y="143"/>
                    <a:pt x="391" y="151"/>
                  </a:cubicBezTo>
                  <a:cubicBezTo>
                    <a:pt x="390" y="158"/>
                    <a:pt x="389" y="165"/>
                    <a:pt x="388" y="172"/>
                  </a:cubicBezTo>
                  <a:cubicBezTo>
                    <a:pt x="385" y="187"/>
                    <a:pt x="379" y="200"/>
                    <a:pt x="371" y="213"/>
                  </a:cubicBezTo>
                  <a:cubicBezTo>
                    <a:pt x="371" y="213"/>
                    <a:pt x="371" y="213"/>
                    <a:pt x="371" y="213"/>
                  </a:cubicBezTo>
                  <a:cubicBezTo>
                    <a:pt x="371" y="213"/>
                    <a:pt x="371" y="213"/>
                    <a:pt x="371" y="213"/>
                  </a:cubicBezTo>
                  <a:cubicBezTo>
                    <a:pt x="371" y="213"/>
                    <a:pt x="371" y="213"/>
                    <a:pt x="371" y="213"/>
                  </a:cubicBezTo>
                  <a:cubicBezTo>
                    <a:pt x="345" y="247"/>
                    <a:pt x="319" y="281"/>
                    <a:pt x="294" y="315"/>
                  </a:cubicBezTo>
                  <a:cubicBezTo>
                    <a:pt x="268" y="350"/>
                    <a:pt x="242" y="384"/>
                    <a:pt x="217" y="418"/>
                  </a:cubicBezTo>
                  <a:cubicBezTo>
                    <a:pt x="245" y="386"/>
                    <a:pt x="273" y="353"/>
                    <a:pt x="300" y="320"/>
                  </a:cubicBezTo>
                  <a:cubicBezTo>
                    <a:pt x="328" y="288"/>
                    <a:pt x="355" y="254"/>
                    <a:pt x="382" y="221"/>
                  </a:cubicBezTo>
                  <a:cubicBezTo>
                    <a:pt x="382" y="221"/>
                    <a:pt x="382" y="221"/>
                    <a:pt x="382" y="221"/>
                  </a:cubicBezTo>
                  <a:cubicBezTo>
                    <a:pt x="382" y="221"/>
                    <a:pt x="382" y="221"/>
                    <a:pt x="382" y="221"/>
                  </a:cubicBezTo>
                  <a:cubicBezTo>
                    <a:pt x="383" y="221"/>
                    <a:pt x="383" y="220"/>
                    <a:pt x="383" y="220"/>
                  </a:cubicBezTo>
                  <a:cubicBezTo>
                    <a:pt x="383" y="220"/>
                    <a:pt x="383" y="220"/>
                    <a:pt x="383" y="220"/>
                  </a:cubicBezTo>
                  <a:cubicBezTo>
                    <a:pt x="392" y="207"/>
                    <a:pt x="399" y="192"/>
                    <a:pt x="403" y="176"/>
                  </a:cubicBezTo>
                  <a:cubicBezTo>
                    <a:pt x="405" y="168"/>
                    <a:pt x="406" y="160"/>
                    <a:pt x="407" y="152"/>
                  </a:cubicBezTo>
                  <a:cubicBezTo>
                    <a:pt x="408" y="144"/>
                    <a:pt x="408" y="136"/>
                    <a:pt x="40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37" name="Freeform 15"/>
            <p:cNvSpPr>
              <a:spLocks/>
            </p:cNvSpPr>
            <p:nvPr/>
          </p:nvSpPr>
          <p:spPr bwMode="auto">
            <a:xfrm>
              <a:off x="840" y="687"/>
              <a:ext cx="112" cy="45"/>
            </a:xfrm>
            <a:custGeom>
              <a:avLst/>
              <a:gdLst>
                <a:gd name="T0" fmla="*/ 336 w 336"/>
                <a:gd name="T1" fmla="*/ 57 h 134"/>
                <a:gd name="T2" fmla="*/ 291 w 336"/>
                <a:gd name="T3" fmla="*/ 56 h 134"/>
                <a:gd name="T4" fmla="*/ 289 w 336"/>
                <a:gd name="T5" fmla="*/ 57 h 134"/>
                <a:gd name="T6" fmla="*/ 289 w 336"/>
                <a:gd name="T7" fmla="*/ 57 h 134"/>
                <a:gd name="T8" fmla="*/ 271 w 336"/>
                <a:gd name="T9" fmla="*/ 110 h 134"/>
                <a:gd name="T10" fmla="*/ 258 w 336"/>
                <a:gd name="T11" fmla="*/ 5 h 134"/>
                <a:gd name="T12" fmla="*/ 254 w 336"/>
                <a:gd name="T13" fmla="*/ 1 h 134"/>
                <a:gd name="T14" fmla="*/ 246 w 336"/>
                <a:gd name="T15" fmla="*/ 4 h 134"/>
                <a:gd name="T16" fmla="*/ 246 w 336"/>
                <a:gd name="T17" fmla="*/ 4 h 134"/>
                <a:gd name="T18" fmla="*/ 227 w 336"/>
                <a:gd name="T19" fmla="*/ 58 h 134"/>
                <a:gd name="T20" fmla="*/ 216 w 336"/>
                <a:gd name="T21" fmla="*/ 35 h 134"/>
                <a:gd name="T22" fmla="*/ 214 w 336"/>
                <a:gd name="T23" fmla="*/ 32 h 134"/>
                <a:gd name="T24" fmla="*/ 205 w 336"/>
                <a:gd name="T25" fmla="*/ 33 h 134"/>
                <a:gd name="T26" fmla="*/ 191 w 336"/>
                <a:gd name="T27" fmla="*/ 49 h 134"/>
                <a:gd name="T28" fmla="*/ 145 w 336"/>
                <a:gd name="T29" fmla="*/ 49 h 134"/>
                <a:gd name="T30" fmla="*/ 139 w 336"/>
                <a:gd name="T31" fmla="*/ 54 h 134"/>
                <a:gd name="T32" fmla="*/ 126 w 336"/>
                <a:gd name="T33" fmla="*/ 97 h 134"/>
                <a:gd name="T34" fmla="*/ 112 w 336"/>
                <a:gd name="T35" fmla="*/ 6 h 134"/>
                <a:gd name="T36" fmla="*/ 112 w 336"/>
                <a:gd name="T37" fmla="*/ 5 h 134"/>
                <a:gd name="T38" fmla="*/ 108 w 336"/>
                <a:gd name="T39" fmla="*/ 1 h 134"/>
                <a:gd name="T40" fmla="*/ 102 w 336"/>
                <a:gd name="T41" fmla="*/ 5 h 134"/>
                <a:gd name="T42" fmla="*/ 82 w 336"/>
                <a:gd name="T43" fmla="*/ 66 h 134"/>
                <a:gd name="T44" fmla="*/ 67 w 336"/>
                <a:gd name="T45" fmla="*/ 36 h 134"/>
                <a:gd name="T46" fmla="*/ 67 w 336"/>
                <a:gd name="T47" fmla="*/ 36 h 134"/>
                <a:gd name="T48" fmla="*/ 66 w 336"/>
                <a:gd name="T49" fmla="*/ 36 h 134"/>
                <a:gd name="T50" fmla="*/ 63 w 336"/>
                <a:gd name="T51" fmla="*/ 36 h 134"/>
                <a:gd name="T52" fmla="*/ 48 w 336"/>
                <a:gd name="T53" fmla="*/ 54 h 134"/>
                <a:gd name="T54" fmla="*/ 0 w 336"/>
                <a:gd name="T55" fmla="*/ 56 h 134"/>
                <a:gd name="T56" fmla="*/ 48 w 336"/>
                <a:gd name="T57" fmla="*/ 58 h 134"/>
                <a:gd name="T58" fmla="*/ 50 w 336"/>
                <a:gd name="T59" fmla="*/ 57 h 134"/>
                <a:gd name="T60" fmla="*/ 50 w 336"/>
                <a:gd name="T61" fmla="*/ 57 h 134"/>
                <a:gd name="T62" fmla="*/ 64 w 336"/>
                <a:gd name="T63" fmla="*/ 42 h 134"/>
                <a:gd name="T64" fmla="*/ 79 w 336"/>
                <a:gd name="T65" fmla="*/ 77 h 134"/>
                <a:gd name="T66" fmla="*/ 81 w 336"/>
                <a:gd name="T67" fmla="*/ 79 h 134"/>
                <a:gd name="T68" fmla="*/ 86 w 336"/>
                <a:gd name="T69" fmla="*/ 76 h 134"/>
                <a:gd name="T70" fmla="*/ 86 w 336"/>
                <a:gd name="T71" fmla="*/ 76 h 134"/>
                <a:gd name="T72" fmla="*/ 104 w 336"/>
                <a:gd name="T73" fmla="*/ 27 h 134"/>
                <a:gd name="T74" fmla="*/ 118 w 336"/>
                <a:gd name="T75" fmla="*/ 128 h 134"/>
                <a:gd name="T76" fmla="*/ 123 w 336"/>
                <a:gd name="T77" fmla="*/ 133 h 134"/>
                <a:gd name="T78" fmla="*/ 131 w 336"/>
                <a:gd name="T79" fmla="*/ 129 h 134"/>
                <a:gd name="T80" fmla="*/ 150 w 336"/>
                <a:gd name="T81" fmla="*/ 63 h 134"/>
                <a:gd name="T82" fmla="*/ 194 w 336"/>
                <a:gd name="T83" fmla="*/ 63 h 134"/>
                <a:gd name="T84" fmla="*/ 199 w 336"/>
                <a:gd name="T85" fmla="*/ 60 h 134"/>
                <a:gd name="T86" fmla="*/ 208 w 336"/>
                <a:gd name="T87" fmla="*/ 50 h 134"/>
                <a:gd name="T88" fmla="*/ 222 w 336"/>
                <a:gd name="T89" fmla="*/ 78 h 134"/>
                <a:gd name="T90" fmla="*/ 226 w 336"/>
                <a:gd name="T91" fmla="*/ 81 h 134"/>
                <a:gd name="T92" fmla="*/ 234 w 336"/>
                <a:gd name="T93" fmla="*/ 77 h 134"/>
                <a:gd name="T94" fmla="*/ 250 w 336"/>
                <a:gd name="T95" fmla="*/ 31 h 134"/>
                <a:gd name="T96" fmla="*/ 266 w 336"/>
                <a:gd name="T97" fmla="*/ 128 h 134"/>
                <a:gd name="T98" fmla="*/ 266 w 336"/>
                <a:gd name="T99" fmla="*/ 128 h 134"/>
                <a:gd name="T100" fmla="*/ 269 w 336"/>
                <a:gd name="T101" fmla="*/ 131 h 134"/>
                <a:gd name="T102" fmla="*/ 273 w 336"/>
                <a:gd name="T103" fmla="*/ 128 h 134"/>
                <a:gd name="T104" fmla="*/ 292 w 336"/>
                <a:gd name="T105" fmla="*/ 59 h 134"/>
                <a:gd name="T106" fmla="*/ 336 w 336"/>
                <a:gd name="T107" fmla="*/ 5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134">
                  <a:moveTo>
                    <a:pt x="336" y="57"/>
                  </a:moveTo>
                  <a:cubicBezTo>
                    <a:pt x="291" y="56"/>
                    <a:pt x="291" y="56"/>
                    <a:pt x="291" y="56"/>
                  </a:cubicBezTo>
                  <a:cubicBezTo>
                    <a:pt x="290" y="56"/>
                    <a:pt x="289" y="56"/>
                    <a:pt x="289" y="57"/>
                  </a:cubicBezTo>
                  <a:cubicBezTo>
                    <a:pt x="289" y="57"/>
                    <a:pt x="289" y="57"/>
                    <a:pt x="289" y="57"/>
                  </a:cubicBezTo>
                  <a:cubicBezTo>
                    <a:pt x="271" y="110"/>
                    <a:pt x="271" y="110"/>
                    <a:pt x="271" y="110"/>
                  </a:cubicBezTo>
                  <a:cubicBezTo>
                    <a:pt x="258" y="5"/>
                    <a:pt x="258" y="5"/>
                    <a:pt x="258" y="5"/>
                  </a:cubicBezTo>
                  <a:cubicBezTo>
                    <a:pt x="258" y="3"/>
                    <a:pt x="256" y="1"/>
                    <a:pt x="254" y="1"/>
                  </a:cubicBezTo>
                  <a:cubicBezTo>
                    <a:pt x="251" y="0"/>
                    <a:pt x="248" y="1"/>
                    <a:pt x="246" y="4"/>
                  </a:cubicBezTo>
                  <a:cubicBezTo>
                    <a:pt x="246" y="4"/>
                    <a:pt x="246" y="4"/>
                    <a:pt x="246" y="4"/>
                  </a:cubicBezTo>
                  <a:cubicBezTo>
                    <a:pt x="227" y="58"/>
                    <a:pt x="227" y="58"/>
                    <a:pt x="227" y="58"/>
                  </a:cubicBezTo>
                  <a:cubicBezTo>
                    <a:pt x="216" y="35"/>
                    <a:pt x="216" y="35"/>
                    <a:pt x="216" y="35"/>
                  </a:cubicBezTo>
                  <a:cubicBezTo>
                    <a:pt x="215" y="34"/>
                    <a:pt x="215" y="33"/>
                    <a:pt x="214" y="32"/>
                  </a:cubicBezTo>
                  <a:cubicBezTo>
                    <a:pt x="211" y="30"/>
                    <a:pt x="207" y="30"/>
                    <a:pt x="205" y="33"/>
                  </a:cubicBezTo>
                  <a:cubicBezTo>
                    <a:pt x="191" y="49"/>
                    <a:pt x="191" y="49"/>
                    <a:pt x="191" y="49"/>
                  </a:cubicBezTo>
                  <a:cubicBezTo>
                    <a:pt x="145" y="49"/>
                    <a:pt x="145" y="49"/>
                    <a:pt x="145" y="49"/>
                  </a:cubicBezTo>
                  <a:cubicBezTo>
                    <a:pt x="142" y="49"/>
                    <a:pt x="140" y="51"/>
                    <a:pt x="139" y="54"/>
                  </a:cubicBezTo>
                  <a:cubicBezTo>
                    <a:pt x="126" y="97"/>
                    <a:pt x="126" y="97"/>
                    <a:pt x="126" y="97"/>
                  </a:cubicBezTo>
                  <a:cubicBezTo>
                    <a:pt x="122" y="67"/>
                    <a:pt x="117" y="36"/>
                    <a:pt x="112" y="6"/>
                  </a:cubicBezTo>
                  <a:cubicBezTo>
                    <a:pt x="112" y="5"/>
                    <a:pt x="112" y="5"/>
                    <a:pt x="112" y="5"/>
                  </a:cubicBezTo>
                  <a:cubicBezTo>
                    <a:pt x="111" y="4"/>
                    <a:pt x="110" y="2"/>
                    <a:pt x="108" y="1"/>
                  </a:cubicBezTo>
                  <a:cubicBezTo>
                    <a:pt x="106" y="1"/>
                    <a:pt x="103" y="2"/>
                    <a:pt x="102" y="5"/>
                  </a:cubicBezTo>
                  <a:cubicBezTo>
                    <a:pt x="82" y="66"/>
                    <a:pt x="82" y="66"/>
                    <a:pt x="82" y="66"/>
                  </a:cubicBezTo>
                  <a:cubicBezTo>
                    <a:pt x="67" y="36"/>
                    <a:pt x="67" y="36"/>
                    <a:pt x="67" y="36"/>
                  </a:cubicBezTo>
                  <a:cubicBezTo>
                    <a:pt x="67" y="36"/>
                    <a:pt x="67" y="36"/>
                    <a:pt x="67" y="36"/>
                  </a:cubicBezTo>
                  <a:cubicBezTo>
                    <a:pt x="66" y="36"/>
                    <a:pt x="66" y="36"/>
                    <a:pt x="66" y="36"/>
                  </a:cubicBezTo>
                  <a:cubicBezTo>
                    <a:pt x="65" y="35"/>
                    <a:pt x="63" y="35"/>
                    <a:pt x="63" y="36"/>
                  </a:cubicBezTo>
                  <a:cubicBezTo>
                    <a:pt x="48" y="54"/>
                    <a:pt x="48" y="54"/>
                    <a:pt x="48" y="54"/>
                  </a:cubicBezTo>
                  <a:cubicBezTo>
                    <a:pt x="0" y="56"/>
                    <a:pt x="0" y="56"/>
                    <a:pt x="0" y="56"/>
                  </a:cubicBezTo>
                  <a:cubicBezTo>
                    <a:pt x="48" y="58"/>
                    <a:pt x="48" y="58"/>
                    <a:pt x="48" y="58"/>
                  </a:cubicBezTo>
                  <a:cubicBezTo>
                    <a:pt x="49" y="58"/>
                    <a:pt x="49" y="58"/>
                    <a:pt x="50" y="57"/>
                  </a:cubicBezTo>
                  <a:cubicBezTo>
                    <a:pt x="50" y="57"/>
                    <a:pt x="50" y="57"/>
                    <a:pt x="50" y="57"/>
                  </a:cubicBezTo>
                  <a:cubicBezTo>
                    <a:pt x="64" y="42"/>
                    <a:pt x="64" y="42"/>
                    <a:pt x="64" y="42"/>
                  </a:cubicBezTo>
                  <a:cubicBezTo>
                    <a:pt x="79" y="77"/>
                    <a:pt x="79" y="77"/>
                    <a:pt x="79" y="77"/>
                  </a:cubicBezTo>
                  <a:cubicBezTo>
                    <a:pt x="80" y="78"/>
                    <a:pt x="80" y="78"/>
                    <a:pt x="81" y="79"/>
                  </a:cubicBezTo>
                  <a:cubicBezTo>
                    <a:pt x="83" y="79"/>
                    <a:pt x="85" y="78"/>
                    <a:pt x="86" y="76"/>
                  </a:cubicBezTo>
                  <a:cubicBezTo>
                    <a:pt x="86" y="76"/>
                    <a:pt x="86" y="76"/>
                    <a:pt x="86" y="76"/>
                  </a:cubicBezTo>
                  <a:cubicBezTo>
                    <a:pt x="104" y="27"/>
                    <a:pt x="104" y="27"/>
                    <a:pt x="104" y="27"/>
                  </a:cubicBezTo>
                  <a:cubicBezTo>
                    <a:pt x="109" y="61"/>
                    <a:pt x="113" y="95"/>
                    <a:pt x="118" y="128"/>
                  </a:cubicBezTo>
                  <a:cubicBezTo>
                    <a:pt x="118" y="131"/>
                    <a:pt x="120" y="133"/>
                    <a:pt x="123" y="133"/>
                  </a:cubicBezTo>
                  <a:cubicBezTo>
                    <a:pt x="126" y="134"/>
                    <a:pt x="130" y="132"/>
                    <a:pt x="131" y="129"/>
                  </a:cubicBezTo>
                  <a:cubicBezTo>
                    <a:pt x="150" y="63"/>
                    <a:pt x="150" y="63"/>
                    <a:pt x="150" y="63"/>
                  </a:cubicBezTo>
                  <a:cubicBezTo>
                    <a:pt x="194" y="63"/>
                    <a:pt x="194" y="63"/>
                    <a:pt x="194" y="63"/>
                  </a:cubicBezTo>
                  <a:cubicBezTo>
                    <a:pt x="196" y="63"/>
                    <a:pt x="198" y="62"/>
                    <a:pt x="199" y="60"/>
                  </a:cubicBezTo>
                  <a:cubicBezTo>
                    <a:pt x="208" y="50"/>
                    <a:pt x="208" y="50"/>
                    <a:pt x="208" y="50"/>
                  </a:cubicBezTo>
                  <a:cubicBezTo>
                    <a:pt x="222" y="78"/>
                    <a:pt x="222" y="78"/>
                    <a:pt x="222" y="78"/>
                  </a:cubicBezTo>
                  <a:cubicBezTo>
                    <a:pt x="223" y="79"/>
                    <a:pt x="224" y="81"/>
                    <a:pt x="226" y="81"/>
                  </a:cubicBezTo>
                  <a:cubicBezTo>
                    <a:pt x="229" y="82"/>
                    <a:pt x="233" y="81"/>
                    <a:pt x="234" y="77"/>
                  </a:cubicBezTo>
                  <a:cubicBezTo>
                    <a:pt x="250" y="31"/>
                    <a:pt x="250" y="31"/>
                    <a:pt x="250" y="31"/>
                  </a:cubicBezTo>
                  <a:cubicBezTo>
                    <a:pt x="266" y="128"/>
                    <a:pt x="266" y="128"/>
                    <a:pt x="266" y="128"/>
                  </a:cubicBezTo>
                  <a:cubicBezTo>
                    <a:pt x="266" y="128"/>
                    <a:pt x="266" y="128"/>
                    <a:pt x="266" y="128"/>
                  </a:cubicBezTo>
                  <a:cubicBezTo>
                    <a:pt x="266" y="129"/>
                    <a:pt x="267" y="131"/>
                    <a:pt x="269" y="131"/>
                  </a:cubicBezTo>
                  <a:cubicBezTo>
                    <a:pt x="271" y="132"/>
                    <a:pt x="273" y="130"/>
                    <a:pt x="273" y="128"/>
                  </a:cubicBezTo>
                  <a:cubicBezTo>
                    <a:pt x="292" y="59"/>
                    <a:pt x="292" y="59"/>
                    <a:pt x="292" y="59"/>
                  </a:cubicBezTo>
                  <a:lnTo>
                    <a:pt x="33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38" name="Freeform 16"/>
            <p:cNvSpPr>
              <a:spLocks/>
            </p:cNvSpPr>
            <p:nvPr/>
          </p:nvSpPr>
          <p:spPr bwMode="auto">
            <a:xfrm>
              <a:off x="1298" y="840"/>
              <a:ext cx="162" cy="113"/>
            </a:xfrm>
            <a:custGeom>
              <a:avLst/>
              <a:gdLst>
                <a:gd name="T0" fmla="*/ 485 w 485"/>
                <a:gd name="T1" fmla="*/ 90 h 338"/>
                <a:gd name="T2" fmla="*/ 480 w 485"/>
                <a:gd name="T3" fmla="*/ 80 h 338"/>
                <a:gd name="T4" fmla="*/ 461 w 485"/>
                <a:gd name="T5" fmla="*/ 69 h 338"/>
                <a:gd name="T6" fmla="*/ 447 w 485"/>
                <a:gd name="T7" fmla="*/ 69 h 338"/>
                <a:gd name="T8" fmla="*/ 421 w 485"/>
                <a:gd name="T9" fmla="*/ 69 h 338"/>
                <a:gd name="T10" fmla="*/ 317 w 485"/>
                <a:gd name="T11" fmla="*/ 70 h 338"/>
                <a:gd name="T12" fmla="*/ 113 w 485"/>
                <a:gd name="T13" fmla="*/ 74 h 338"/>
                <a:gd name="T14" fmla="*/ 106 w 485"/>
                <a:gd name="T15" fmla="*/ 62 h 338"/>
                <a:gd name="T16" fmla="*/ 95 w 485"/>
                <a:gd name="T17" fmla="*/ 47 h 338"/>
                <a:gd name="T18" fmla="*/ 67 w 485"/>
                <a:gd name="T19" fmla="*/ 24 h 338"/>
                <a:gd name="T20" fmla="*/ 35 w 485"/>
                <a:gd name="T21" fmla="*/ 8 h 338"/>
                <a:gd name="T22" fmla="*/ 0 w 485"/>
                <a:gd name="T23" fmla="*/ 0 h 338"/>
                <a:gd name="T24" fmla="*/ 33 w 485"/>
                <a:gd name="T25" fmla="*/ 11 h 338"/>
                <a:gd name="T26" fmla="*/ 63 w 485"/>
                <a:gd name="T27" fmla="*/ 29 h 338"/>
                <a:gd name="T28" fmla="*/ 88 w 485"/>
                <a:gd name="T29" fmla="*/ 53 h 338"/>
                <a:gd name="T30" fmla="*/ 97 w 485"/>
                <a:gd name="T31" fmla="*/ 67 h 338"/>
                <a:gd name="T32" fmla="*/ 104 w 485"/>
                <a:gd name="T33" fmla="*/ 82 h 338"/>
                <a:gd name="T34" fmla="*/ 109 w 485"/>
                <a:gd name="T35" fmla="*/ 86 h 338"/>
                <a:gd name="T36" fmla="*/ 317 w 485"/>
                <a:gd name="T37" fmla="*/ 90 h 338"/>
                <a:gd name="T38" fmla="*/ 421 w 485"/>
                <a:gd name="T39" fmla="*/ 91 h 338"/>
                <a:gd name="T40" fmla="*/ 447 w 485"/>
                <a:gd name="T41" fmla="*/ 91 h 338"/>
                <a:gd name="T42" fmla="*/ 459 w 485"/>
                <a:gd name="T43" fmla="*/ 92 h 338"/>
                <a:gd name="T44" fmla="*/ 462 w 485"/>
                <a:gd name="T45" fmla="*/ 93 h 338"/>
                <a:gd name="T46" fmla="*/ 462 w 485"/>
                <a:gd name="T47" fmla="*/ 95 h 338"/>
                <a:gd name="T48" fmla="*/ 462 w 485"/>
                <a:gd name="T49" fmla="*/ 97 h 338"/>
                <a:gd name="T50" fmla="*/ 460 w 485"/>
                <a:gd name="T51" fmla="*/ 110 h 338"/>
                <a:gd name="T52" fmla="*/ 456 w 485"/>
                <a:gd name="T53" fmla="*/ 135 h 338"/>
                <a:gd name="T54" fmla="*/ 448 w 485"/>
                <a:gd name="T55" fmla="*/ 187 h 338"/>
                <a:gd name="T56" fmla="*/ 444 w 485"/>
                <a:gd name="T57" fmla="*/ 212 h 338"/>
                <a:gd name="T58" fmla="*/ 442 w 485"/>
                <a:gd name="T59" fmla="*/ 225 h 338"/>
                <a:gd name="T60" fmla="*/ 441 w 485"/>
                <a:gd name="T61" fmla="*/ 232 h 338"/>
                <a:gd name="T62" fmla="*/ 440 w 485"/>
                <a:gd name="T63" fmla="*/ 235 h 338"/>
                <a:gd name="T64" fmla="*/ 429 w 485"/>
                <a:gd name="T65" fmla="*/ 242 h 338"/>
                <a:gd name="T66" fmla="*/ 403 w 485"/>
                <a:gd name="T67" fmla="*/ 242 h 338"/>
                <a:gd name="T68" fmla="*/ 351 w 485"/>
                <a:gd name="T69" fmla="*/ 243 h 338"/>
                <a:gd name="T70" fmla="*/ 143 w 485"/>
                <a:gd name="T71" fmla="*/ 249 h 338"/>
                <a:gd name="T72" fmla="*/ 143 w 485"/>
                <a:gd name="T73" fmla="*/ 249 h 338"/>
                <a:gd name="T74" fmla="*/ 143 w 485"/>
                <a:gd name="T75" fmla="*/ 249 h 338"/>
                <a:gd name="T76" fmla="*/ 140 w 485"/>
                <a:gd name="T77" fmla="*/ 253 h 338"/>
                <a:gd name="T78" fmla="*/ 158 w 485"/>
                <a:gd name="T79" fmla="*/ 338 h 338"/>
                <a:gd name="T80" fmla="*/ 147 w 485"/>
                <a:gd name="T81" fmla="*/ 256 h 338"/>
                <a:gd name="T82" fmla="*/ 351 w 485"/>
                <a:gd name="T83" fmla="*/ 261 h 338"/>
                <a:gd name="T84" fmla="*/ 403 w 485"/>
                <a:gd name="T85" fmla="*/ 262 h 338"/>
                <a:gd name="T86" fmla="*/ 429 w 485"/>
                <a:gd name="T87" fmla="*/ 262 h 338"/>
                <a:gd name="T88" fmla="*/ 459 w 485"/>
                <a:gd name="T89" fmla="*/ 244 h 338"/>
                <a:gd name="T90" fmla="*/ 462 w 485"/>
                <a:gd name="T91" fmla="*/ 235 h 338"/>
                <a:gd name="T92" fmla="*/ 463 w 485"/>
                <a:gd name="T93" fmla="*/ 229 h 338"/>
                <a:gd name="T94" fmla="*/ 466 w 485"/>
                <a:gd name="T95" fmla="*/ 216 h 338"/>
                <a:gd name="T96" fmla="*/ 470 w 485"/>
                <a:gd name="T97" fmla="*/ 190 h 338"/>
                <a:gd name="T98" fmla="*/ 478 w 485"/>
                <a:gd name="T99" fmla="*/ 139 h 338"/>
                <a:gd name="T100" fmla="*/ 483 w 485"/>
                <a:gd name="T101" fmla="*/ 113 h 338"/>
                <a:gd name="T102" fmla="*/ 485 w 485"/>
                <a:gd name="T103" fmla="*/ 101 h 338"/>
                <a:gd name="T104" fmla="*/ 485 w 485"/>
                <a:gd name="T105" fmla="*/ 9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5" h="338">
                  <a:moveTo>
                    <a:pt x="485" y="90"/>
                  </a:moveTo>
                  <a:cubicBezTo>
                    <a:pt x="484" y="86"/>
                    <a:pt x="482" y="83"/>
                    <a:pt x="480" y="80"/>
                  </a:cubicBezTo>
                  <a:cubicBezTo>
                    <a:pt x="475" y="74"/>
                    <a:pt x="468" y="70"/>
                    <a:pt x="461" y="69"/>
                  </a:cubicBezTo>
                  <a:cubicBezTo>
                    <a:pt x="455" y="69"/>
                    <a:pt x="452" y="69"/>
                    <a:pt x="447" y="69"/>
                  </a:cubicBezTo>
                  <a:cubicBezTo>
                    <a:pt x="421" y="69"/>
                    <a:pt x="421" y="69"/>
                    <a:pt x="421" y="69"/>
                  </a:cubicBezTo>
                  <a:cubicBezTo>
                    <a:pt x="317" y="70"/>
                    <a:pt x="317" y="70"/>
                    <a:pt x="317" y="70"/>
                  </a:cubicBezTo>
                  <a:cubicBezTo>
                    <a:pt x="249" y="71"/>
                    <a:pt x="181" y="73"/>
                    <a:pt x="113" y="74"/>
                  </a:cubicBezTo>
                  <a:cubicBezTo>
                    <a:pt x="111" y="70"/>
                    <a:pt x="109" y="66"/>
                    <a:pt x="106" y="62"/>
                  </a:cubicBezTo>
                  <a:cubicBezTo>
                    <a:pt x="102" y="57"/>
                    <a:pt x="99" y="52"/>
                    <a:pt x="95" y="47"/>
                  </a:cubicBezTo>
                  <a:cubicBezTo>
                    <a:pt x="86" y="38"/>
                    <a:pt x="77" y="30"/>
                    <a:pt x="67" y="24"/>
                  </a:cubicBezTo>
                  <a:cubicBezTo>
                    <a:pt x="57" y="17"/>
                    <a:pt x="46" y="12"/>
                    <a:pt x="35" y="8"/>
                  </a:cubicBezTo>
                  <a:cubicBezTo>
                    <a:pt x="24" y="4"/>
                    <a:pt x="12" y="2"/>
                    <a:pt x="0" y="0"/>
                  </a:cubicBezTo>
                  <a:cubicBezTo>
                    <a:pt x="12" y="3"/>
                    <a:pt x="23" y="6"/>
                    <a:pt x="33" y="11"/>
                  </a:cubicBezTo>
                  <a:cubicBezTo>
                    <a:pt x="44" y="16"/>
                    <a:pt x="54" y="22"/>
                    <a:pt x="63" y="29"/>
                  </a:cubicBezTo>
                  <a:cubicBezTo>
                    <a:pt x="73" y="36"/>
                    <a:pt x="81" y="44"/>
                    <a:pt x="88" y="53"/>
                  </a:cubicBezTo>
                  <a:cubicBezTo>
                    <a:pt x="91" y="58"/>
                    <a:pt x="94" y="62"/>
                    <a:pt x="97" y="67"/>
                  </a:cubicBezTo>
                  <a:cubicBezTo>
                    <a:pt x="100" y="72"/>
                    <a:pt x="102" y="77"/>
                    <a:pt x="104" y="82"/>
                  </a:cubicBezTo>
                  <a:cubicBezTo>
                    <a:pt x="105" y="84"/>
                    <a:pt x="107" y="86"/>
                    <a:pt x="109" y="86"/>
                  </a:cubicBezTo>
                  <a:cubicBezTo>
                    <a:pt x="179" y="87"/>
                    <a:pt x="248" y="90"/>
                    <a:pt x="317" y="90"/>
                  </a:cubicBezTo>
                  <a:cubicBezTo>
                    <a:pt x="421" y="91"/>
                    <a:pt x="421" y="91"/>
                    <a:pt x="421" y="91"/>
                  </a:cubicBezTo>
                  <a:cubicBezTo>
                    <a:pt x="447" y="91"/>
                    <a:pt x="447" y="91"/>
                    <a:pt x="447" y="91"/>
                  </a:cubicBezTo>
                  <a:cubicBezTo>
                    <a:pt x="459" y="92"/>
                    <a:pt x="459" y="92"/>
                    <a:pt x="459" y="92"/>
                  </a:cubicBezTo>
                  <a:cubicBezTo>
                    <a:pt x="460" y="92"/>
                    <a:pt x="461" y="92"/>
                    <a:pt x="462" y="93"/>
                  </a:cubicBezTo>
                  <a:cubicBezTo>
                    <a:pt x="462" y="94"/>
                    <a:pt x="462" y="94"/>
                    <a:pt x="462" y="95"/>
                  </a:cubicBezTo>
                  <a:cubicBezTo>
                    <a:pt x="463" y="96"/>
                    <a:pt x="463" y="95"/>
                    <a:pt x="462" y="97"/>
                  </a:cubicBezTo>
                  <a:cubicBezTo>
                    <a:pt x="460" y="110"/>
                    <a:pt x="460" y="110"/>
                    <a:pt x="460" y="110"/>
                  </a:cubicBezTo>
                  <a:cubicBezTo>
                    <a:pt x="456" y="135"/>
                    <a:pt x="456" y="135"/>
                    <a:pt x="456" y="135"/>
                  </a:cubicBezTo>
                  <a:cubicBezTo>
                    <a:pt x="448" y="187"/>
                    <a:pt x="448" y="187"/>
                    <a:pt x="448" y="187"/>
                  </a:cubicBezTo>
                  <a:cubicBezTo>
                    <a:pt x="444" y="212"/>
                    <a:pt x="444" y="212"/>
                    <a:pt x="444" y="212"/>
                  </a:cubicBezTo>
                  <a:cubicBezTo>
                    <a:pt x="442" y="225"/>
                    <a:pt x="442" y="225"/>
                    <a:pt x="442" y="225"/>
                  </a:cubicBezTo>
                  <a:cubicBezTo>
                    <a:pt x="441" y="232"/>
                    <a:pt x="441" y="232"/>
                    <a:pt x="441" y="232"/>
                  </a:cubicBezTo>
                  <a:cubicBezTo>
                    <a:pt x="441" y="233"/>
                    <a:pt x="441" y="234"/>
                    <a:pt x="440" y="235"/>
                  </a:cubicBezTo>
                  <a:cubicBezTo>
                    <a:pt x="438" y="239"/>
                    <a:pt x="434" y="242"/>
                    <a:pt x="429" y="242"/>
                  </a:cubicBezTo>
                  <a:cubicBezTo>
                    <a:pt x="403" y="242"/>
                    <a:pt x="403" y="242"/>
                    <a:pt x="403" y="242"/>
                  </a:cubicBezTo>
                  <a:cubicBezTo>
                    <a:pt x="351" y="243"/>
                    <a:pt x="351" y="243"/>
                    <a:pt x="351" y="243"/>
                  </a:cubicBezTo>
                  <a:cubicBezTo>
                    <a:pt x="282" y="245"/>
                    <a:pt x="212" y="246"/>
                    <a:pt x="143" y="249"/>
                  </a:cubicBezTo>
                  <a:cubicBezTo>
                    <a:pt x="143" y="249"/>
                    <a:pt x="143" y="249"/>
                    <a:pt x="143" y="249"/>
                  </a:cubicBezTo>
                  <a:cubicBezTo>
                    <a:pt x="143" y="249"/>
                    <a:pt x="143" y="249"/>
                    <a:pt x="143" y="249"/>
                  </a:cubicBezTo>
                  <a:cubicBezTo>
                    <a:pt x="141" y="249"/>
                    <a:pt x="140" y="251"/>
                    <a:pt x="140" y="253"/>
                  </a:cubicBezTo>
                  <a:cubicBezTo>
                    <a:pt x="146" y="281"/>
                    <a:pt x="152" y="310"/>
                    <a:pt x="158" y="338"/>
                  </a:cubicBezTo>
                  <a:cubicBezTo>
                    <a:pt x="154" y="311"/>
                    <a:pt x="151" y="283"/>
                    <a:pt x="147" y="256"/>
                  </a:cubicBezTo>
                  <a:cubicBezTo>
                    <a:pt x="215" y="259"/>
                    <a:pt x="283" y="259"/>
                    <a:pt x="351" y="261"/>
                  </a:cubicBezTo>
                  <a:cubicBezTo>
                    <a:pt x="403" y="262"/>
                    <a:pt x="403" y="262"/>
                    <a:pt x="403" y="262"/>
                  </a:cubicBezTo>
                  <a:cubicBezTo>
                    <a:pt x="429" y="262"/>
                    <a:pt x="429" y="262"/>
                    <a:pt x="429" y="262"/>
                  </a:cubicBezTo>
                  <a:cubicBezTo>
                    <a:pt x="441" y="263"/>
                    <a:pt x="454" y="256"/>
                    <a:pt x="459" y="244"/>
                  </a:cubicBezTo>
                  <a:cubicBezTo>
                    <a:pt x="461" y="241"/>
                    <a:pt x="462" y="238"/>
                    <a:pt x="462" y="235"/>
                  </a:cubicBezTo>
                  <a:cubicBezTo>
                    <a:pt x="463" y="229"/>
                    <a:pt x="463" y="229"/>
                    <a:pt x="463" y="229"/>
                  </a:cubicBezTo>
                  <a:cubicBezTo>
                    <a:pt x="466" y="216"/>
                    <a:pt x="466" y="216"/>
                    <a:pt x="466" y="216"/>
                  </a:cubicBezTo>
                  <a:cubicBezTo>
                    <a:pt x="470" y="190"/>
                    <a:pt x="470" y="190"/>
                    <a:pt x="470" y="190"/>
                  </a:cubicBezTo>
                  <a:cubicBezTo>
                    <a:pt x="478" y="139"/>
                    <a:pt x="478" y="139"/>
                    <a:pt x="478" y="139"/>
                  </a:cubicBezTo>
                  <a:cubicBezTo>
                    <a:pt x="483" y="113"/>
                    <a:pt x="483" y="113"/>
                    <a:pt x="483" y="113"/>
                  </a:cubicBezTo>
                  <a:cubicBezTo>
                    <a:pt x="485" y="101"/>
                    <a:pt x="485" y="101"/>
                    <a:pt x="485" y="101"/>
                  </a:cubicBezTo>
                  <a:cubicBezTo>
                    <a:pt x="485" y="98"/>
                    <a:pt x="485" y="93"/>
                    <a:pt x="485"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39" name="Freeform 17"/>
            <p:cNvSpPr>
              <a:spLocks/>
            </p:cNvSpPr>
            <p:nvPr/>
          </p:nvSpPr>
          <p:spPr bwMode="auto">
            <a:xfrm>
              <a:off x="1336" y="950"/>
              <a:ext cx="35" cy="31"/>
            </a:xfrm>
            <a:custGeom>
              <a:avLst/>
              <a:gdLst>
                <a:gd name="T0" fmla="*/ 46 w 105"/>
                <a:gd name="T1" fmla="*/ 92 h 93"/>
                <a:gd name="T2" fmla="*/ 35 w 105"/>
                <a:gd name="T3" fmla="*/ 91 h 93"/>
                <a:gd name="T4" fmla="*/ 23 w 105"/>
                <a:gd name="T5" fmla="*/ 86 h 93"/>
                <a:gd name="T6" fmla="*/ 17 w 105"/>
                <a:gd name="T7" fmla="*/ 81 h 93"/>
                <a:gd name="T8" fmla="*/ 11 w 105"/>
                <a:gd name="T9" fmla="*/ 74 h 93"/>
                <a:gd name="T10" fmla="*/ 8 w 105"/>
                <a:gd name="T11" fmla="*/ 29 h 93"/>
                <a:gd name="T12" fmla="*/ 15 w 105"/>
                <a:gd name="T13" fmla="*/ 18 h 93"/>
                <a:gd name="T14" fmla="*/ 16 w 105"/>
                <a:gd name="T15" fmla="*/ 16 h 93"/>
                <a:gd name="T16" fmla="*/ 16 w 105"/>
                <a:gd name="T17" fmla="*/ 16 h 93"/>
                <a:gd name="T18" fmla="*/ 17 w 105"/>
                <a:gd name="T19" fmla="*/ 15 h 93"/>
                <a:gd name="T20" fmla="*/ 17 w 105"/>
                <a:gd name="T21" fmla="*/ 15 h 93"/>
                <a:gd name="T22" fmla="*/ 19 w 105"/>
                <a:gd name="T23" fmla="*/ 13 h 93"/>
                <a:gd name="T24" fmla="*/ 25 w 105"/>
                <a:gd name="T25" fmla="*/ 8 h 93"/>
                <a:gd name="T26" fmla="*/ 52 w 105"/>
                <a:gd name="T27" fmla="*/ 0 h 93"/>
                <a:gd name="T28" fmla="*/ 79 w 105"/>
                <a:gd name="T29" fmla="*/ 8 h 93"/>
                <a:gd name="T30" fmla="*/ 97 w 105"/>
                <a:gd name="T31" fmla="*/ 29 h 93"/>
                <a:gd name="T32" fmla="*/ 94 w 105"/>
                <a:gd name="T33" fmla="*/ 74 h 93"/>
                <a:gd name="T34" fmla="*/ 70 w 105"/>
                <a:gd name="T35" fmla="*/ 91 h 93"/>
                <a:gd name="T36" fmla="*/ 59 w 105"/>
                <a:gd name="T37" fmla="*/ 92 h 93"/>
                <a:gd name="T38" fmla="*/ 68 w 105"/>
                <a:gd name="T39" fmla="*/ 87 h 93"/>
                <a:gd name="T40" fmla="*/ 83 w 105"/>
                <a:gd name="T41" fmla="*/ 68 h 93"/>
                <a:gd name="T42" fmla="*/ 79 w 105"/>
                <a:gd name="T43" fmla="*/ 38 h 93"/>
                <a:gd name="T44" fmla="*/ 68 w 105"/>
                <a:gd name="T45" fmla="*/ 27 h 93"/>
                <a:gd name="T46" fmla="*/ 52 w 105"/>
                <a:gd name="T47" fmla="*/ 23 h 93"/>
                <a:gd name="T48" fmla="*/ 37 w 105"/>
                <a:gd name="T49" fmla="*/ 27 h 93"/>
                <a:gd name="T50" fmla="*/ 34 w 105"/>
                <a:gd name="T51" fmla="*/ 29 h 93"/>
                <a:gd name="T52" fmla="*/ 32 w 105"/>
                <a:gd name="T53" fmla="*/ 31 h 93"/>
                <a:gd name="T54" fmla="*/ 31 w 105"/>
                <a:gd name="T55" fmla="*/ 31 h 93"/>
                <a:gd name="T56" fmla="*/ 31 w 105"/>
                <a:gd name="T57" fmla="*/ 31 h 93"/>
                <a:gd name="T58" fmla="*/ 31 w 105"/>
                <a:gd name="T59" fmla="*/ 31 h 93"/>
                <a:gd name="T60" fmla="*/ 31 w 105"/>
                <a:gd name="T61" fmla="*/ 31 h 93"/>
                <a:gd name="T62" fmla="*/ 31 w 105"/>
                <a:gd name="T63" fmla="*/ 31 h 93"/>
                <a:gd name="T64" fmla="*/ 30 w 105"/>
                <a:gd name="T65" fmla="*/ 32 h 93"/>
                <a:gd name="T66" fmla="*/ 25 w 105"/>
                <a:gd name="T67" fmla="*/ 38 h 93"/>
                <a:gd name="T68" fmla="*/ 22 w 105"/>
                <a:gd name="T69" fmla="*/ 68 h 93"/>
                <a:gd name="T70" fmla="*/ 25 w 105"/>
                <a:gd name="T71" fmla="*/ 74 h 93"/>
                <a:gd name="T72" fmla="*/ 29 w 105"/>
                <a:gd name="T73" fmla="*/ 79 h 93"/>
                <a:gd name="T74" fmla="*/ 37 w 105"/>
                <a:gd name="T75" fmla="*/ 87 h 93"/>
                <a:gd name="T76" fmla="*/ 46 w 105"/>
                <a:gd name="T7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93">
                  <a:moveTo>
                    <a:pt x="46" y="92"/>
                  </a:moveTo>
                  <a:cubicBezTo>
                    <a:pt x="46" y="92"/>
                    <a:pt x="42" y="93"/>
                    <a:pt x="35" y="91"/>
                  </a:cubicBezTo>
                  <a:cubicBezTo>
                    <a:pt x="32" y="90"/>
                    <a:pt x="28" y="89"/>
                    <a:pt x="23" y="86"/>
                  </a:cubicBezTo>
                  <a:cubicBezTo>
                    <a:pt x="21" y="85"/>
                    <a:pt x="19" y="83"/>
                    <a:pt x="17" y="81"/>
                  </a:cubicBezTo>
                  <a:cubicBezTo>
                    <a:pt x="15" y="79"/>
                    <a:pt x="13" y="76"/>
                    <a:pt x="11" y="74"/>
                  </a:cubicBezTo>
                  <a:cubicBezTo>
                    <a:pt x="3" y="63"/>
                    <a:pt x="0" y="45"/>
                    <a:pt x="8" y="29"/>
                  </a:cubicBezTo>
                  <a:cubicBezTo>
                    <a:pt x="9" y="25"/>
                    <a:pt x="12" y="21"/>
                    <a:pt x="15" y="18"/>
                  </a:cubicBezTo>
                  <a:cubicBezTo>
                    <a:pt x="16" y="16"/>
                    <a:pt x="16" y="16"/>
                    <a:pt x="16" y="16"/>
                  </a:cubicBezTo>
                  <a:cubicBezTo>
                    <a:pt x="16" y="16"/>
                    <a:pt x="16" y="16"/>
                    <a:pt x="16" y="16"/>
                  </a:cubicBezTo>
                  <a:cubicBezTo>
                    <a:pt x="17" y="15"/>
                    <a:pt x="17" y="15"/>
                    <a:pt x="17" y="15"/>
                  </a:cubicBezTo>
                  <a:cubicBezTo>
                    <a:pt x="17" y="15"/>
                    <a:pt x="17" y="15"/>
                    <a:pt x="17" y="15"/>
                  </a:cubicBezTo>
                  <a:cubicBezTo>
                    <a:pt x="19" y="13"/>
                    <a:pt x="19" y="13"/>
                    <a:pt x="19" y="13"/>
                  </a:cubicBezTo>
                  <a:cubicBezTo>
                    <a:pt x="21" y="12"/>
                    <a:pt x="23" y="10"/>
                    <a:pt x="25" y="8"/>
                  </a:cubicBezTo>
                  <a:cubicBezTo>
                    <a:pt x="33" y="3"/>
                    <a:pt x="43" y="0"/>
                    <a:pt x="52" y="0"/>
                  </a:cubicBezTo>
                  <a:cubicBezTo>
                    <a:pt x="62" y="0"/>
                    <a:pt x="71" y="3"/>
                    <a:pt x="79" y="8"/>
                  </a:cubicBezTo>
                  <a:cubicBezTo>
                    <a:pt x="88" y="13"/>
                    <a:pt x="93" y="21"/>
                    <a:pt x="97" y="29"/>
                  </a:cubicBezTo>
                  <a:cubicBezTo>
                    <a:pt x="105" y="45"/>
                    <a:pt x="102" y="63"/>
                    <a:pt x="94" y="74"/>
                  </a:cubicBezTo>
                  <a:cubicBezTo>
                    <a:pt x="87" y="85"/>
                    <a:pt x="76" y="89"/>
                    <a:pt x="70" y="91"/>
                  </a:cubicBezTo>
                  <a:cubicBezTo>
                    <a:pt x="63" y="93"/>
                    <a:pt x="59" y="92"/>
                    <a:pt x="59" y="92"/>
                  </a:cubicBezTo>
                  <a:cubicBezTo>
                    <a:pt x="59" y="92"/>
                    <a:pt x="63" y="91"/>
                    <a:pt x="68" y="87"/>
                  </a:cubicBezTo>
                  <a:cubicBezTo>
                    <a:pt x="73" y="83"/>
                    <a:pt x="79" y="77"/>
                    <a:pt x="83" y="68"/>
                  </a:cubicBezTo>
                  <a:cubicBezTo>
                    <a:pt x="86" y="58"/>
                    <a:pt x="85" y="47"/>
                    <a:pt x="79" y="38"/>
                  </a:cubicBezTo>
                  <a:cubicBezTo>
                    <a:pt x="77" y="34"/>
                    <a:pt x="72" y="29"/>
                    <a:pt x="68" y="27"/>
                  </a:cubicBezTo>
                  <a:cubicBezTo>
                    <a:pt x="63" y="24"/>
                    <a:pt x="58" y="23"/>
                    <a:pt x="52" y="23"/>
                  </a:cubicBezTo>
                  <a:cubicBezTo>
                    <a:pt x="47" y="23"/>
                    <a:pt x="41" y="24"/>
                    <a:pt x="37" y="27"/>
                  </a:cubicBezTo>
                  <a:cubicBezTo>
                    <a:pt x="36" y="28"/>
                    <a:pt x="35" y="28"/>
                    <a:pt x="34" y="29"/>
                  </a:cubicBezTo>
                  <a:cubicBezTo>
                    <a:pt x="32" y="31"/>
                    <a:pt x="32" y="31"/>
                    <a:pt x="32" y="31"/>
                  </a:cubicBezTo>
                  <a:cubicBezTo>
                    <a:pt x="31" y="31"/>
                    <a:pt x="31" y="31"/>
                    <a:pt x="31" y="31"/>
                  </a:cubicBezTo>
                  <a:cubicBezTo>
                    <a:pt x="31" y="31"/>
                    <a:pt x="31" y="31"/>
                    <a:pt x="31" y="31"/>
                  </a:cubicBezTo>
                  <a:cubicBezTo>
                    <a:pt x="31" y="31"/>
                    <a:pt x="31" y="32"/>
                    <a:pt x="31" y="31"/>
                  </a:cubicBezTo>
                  <a:cubicBezTo>
                    <a:pt x="31" y="31"/>
                    <a:pt x="31" y="31"/>
                    <a:pt x="31" y="31"/>
                  </a:cubicBezTo>
                  <a:cubicBezTo>
                    <a:pt x="31" y="31"/>
                    <a:pt x="31" y="31"/>
                    <a:pt x="31" y="31"/>
                  </a:cubicBezTo>
                  <a:cubicBezTo>
                    <a:pt x="30" y="32"/>
                    <a:pt x="30" y="32"/>
                    <a:pt x="30" y="32"/>
                  </a:cubicBezTo>
                  <a:cubicBezTo>
                    <a:pt x="28" y="34"/>
                    <a:pt x="27" y="36"/>
                    <a:pt x="25" y="38"/>
                  </a:cubicBezTo>
                  <a:cubicBezTo>
                    <a:pt x="20" y="47"/>
                    <a:pt x="19" y="59"/>
                    <a:pt x="22" y="68"/>
                  </a:cubicBezTo>
                  <a:cubicBezTo>
                    <a:pt x="23" y="70"/>
                    <a:pt x="24" y="72"/>
                    <a:pt x="25" y="74"/>
                  </a:cubicBezTo>
                  <a:cubicBezTo>
                    <a:pt x="27" y="76"/>
                    <a:pt x="28" y="78"/>
                    <a:pt x="29" y="79"/>
                  </a:cubicBezTo>
                  <a:cubicBezTo>
                    <a:pt x="32" y="83"/>
                    <a:pt x="35" y="85"/>
                    <a:pt x="37" y="87"/>
                  </a:cubicBezTo>
                  <a:cubicBezTo>
                    <a:pt x="42" y="91"/>
                    <a:pt x="46" y="92"/>
                    <a:pt x="46"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0" name="Freeform 18"/>
            <p:cNvSpPr>
              <a:spLocks/>
            </p:cNvSpPr>
            <p:nvPr/>
          </p:nvSpPr>
          <p:spPr bwMode="auto">
            <a:xfrm>
              <a:off x="1408" y="950"/>
              <a:ext cx="35" cy="31"/>
            </a:xfrm>
            <a:custGeom>
              <a:avLst/>
              <a:gdLst>
                <a:gd name="T0" fmla="*/ 47 w 105"/>
                <a:gd name="T1" fmla="*/ 92 h 93"/>
                <a:gd name="T2" fmla="*/ 36 w 105"/>
                <a:gd name="T3" fmla="*/ 91 h 93"/>
                <a:gd name="T4" fmla="*/ 24 w 105"/>
                <a:gd name="T5" fmla="*/ 86 h 93"/>
                <a:gd name="T6" fmla="*/ 17 w 105"/>
                <a:gd name="T7" fmla="*/ 81 h 93"/>
                <a:gd name="T8" fmla="*/ 11 w 105"/>
                <a:gd name="T9" fmla="*/ 74 h 93"/>
                <a:gd name="T10" fmla="*/ 8 w 105"/>
                <a:gd name="T11" fmla="*/ 29 h 93"/>
                <a:gd name="T12" fmla="*/ 15 w 105"/>
                <a:gd name="T13" fmla="*/ 18 h 93"/>
                <a:gd name="T14" fmla="*/ 16 w 105"/>
                <a:gd name="T15" fmla="*/ 16 h 93"/>
                <a:gd name="T16" fmla="*/ 17 w 105"/>
                <a:gd name="T17" fmla="*/ 16 h 93"/>
                <a:gd name="T18" fmla="*/ 17 w 105"/>
                <a:gd name="T19" fmla="*/ 15 h 93"/>
                <a:gd name="T20" fmla="*/ 18 w 105"/>
                <a:gd name="T21" fmla="*/ 15 h 93"/>
                <a:gd name="T22" fmla="*/ 20 w 105"/>
                <a:gd name="T23" fmla="*/ 13 h 93"/>
                <a:gd name="T24" fmla="*/ 25 w 105"/>
                <a:gd name="T25" fmla="*/ 8 h 93"/>
                <a:gd name="T26" fmla="*/ 53 w 105"/>
                <a:gd name="T27" fmla="*/ 0 h 93"/>
                <a:gd name="T28" fmla="*/ 80 w 105"/>
                <a:gd name="T29" fmla="*/ 8 h 93"/>
                <a:gd name="T30" fmla="*/ 98 w 105"/>
                <a:gd name="T31" fmla="*/ 29 h 93"/>
                <a:gd name="T32" fmla="*/ 95 w 105"/>
                <a:gd name="T33" fmla="*/ 74 h 93"/>
                <a:gd name="T34" fmla="*/ 70 w 105"/>
                <a:gd name="T35" fmla="*/ 91 h 93"/>
                <a:gd name="T36" fmla="*/ 59 w 105"/>
                <a:gd name="T37" fmla="*/ 92 h 93"/>
                <a:gd name="T38" fmla="*/ 68 w 105"/>
                <a:gd name="T39" fmla="*/ 87 h 93"/>
                <a:gd name="T40" fmla="*/ 83 w 105"/>
                <a:gd name="T41" fmla="*/ 68 h 93"/>
                <a:gd name="T42" fmla="*/ 80 w 105"/>
                <a:gd name="T43" fmla="*/ 38 h 93"/>
                <a:gd name="T44" fmla="*/ 68 w 105"/>
                <a:gd name="T45" fmla="*/ 27 h 93"/>
                <a:gd name="T46" fmla="*/ 53 w 105"/>
                <a:gd name="T47" fmla="*/ 23 h 93"/>
                <a:gd name="T48" fmla="*/ 37 w 105"/>
                <a:gd name="T49" fmla="*/ 27 h 93"/>
                <a:gd name="T50" fmla="*/ 34 w 105"/>
                <a:gd name="T51" fmla="*/ 29 h 93"/>
                <a:gd name="T52" fmla="*/ 32 w 105"/>
                <a:gd name="T53" fmla="*/ 31 h 93"/>
                <a:gd name="T54" fmla="*/ 31 w 105"/>
                <a:gd name="T55" fmla="*/ 31 h 93"/>
                <a:gd name="T56" fmla="*/ 31 w 105"/>
                <a:gd name="T57" fmla="*/ 31 h 93"/>
                <a:gd name="T58" fmla="*/ 32 w 105"/>
                <a:gd name="T59" fmla="*/ 31 h 93"/>
                <a:gd name="T60" fmla="*/ 32 w 105"/>
                <a:gd name="T61" fmla="*/ 31 h 93"/>
                <a:gd name="T62" fmla="*/ 31 w 105"/>
                <a:gd name="T63" fmla="*/ 31 h 93"/>
                <a:gd name="T64" fmla="*/ 31 w 105"/>
                <a:gd name="T65" fmla="*/ 32 h 93"/>
                <a:gd name="T66" fmla="*/ 26 w 105"/>
                <a:gd name="T67" fmla="*/ 38 h 93"/>
                <a:gd name="T68" fmla="*/ 23 w 105"/>
                <a:gd name="T69" fmla="*/ 68 h 93"/>
                <a:gd name="T70" fmla="*/ 26 w 105"/>
                <a:gd name="T71" fmla="*/ 74 h 93"/>
                <a:gd name="T72" fmla="*/ 29 w 105"/>
                <a:gd name="T73" fmla="*/ 79 h 93"/>
                <a:gd name="T74" fmla="*/ 38 w 105"/>
                <a:gd name="T75" fmla="*/ 87 h 93"/>
                <a:gd name="T76" fmla="*/ 47 w 105"/>
                <a:gd name="T7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93">
                  <a:moveTo>
                    <a:pt x="47" y="92"/>
                  </a:moveTo>
                  <a:cubicBezTo>
                    <a:pt x="47" y="92"/>
                    <a:pt x="43" y="93"/>
                    <a:pt x="36" y="91"/>
                  </a:cubicBezTo>
                  <a:cubicBezTo>
                    <a:pt x="32" y="90"/>
                    <a:pt x="28" y="89"/>
                    <a:pt x="24" y="86"/>
                  </a:cubicBezTo>
                  <a:cubicBezTo>
                    <a:pt x="22" y="85"/>
                    <a:pt x="19" y="83"/>
                    <a:pt x="17" y="81"/>
                  </a:cubicBezTo>
                  <a:cubicBezTo>
                    <a:pt x="15" y="79"/>
                    <a:pt x="13" y="76"/>
                    <a:pt x="11" y="74"/>
                  </a:cubicBezTo>
                  <a:cubicBezTo>
                    <a:pt x="4" y="63"/>
                    <a:pt x="0" y="45"/>
                    <a:pt x="8" y="29"/>
                  </a:cubicBezTo>
                  <a:cubicBezTo>
                    <a:pt x="10" y="25"/>
                    <a:pt x="12" y="21"/>
                    <a:pt x="15" y="18"/>
                  </a:cubicBezTo>
                  <a:cubicBezTo>
                    <a:pt x="16" y="16"/>
                    <a:pt x="16" y="16"/>
                    <a:pt x="16" y="16"/>
                  </a:cubicBezTo>
                  <a:cubicBezTo>
                    <a:pt x="17" y="16"/>
                    <a:pt x="17" y="16"/>
                    <a:pt x="17" y="16"/>
                  </a:cubicBezTo>
                  <a:cubicBezTo>
                    <a:pt x="17" y="15"/>
                    <a:pt x="17" y="15"/>
                    <a:pt x="17" y="15"/>
                  </a:cubicBezTo>
                  <a:cubicBezTo>
                    <a:pt x="18" y="15"/>
                    <a:pt x="18" y="15"/>
                    <a:pt x="18" y="15"/>
                  </a:cubicBezTo>
                  <a:cubicBezTo>
                    <a:pt x="20" y="13"/>
                    <a:pt x="20" y="13"/>
                    <a:pt x="20" y="13"/>
                  </a:cubicBezTo>
                  <a:cubicBezTo>
                    <a:pt x="21" y="12"/>
                    <a:pt x="24" y="10"/>
                    <a:pt x="25" y="8"/>
                  </a:cubicBezTo>
                  <a:cubicBezTo>
                    <a:pt x="33" y="3"/>
                    <a:pt x="43" y="0"/>
                    <a:pt x="53" y="0"/>
                  </a:cubicBezTo>
                  <a:cubicBezTo>
                    <a:pt x="62" y="0"/>
                    <a:pt x="72" y="3"/>
                    <a:pt x="80" y="8"/>
                  </a:cubicBezTo>
                  <a:cubicBezTo>
                    <a:pt x="88" y="13"/>
                    <a:pt x="94" y="21"/>
                    <a:pt x="98" y="29"/>
                  </a:cubicBezTo>
                  <a:cubicBezTo>
                    <a:pt x="105" y="45"/>
                    <a:pt x="102" y="63"/>
                    <a:pt x="95" y="74"/>
                  </a:cubicBezTo>
                  <a:cubicBezTo>
                    <a:pt x="87" y="85"/>
                    <a:pt x="77" y="89"/>
                    <a:pt x="70" y="91"/>
                  </a:cubicBezTo>
                  <a:cubicBezTo>
                    <a:pt x="63" y="93"/>
                    <a:pt x="59" y="92"/>
                    <a:pt x="59" y="92"/>
                  </a:cubicBezTo>
                  <a:cubicBezTo>
                    <a:pt x="59" y="92"/>
                    <a:pt x="63" y="91"/>
                    <a:pt x="68" y="87"/>
                  </a:cubicBezTo>
                  <a:cubicBezTo>
                    <a:pt x="73" y="83"/>
                    <a:pt x="80" y="77"/>
                    <a:pt x="83" y="68"/>
                  </a:cubicBezTo>
                  <a:cubicBezTo>
                    <a:pt x="86" y="58"/>
                    <a:pt x="86" y="47"/>
                    <a:pt x="80" y="38"/>
                  </a:cubicBezTo>
                  <a:cubicBezTo>
                    <a:pt x="77" y="34"/>
                    <a:pt x="73" y="29"/>
                    <a:pt x="68" y="27"/>
                  </a:cubicBezTo>
                  <a:cubicBezTo>
                    <a:pt x="64" y="24"/>
                    <a:pt x="58" y="23"/>
                    <a:pt x="53" y="23"/>
                  </a:cubicBezTo>
                  <a:cubicBezTo>
                    <a:pt x="47" y="23"/>
                    <a:pt x="42" y="24"/>
                    <a:pt x="37" y="27"/>
                  </a:cubicBezTo>
                  <a:cubicBezTo>
                    <a:pt x="36" y="28"/>
                    <a:pt x="35" y="28"/>
                    <a:pt x="34" y="29"/>
                  </a:cubicBezTo>
                  <a:cubicBezTo>
                    <a:pt x="32" y="31"/>
                    <a:pt x="32" y="31"/>
                    <a:pt x="32" y="31"/>
                  </a:cubicBezTo>
                  <a:cubicBezTo>
                    <a:pt x="31" y="31"/>
                    <a:pt x="31" y="31"/>
                    <a:pt x="31" y="31"/>
                  </a:cubicBezTo>
                  <a:cubicBezTo>
                    <a:pt x="31" y="31"/>
                    <a:pt x="31" y="31"/>
                    <a:pt x="31" y="31"/>
                  </a:cubicBezTo>
                  <a:cubicBezTo>
                    <a:pt x="31" y="31"/>
                    <a:pt x="31" y="32"/>
                    <a:pt x="32" y="31"/>
                  </a:cubicBezTo>
                  <a:cubicBezTo>
                    <a:pt x="32" y="31"/>
                    <a:pt x="32" y="31"/>
                    <a:pt x="32" y="31"/>
                  </a:cubicBezTo>
                  <a:cubicBezTo>
                    <a:pt x="31" y="31"/>
                    <a:pt x="31" y="31"/>
                    <a:pt x="31" y="31"/>
                  </a:cubicBezTo>
                  <a:cubicBezTo>
                    <a:pt x="31" y="32"/>
                    <a:pt x="31" y="32"/>
                    <a:pt x="31" y="32"/>
                  </a:cubicBezTo>
                  <a:cubicBezTo>
                    <a:pt x="29" y="34"/>
                    <a:pt x="27" y="36"/>
                    <a:pt x="26" y="38"/>
                  </a:cubicBezTo>
                  <a:cubicBezTo>
                    <a:pt x="20" y="47"/>
                    <a:pt x="20" y="59"/>
                    <a:pt x="23" y="68"/>
                  </a:cubicBezTo>
                  <a:cubicBezTo>
                    <a:pt x="24" y="70"/>
                    <a:pt x="25" y="72"/>
                    <a:pt x="26" y="74"/>
                  </a:cubicBezTo>
                  <a:cubicBezTo>
                    <a:pt x="27" y="76"/>
                    <a:pt x="28" y="78"/>
                    <a:pt x="29" y="79"/>
                  </a:cubicBezTo>
                  <a:cubicBezTo>
                    <a:pt x="32" y="83"/>
                    <a:pt x="35" y="85"/>
                    <a:pt x="38" y="87"/>
                  </a:cubicBezTo>
                  <a:cubicBezTo>
                    <a:pt x="43" y="91"/>
                    <a:pt x="47" y="92"/>
                    <a:pt x="47"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1" name="Freeform 19"/>
            <p:cNvSpPr>
              <a:spLocks/>
            </p:cNvSpPr>
            <p:nvPr/>
          </p:nvSpPr>
          <p:spPr bwMode="auto">
            <a:xfrm>
              <a:off x="1440" y="959"/>
              <a:ext cx="9" cy="10"/>
            </a:xfrm>
            <a:custGeom>
              <a:avLst/>
              <a:gdLst>
                <a:gd name="T0" fmla="*/ 0 w 26"/>
                <a:gd name="T1" fmla="*/ 4 h 28"/>
                <a:gd name="T2" fmla="*/ 8 w 26"/>
                <a:gd name="T3" fmla="*/ 1 h 28"/>
                <a:gd name="T4" fmla="*/ 13 w 26"/>
                <a:gd name="T5" fmla="*/ 0 h 28"/>
                <a:gd name="T6" fmla="*/ 19 w 26"/>
                <a:gd name="T7" fmla="*/ 2 h 28"/>
                <a:gd name="T8" fmla="*/ 26 w 26"/>
                <a:gd name="T9" fmla="*/ 14 h 28"/>
                <a:gd name="T10" fmla="*/ 24 w 26"/>
                <a:gd name="T11" fmla="*/ 21 h 28"/>
                <a:gd name="T12" fmla="*/ 19 w 26"/>
                <a:gd name="T13" fmla="*/ 27 h 28"/>
                <a:gd name="T14" fmla="*/ 13 w 26"/>
                <a:gd name="T15" fmla="*/ 28 h 28"/>
                <a:gd name="T16" fmla="*/ 8 w 26"/>
                <a:gd name="T17" fmla="*/ 28 h 28"/>
                <a:gd name="T18" fmla="*/ 0 w 26"/>
                <a:gd name="T19" fmla="*/ 24 h 28"/>
                <a:gd name="T20" fmla="*/ 8 w 26"/>
                <a:gd name="T21" fmla="*/ 21 h 28"/>
                <a:gd name="T22" fmla="*/ 13 w 26"/>
                <a:gd name="T23" fmla="*/ 18 h 28"/>
                <a:gd name="T24" fmla="*/ 15 w 26"/>
                <a:gd name="T25" fmla="*/ 16 h 28"/>
                <a:gd name="T26" fmla="*/ 15 w 26"/>
                <a:gd name="T27" fmla="*/ 14 h 28"/>
                <a:gd name="T28" fmla="*/ 15 w 26"/>
                <a:gd name="T29" fmla="*/ 12 h 28"/>
                <a:gd name="T30" fmla="*/ 13 w 26"/>
                <a:gd name="T31" fmla="*/ 10 h 28"/>
                <a:gd name="T32" fmla="*/ 11 w 26"/>
                <a:gd name="T33" fmla="*/ 8 h 28"/>
                <a:gd name="T34" fmla="*/ 8 w 26"/>
                <a:gd name="T35" fmla="*/ 7 h 28"/>
                <a:gd name="T36" fmla="*/ 0 w 26"/>
                <a:gd name="T3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0" y="4"/>
                  </a:moveTo>
                  <a:cubicBezTo>
                    <a:pt x="0" y="4"/>
                    <a:pt x="3" y="2"/>
                    <a:pt x="8" y="1"/>
                  </a:cubicBezTo>
                  <a:cubicBezTo>
                    <a:pt x="10" y="0"/>
                    <a:pt x="10" y="0"/>
                    <a:pt x="13" y="0"/>
                  </a:cubicBezTo>
                  <a:cubicBezTo>
                    <a:pt x="15" y="0"/>
                    <a:pt x="17" y="1"/>
                    <a:pt x="19" y="2"/>
                  </a:cubicBezTo>
                  <a:cubicBezTo>
                    <a:pt x="23" y="4"/>
                    <a:pt x="26" y="9"/>
                    <a:pt x="26" y="14"/>
                  </a:cubicBezTo>
                  <a:cubicBezTo>
                    <a:pt x="26" y="16"/>
                    <a:pt x="25" y="20"/>
                    <a:pt x="24" y="21"/>
                  </a:cubicBezTo>
                  <a:cubicBezTo>
                    <a:pt x="23" y="24"/>
                    <a:pt x="21" y="25"/>
                    <a:pt x="19" y="27"/>
                  </a:cubicBezTo>
                  <a:cubicBezTo>
                    <a:pt x="17" y="28"/>
                    <a:pt x="15" y="28"/>
                    <a:pt x="13" y="28"/>
                  </a:cubicBezTo>
                  <a:cubicBezTo>
                    <a:pt x="11" y="28"/>
                    <a:pt x="9" y="28"/>
                    <a:pt x="8" y="28"/>
                  </a:cubicBezTo>
                  <a:cubicBezTo>
                    <a:pt x="3" y="26"/>
                    <a:pt x="0" y="24"/>
                    <a:pt x="0" y="24"/>
                  </a:cubicBezTo>
                  <a:cubicBezTo>
                    <a:pt x="0" y="24"/>
                    <a:pt x="3" y="23"/>
                    <a:pt x="8" y="21"/>
                  </a:cubicBezTo>
                  <a:cubicBezTo>
                    <a:pt x="11" y="21"/>
                    <a:pt x="12" y="20"/>
                    <a:pt x="13" y="18"/>
                  </a:cubicBezTo>
                  <a:cubicBezTo>
                    <a:pt x="14" y="18"/>
                    <a:pt x="14" y="17"/>
                    <a:pt x="15" y="16"/>
                  </a:cubicBezTo>
                  <a:cubicBezTo>
                    <a:pt x="15" y="15"/>
                    <a:pt x="15" y="16"/>
                    <a:pt x="15" y="14"/>
                  </a:cubicBezTo>
                  <a:cubicBezTo>
                    <a:pt x="15" y="14"/>
                    <a:pt x="15" y="13"/>
                    <a:pt x="15" y="12"/>
                  </a:cubicBezTo>
                  <a:cubicBezTo>
                    <a:pt x="14" y="11"/>
                    <a:pt x="14" y="11"/>
                    <a:pt x="13" y="10"/>
                  </a:cubicBezTo>
                  <a:cubicBezTo>
                    <a:pt x="13" y="9"/>
                    <a:pt x="12" y="9"/>
                    <a:pt x="11" y="8"/>
                  </a:cubicBezTo>
                  <a:cubicBezTo>
                    <a:pt x="11" y="8"/>
                    <a:pt x="9" y="7"/>
                    <a:pt x="8" y="7"/>
                  </a:cubicBezTo>
                  <a:cubicBezTo>
                    <a:pt x="3" y="6"/>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2" name="Freeform 20"/>
            <p:cNvSpPr>
              <a:spLocks/>
            </p:cNvSpPr>
            <p:nvPr/>
          </p:nvSpPr>
          <p:spPr bwMode="auto">
            <a:xfrm>
              <a:off x="1334" y="872"/>
              <a:ext cx="105" cy="48"/>
            </a:xfrm>
            <a:custGeom>
              <a:avLst/>
              <a:gdLst>
                <a:gd name="T0" fmla="*/ 314 w 314"/>
                <a:gd name="T1" fmla="*/ 143 h 143"/>
                <a:gd name="T2" fmla="*/ 299 w 314"/>
                <a:gd name="T3" fmla="*/ 142 h 143"/>
                <a:gd name="T4" fmla="*/ 281 w 314"/>
                <a:gd name="T5" fmla="*/ 141 h 143"/>
                <a:gd name="T6" fmla="*/ 258 w 314"/>
                <a:gd name="T7" fmla="*/ 139 h 143"/>
                <a:gd name="T8" fmla="*/ 201 w 314"/>
                <a:gd name="T9" fmla="*/ 130 h 143"/>
                <a:gd name="T10" fmla="*/ 169 w 314"/>
                <a:gd name="T11" fmla="*/ 122 h 143"/>
                <a:gd name="T12" fmla="*/ 137 w 314"/>
                <a:gd name="T13" fmla="*/ 111 h 143"/>
                <a:gd name="T14" fmla="*/ 106 w 314"/>
                <a:gd name="T15" fmla="*/ 98 h 143"/>
                <a:gd name="T16" fmla="*/ 77 w 314"/>
                <a:gd name="T17" fmla="*/ 83 h 143"/>
                <a:gd name="T18" fmla="*/ 52 w 314"/>
                <a:gd name="T19" fmla="*/ 66 h 143"/>
                <a:gd name="T20" fmla="*/ 31 w 314"/>
                <a:gd name="T21" fmla="*/ 47 h 143"/>
                <a:gd name="T22" fmla="*/ 6 w 314"/>
                <a:gd name="T23" fmla="*/ 14 h 143"/>
                <a:gd name="T24" fmla="*/ 0 w 314"/>
                <a:gd name="T25" fmla="*/ 0 h 143"/>
                <a:gd name="T26" fmla="*/ 8 w 314"/>
                <a:gd name="T27" fmla="*/ 14 h 143"/>
                <a:gd name="T28" fmla="*/ 34 w 314"/>
                <a:gd name="T29" fmla="*/ 44 h 143"/>
                <a:gd name="T30" fmla="*/ 55 w 314"/>
                <a:gd name="T31" fmla="*/ 61 h 143"/>
                <a:gd name="T32" fmla="*/ 80 w 314"/>
                <a:gd name="T33" fmla="*/ 77 h 143"/>
                <a:gd name="T34" fmla="*/ 109 w 314"/>
                <a:gd name="T35" fmla="*/ 92 h 143"/>
                <a:gd name="T36" fmla="*/ 140 w 314"/>
                <a:gd name="T37" fmla="*/ 104 h 143"/>
                <a:gd name="T38" fmla="*/ 171 w 314"/>
                <a:gd name="T39" fmla="*/ 115 h 143"/>
                <a:gd name="T40" fmla="*/ 203 w 314"/>
                <a:gd name="T41" fmla="*/ 123 h 143"/>
                <a:gd name="T42" fmla="*/ 232 w 314"/>
                <a:gd name="T43" fmla="*/ 130 h 143"/>
                <a:gd name="T44" fmla="*/ 259 w 314"/>
                <a:gd name="T45" fmla="*/ 135 h 143"/>
                <a:gd name="T46" fmla="*/ 281 w 314"/>
                <a:gd name="T47" fmla="*/ 139 h 143"/>
                <a:gd name="T48" fmla="*/ 299 w 314"/>
                <a:gd name="T49" fmla="*/ 141 h 143"/>
                <a:gd name="T50" fmla="*/ 314 w 314"/>
                <a:gd name="T5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43">
                  <a:moveTo>
                    <a:pt x="314" y="143"/>
                  </a:moveTo>
                  <a:cubicBezTo>
                    <a:pt x="314" y="143"/>
                    <a:pt x="309" y="143"/>
                    <a:pt x="299" y="142"/>
                  </a:cubicBezTo>
                  <a:cubicBezTo>
                    <a:pt x="294" y="142"/>
                    <a:pt x="288" y="142"/>
                    <a:pt x="281" y="141"/>
                  </a:cubicBezTo>
                  <a:cubicBezTo>
                    <a:pt x="274" y="141"/>
                    <a:pt x="267" y="141"/>
                    <a:pt x="258" y="139"/>
                  </a:cubicBezTo>
                  <a:cubicBezTo>
                    <a:pt x="241" y="136"/>
                    <a:pt x="222" y="135"/>
                    <a:pt x="201" y="130"/>
                  </a:cubicBezTo>
                  <a:cubicBezTo>
                    <a:pt x="191" y="127"/>
                    <a:pt x="180" y="125"/>
                    <a:pt x="169" y="122"/>
                  </a:cubicBezTo>
                  <a:cubicBezTo>
                    <a:pt x="159" y="118"/>
                    <a:pt x="148" y="116"/>
                    <a:pt x="137" y="111"/>
                  </a:cubicBezTo>
                  <a:cubicBezTo>
                    <a:pt x="127" y="107"/>
                    <a:pt x="116" y="103"/>
                    <a:pt x="106" y="98"/>
                  </a:cubicBezTo>
                  <a:cubicBezTo>
                    <a:pt x="96" y="94"/>
                    <a:pt x="86" y="88"/>
                    <a:pt x="77" y="83"/>
                  </a:cubicBezTo>
                  <a:cubicBezTo>
                    <a:pt x="67" y="78"/>
                    <a:pt x="60" y="71"/>
                    <a:pt x="52" y="66"/>
                  </a:cubicBezTo>
                  <a:cubicBezTo>
                    <a:pt x="44" y="59"/>
                    <a:pt x="37" y="53"/>
                    <a:pt x="31" y="47"/>
                  </a:cubicBezTo>
                  <a:cubicBezTo>
                    <a:pt x="19" y="35"/>
                    <a:pt x="11" y="23"/>
                    <a:pt x="6" y="14"/>
                  </a:cubicBezTo>
                  <a:cubicBezTo>
                    <a:pt x="2" y="5"/>
                    <a:pt x="0" y="0"/>
                    <a:pt x="0" y="0"/>
                  </a:cubicBezTo>
                  <a:cubicBezTo>
                    <a:pt x="0" y="0"/>
                    <a:pt x="2" y="5"/>
                    <a:pt x="8" y="14"/>
                  </a:cubicBezTo>
                  <a:cubicBezTo>
                    <a:pt x="13" y="22"/>
                    <a:pt x="22" y="33"/>
                    <a:pt x="34" y="44"/>
                  </a:cubicBezTo>
                  <a:cubicBezTo>
                    <a:pt x="40" y="50"/>
                    <a:pt x="47" y="55"/>
                    <a:pt x="55" y="61"/>
                  </a:cubicBezTo>
                  <a:cubicBezTo>
                    <a:pt x="63" y="66"/>
                    <a:pt x="71" y="72"/>
                    <a:pt x="80" y="77"/>
                  </a:cubicBezTo>
                  <a:cubicBezTo>
                    <a:pt x="89" y="82"/>
                    <a:pt x="99" y="87"/>
                    <a:pt x="109" y="92"/>
                  </a:cubicBezTo>
                  <a:cubicBezTo>
                    <a:pt x="119" y="97"/>
                    <a:pt x="129" y="100"/>
                    <a:pt x="140" y="104"/>
                  </a:cubicBezTo>
                  <a:cubicBezTo>
                    <a:pt x="150" y="109"/>
                    <a:pt x="161" y="111"/>
                    <a:pt x="171" y="115"/>
                  </a:cubicBezTo>
                  <a:cubicBezTo>
                    <a:pt x="182" y="118"/>
                    <a:pt x="192" y="121"/>
                    <a:pt x="203" y="123"/>
                  </a:cubicBezTo>
                  <a:cubicBezTo>
                    <a:pt x="213" y="126"/>
                    <a:pt x="222" y="128"/>
                    <a:pt x="232" y="130"/>
                  </a:cubicBezTo>
                  <a:cubicBezTo>
                    <a:pt x="241" y="132"/>
                    <a:pt x="250" y="133"/>
                    <a:pt x="259" y="135"/>
                  </a:cubicBezTo>
                  <a:cubicBezTo>
                    <a:pt x="267" y="137"/>
                    <a:pt x="275" y="137"/>
                    <a:pt x="281" y="139"/>
                  </a:cubicBezTo>
                  <a:cubicBezTo>
                    <a:pt x="288" y="140"/>
                    <a:pt x="294" y="140"/>
                    <a:pt x="299" y="141"/>
                  </a:cubicBezTo>
                  <a:cubicBezTo>
                    <a:pt x="309" y="143"/>
                    <a:pt x="314" y="143"/>
                    <a:pt x="314"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3" name="Freeform 21"/>
            <p:cNvSpPr>
              <a:spLocks/>
            </p:cNvSpPr>
            <p:nvPr/>
          </p:nvSpPr>
          <p:spPr bwMode="auto">
            <a:xfrm>
              <a:off x="1367" y="966"/>
              <a:ext cx="45" cy="3"/>
            </a:xfrm>
            <a:custGeom>
              <a:avLst/>
              <a:gdLst>
                <a:gd name="T0" fmla="*/ 0 w 135"/>
                <a:gd name="T1" fmla="*/ 6 h 11"/>
                <a:gd name="T2" fmla="*/ 21 w 135"/>
                <a:gd name="T3" fmla="*/ 3 h 11"/>
                <a:gd name="T4" fmla="*/ 68 w 135"/>
                <a:gd name="T5" fmla="*/ 0 h 11"/>
                <a:gd name="T6" fmla="*/ 114 w 135"/>
                <a:gd name="T7" fmla="*/ 3 h 11"/>
                <a:gd name="T8" fmla="*/ 135 w 135"/>
                <a:gd name="T9" fmla="*/ 6 h 11"/>
                <a:gd name="T10" fmla="*/ 114 w 135"/>
                <a:gd name="T11" fmla="*/ 9 h 11"/>
                <a:gd name="T12" fmla="*/ 68 w 135"/>
                <a:gd name="T13" fmla="*/ 11 h 11"/>
                <a:gd name="T14" fmla="*/ 21 w 135"/>
                <a:gd name="T15" fmla="*/ 9 h 11"/>
                <a:gd name="T16" fmla="*/ 0 w 135"/>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1">
                  <a:moveTo>
                    <a:pt x="0" y="6"/>
                  </a:moveTo>
                  <a:cubicBezTo>
                    <a:pt x="0" y="6"/>
                    <a:pt x="8" y="4"/>
                    <a:pt x="21" y="3"/>
                  </a:cubicBezTo>
                  <a:cubicBezTo>
                    <a:pt x="34" y="1"/>
                    <a:pt x="51" y="0"/>
                    <a:pt x="68" y="0"/>
                  </a:cubicBezTo>
                  <a:cubicBezTo>
                    <a:pt x="85" y="0"/>
                    <a:pt x="101" y="1"/>
                    <a:pt x="114" y="3"/>
                  </a:cubicBezTo>
                  <a:cubicBezTo>
                    <a:pt x="127" y="4"/>
                    <a:pt x="135" y="6"/>
                    <a:pt x="135" y="6"/>
                  </a:cubicBezTo>
                  <a:cubicBezTo>
                    <a:pt x="135" y="6"/>
                    <a:pt x="127" y="8"/>
                    <a:pt x="114" y="9"/>
                  </a:cubicBezTo>
                  <a:cubicBezTo>
                    <a:pt x="101" y="10"/>
                    <a:pt x="85" y="11"/>
                    <a:pt x="68" y="11"/>
                  </a:cubicBezTo>
                  <a:cubicBezTo>
                    <a:pt x="51" y="11"/>
                    <a:pt x="34" y="10"/>
                    <a:pt x="21" y="9"/>
                  </a:cubicBezTo>
                  <a:cubicBezTo>
                    <a:pt x="8" y="8"/>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4" name="Freeform 22"/>
            <p:cNvSpPr>
              <a:spLocks/>
            </p:cNvSpPr>
            <p:nvPr/>
          </p:nvSpPr>
          <p:spPr bwMode="auto">
            <a:xfrm>
              <a:off x="1367" y="959"/>
              <a:ext cx="45" cy="4"/>
            </a:xfrm>
            <a:custGeom>
              <a:avLst/>
              <a:gdLst>
                <a:gd name="T0" fmla="*/ 0 w 135"/>
                <a:gd name="T1" fmla="*/ 6 h 12"/>
                <a:gd name="T2" fmla="*/ 21 w 135"/>
                <a:gd name="T3" fmla="*/ 3 h 12"/>
                <a:gd name="T4" fmla="*/ 68 w 135"/>
                <a:gd name="T5" fmla="*/ 0 h 12"/>
                <a:gd name="T6" fmla="*/ 114 w 135"/>
                <a:gd name="T7" fmla="*/ 3 h 12"/>
                <a:gd name="T8" fmla="*/ 135 w 135"/>
                <a:gd name="T9" fmla="*/ 6 h 12"/>
                <a:gd name="T10" fmla="*/ 114 w 135"/>
                <a:gd name="T11" fmla="*/ 9 h 12"/>
                <a:gd name="T12" fmla="*/ 68 w 135"/>
                <a:gd name="T13" fmla="*/ 12 h 12"/>
                <a:gd name="T14" fmla="*/ 21 w 135"/>
                <a:gd name="T15" fmla="*/ 9 h 12"/>
                <a:gd name="T16" fmla="*/ 0 w 135"/>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2">
                  <a:moveTo>
                    <a:pt x="0" y="6"/>
                  </a:moveTo>
                  <a:cubicBezTo>
                    <a:pt x="0" y="6"/>
                    <a:pt x="8" y="4"/>
                    <a:pt x="21" y="3"/>
                  </a:cubicBezTo>
                  <a:cubicBezTo>
                    <a:pt x="34" y="1"/>
                    <a:pt x="51" y="0"/>
                    <a:pt x="68" y="0"/>
                  </a:cubicBezTo>
                  <a:cubicBezTo>
                    <a:pt x="85" y="0"/>
                    <a:pt x="101" y="1"/>
                    <a:pt x="114" y="3"/>
                  </a:cubicBezTo>
                  <a:cubicBezTo>
                    <a:pt x="127" y="4"/>
                    <a:pt x="135" y="6"/>
                    <a:pt x="135" y="6"/>
                  </a:cubicBezTo>
                  <a:cubicBezTo>
                    <a:pt x="135" y="6"/>
                    <a:pt x="127" y="8"/>
                    <a:pt x="114" y="9"/>
                  </a:cubicBezTo>
                  <a:cubicBezTo>
                    <a:pt x="101" y="10"/>
                    <a:pt x="85" y="12"/>
                    <a:pt x="68" y="12"/>
                  </a:cubicBezTo>
                  <a:cubicBezTo>
                    <a:pt x="51" y="12"/>
                    <a:pt x="34" y="10"/>
                    <a:pt x="21" y="9"/>
                  </a:cubicBezTo>
                  <a:cubicBezTo>
                    <a:pt x="8" y="8"/>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5" name="Freeform 23"/>
            <p:cNvSpPr>
              <a:spLocks/>
            </p:cNvSpPr>
            <p:nvPr/>
          </p:nvSpPr>
          <p:spPr bwMode="auto">
            <a:xfrm>
              <a:off x="1281" y="832"/>
              <a:ext cx="61" cy="125"/>
            </a:xfrm>
            <a:custGeom>
              <a:avLst/>
              <a:gdLst>
                <a:gd name="T0" fmla="*/ 13 w 183"/>
                <a:gd name="T1" fmla="*/ 1 h 374"/>
                <a:gd name="T2" fmla="*/ 4 w 183"/>
                <a:gd name="T3" fmla="*/ 12 h 374"/>
                <a:gd name="T4" fmla="*/ 13 w 183"/>
                <a:gd name="T5" fmla="*/ 19 h 374"/>
                <a:gd name="T6" fmla="*/ 14 w 183"/>
                <a:gd name="T7" fmla="*/ 19 h 374"/>
                <a:gd name="T8" fmla="*/ 67 w 183"/>
                <a:gd name="T9" fmla="*/ 29 h 374"/>
                <a:gd name="T10" fmla="*/ 115 w 183"/>
                <a:gd name="T11" fmla="*/ 60 h 374"/>
                <a:gd name="T12" fmla="*/ 132 w 183"/>
                <a:gd name="T13" fmla="*/ 84 h 374"/>
                <a:gd name="T14" fmla="*/ 143 w 183"/>
                <a:gd name="T15" fmla="*/ 111 h 374"/>
                <a:gd name="T16" fmla="*/ 148 w 183"/>
                <a:gd name="T17" fmla="*/ 138 h 374"/>
                <a:gd name="T18" fmla="*/ 153 w 183"/>
                <a:gd name="T19" fmla="*/ 164 h 374"/>
                <a:gd name="T20" fmla="*/ 171 w 183"/>
                <a:gd name="T21" fmla="*/ 268 h 374"/>
                <a:gd name="T22" fmla="*/ 178 w 183"/>
                <a:gd name="T23" fmla="*/ 321 h 374"/>
                <a:gd name="T24" fmla="*/ 183 w 183"/>
                <a:gd name="T25" fmla="*/ 374 h 374"/>
                <a:gd name="T26" fmla="*/ 168 w 183"/>
                <a:gd name="T27" fmla="*/ 323 h 374"/>
                <a:gd name="T28" fmla="*/ 155 w 183"/>
                <a:gd name="T29" fmla="*/ 271 h 374"/>
                <a:gd name="T30" fmla="*/ 131 w 183"/>
                <a:gd name="T31" fmla="*/ 168 h 374"/>
                <a:gd name="T32" fmla="*/ 121 w 183"/>
                <a:gd name="T33" fmla="*/ 117 h 374"/>
                <a:gd name="T34" fmla="*/ 113 w 183"/>
                <a:gd name="T35" fmla="*/ 94 h 374"/>
                <a:gd name="T36" fmla="*/ 100 w 183"/>
                <a:gd name="T37" fmla="*/ 74 h 374"/>
                <a:gd name="T38" fmla="*/ 13 w 183"/>
                <a:gd name="T39" fmla="*/ 27 h 374"/>
                <a:gd name="T40" fmla="*/ 13 w 183"/>
                <a:gd name="T41" fmla="*/ 27 h 374"/>
                <a:gd name="T42" fmla="*/ 3 w 183"/>
                <a:gd name="T43" fmla="*/ 22 h 374"/>
                <a:gd name="T44" fmla="*/ 0 w 183"/>
                <a:gd name="T45" fmla="*/ 12 h 374"/>
                <a:gd name="T46" fmla="*/ 13 w 183"/>
                <a:gd name="T47" fmla="*/ 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3" h="374">
                  <a:moveTo>
                    <a:pt x="13" y="1"/>
                  </a:moveTo>
                  <a:cubicBezTo>
                    <a:pt x="7" y="2"/>
                    <a:pt x="4" y="7"/>
                    <a:pt x="4" y="12"/>
                  </a:cubicBezTo>
                  <a:cubicBezTo>
                    <a:pt x="5" y="17"/>
                    <a:pt x="10" y="20"/>
                    <a:pt x="13" y="19"/>
                  </a:cubicBezTo>
                  <a:cubicBezTo>
                    <a:pt x="14" y="19"/>
                    <a:pt x="14" y="19"/>
                    <a:pt x="14" y="19"/>
                  </a:cubicBezTo>
                  <a:cubicBezTo>
                    <a:pt x="32" y="20"/>
                    <a:pt x="50" y="23"/>
                    <a:pt x="67" y="29"/>
                  </a:cubicBezTo>
                  <a:cubicBezTo>
                    <a:pt x="85" y="36"/>
                    <a:pt x="102" y="46"/>
                    <a:pt x="115" y="60"/>
                  </a:cubicBezTo>
                  <a:cubicBezTo>
                    <a:pt x="122" y="67"/>
                    <a:pt x="127" y="75"/>
                    <a:pt x="132" y="84"/>
                  </a:cubicBezTo>
                  <a:cubicBezTo>
                    <a:pt x="136" y="93"/>
                    <a:pt x="140" y="102"/>
                    <a:pt x="143" y="111"/>
                  </a:cubicBezTo>
                  <a:cubicBezTo>
                    <a:pt x="145" y="121"/>
                    <a:pt x="147" y="129"/>
                    <a:pt x="148" y="138"/>
                  </a:cubicBezTo>
                  <a:cubicBezTo>
                    <a:pt x="153" y="164"/>
                    <a:pt x="153" y="164"/>
                    <a:pt x="153" y="164"/>
                  </a:cubicBezTo>
                  <a:cubicBezTo>
                    <a:pt x="160" y="198"/>
                    <a:pt x="165" y="233"/>
                    <a:pt x="171" y="268"/>
                  </a:cubicBezTo>
                  <a:cubicBezTo>
                    <a:pt x="173" y="286"/>
                    <a:pt x="176" y="303"/>
                    <a:pt x="178" y="321"/>
                  </a:cubicBezTo>
                  <a:cubicBezTo>
                    <a:pt x="180" y="339"/>
                    <a:pt x="182" y="356"/>
                    <a:pt x="183" y="374"/>
                  </a:cubicBezTo>
                  <a:cubicBezTo>
                    <a:pt x="178" y="357"/>
                    <a:pt x="173" y="340"/>
                    <a:pt x="168" y="323"/>
                  </a:cubicBezTo>
                  <a:cubicBezTo>
                    <a:pt x="164" y="306"/>
                    <a:pt x="159" y="289"/>
                    <a:pt x="155" y="271"/>
                  </a:cubicBezTo>
                  <a:cubicBezTo>
                    <a:pt x="147" y="237"/>
                    <a:pt x="139" y="203"/>
                    <a:pt x="131" y="168"/>
                  </a:cubicBezTo>
                  <a:cubicBezTo>
                    <a:pt x="121" y="117"/>
                    <a:pt x="121" y="117"/>
                    <a:pt x="121" y="117"/>
                  </a:cubicBezTo>
                  <a:cubicBezTo>
                    <a:pt x="119" y="109"/>
                    <a:pt x="116" y="101"/>
                    <a:pt x="113" y="94"/>
                  </a:cubicBezTo>
                  <a:cubicBezTo>
                    <a:pt x="109" y="87"/>
                    <a:pt x="105" y="80"/>
                    <a:pt x="100" y="74"/>
                  </a:cubicBezTo>
                  <a:cubicBezTo>
                    <a:pt x="79" y="49"/>
                    <a:pt x="46" y="35"/>
                    <a:pt x="13" y="27"/>
                  </a:cubicBezTo>
                  <a:cubicBezTo>
                    <a:pt x="13" y="27"/>
                    <a:pt x="13" y="27"/>
                    <a:pt x="13" y="27"/>
                  </a:cubicBezTo>
                  <a:cubicBezTo>
                    <a:pt x="9" y="26"/>
                    <a:pt x="6" y="24"/>
                    <a:pt x="3" y="22"/>
                  </a:cubicBezTo>
                  <a:cubicBezTo>
                    <a:pt x="1" y="19"/>
                    <a:pt x="0" y="15"/>
                    <a:pt x="0" y="12"/>
                  </a:cubicBezTo>
                  <a:cubicBezTo>
                    <a:pt x="1" y="5"/>
                    <a:pt x="8" y="0"/>
                    <a:pt x="1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6" name="Freeform 24"/>
            <p:cNvSpPr>
              <a:spLocks/>
            </p:cNvSpPr>
            <p:nvPr/>
          </p:nvSpPr>
          <p:spPr bwMode="auto">
            <a:xfrm>
              <a:off x="742" y="1027"/>
              <a:ext cx="90" cy="90"/>
            </a:xfrm>
            <a:custGeom>
              <a:avLst/>
              <a:gdLst>
                <a:gd name="T0" fmla="*/ 261 w 270"/>
                <a:gd name="T1" fmla="*/ 3 h 269"/>
                <a:gd name="T2" fmla="*/ 261 w 270"/>
                <a:gd name="T3" fmla="*/ 3 h 269"/>
                <a:gd name="T4" fmla="*/ 12 w 270"/>
                <a:gd name="T5" fmla="*/ 0 h 269"/>
                <a:gd name="T6" fmla="*/ 11 w 270"/>
                <a:gd name="T7" fmla="*/ 0 h 269"/>
                <a:gd name="T8" fmla="*/ 0 w 270"/>
                <a:gd name="T9" fmla="*/ 11 h 269"/>
                <a:gd name="T10" fmla="*/ 3 w 270"/>
                <a:gd name="T11" fmla="*/ 261 h 269"/>
                <a:gd name="T12" fmla="*/ 3 w 270"/>
                <a:gd name="T13" fmla="*/ 261 h 269"/>
                <a:gd name="T14" fmla="*/ 12 w 270"/>
                <a:gd name="T15" fmla="*/ 269 h 269"/>
                <a:gd name="T16" fmla="*/ 127 w 270"/>
                <a:gd name="T17" fmla="*/ 266 h 269"/>
                <a:gd name="T18" fmla="*/ 242 w 270"/>
                <a:gd name="T19" fmla="*/ 261 h 269"/>
                <a:gd name="T20" fmla="*/ 127 w 270"/>
                <a:gd name="T21" fmla="*/ 256 h 269"/>
                <a:gd name="T22" fmla="*/ 20 w 270"/>
                <a:gd name="T23" fmla="*/ 253 h 269"/>
                <a:gd name="T24" fmla="*/ 23 w 270"/>
                <a:gd name="T25" fmla="*/ 23 h 269"/>
                <a:gd name="T26" fmla="*/ 252 w 270"/>
                <a:gd name="T27" fmla="*/ 20 h 269"/>
                <a:gd name="T28" fmla="*/ 255 w 270"/>
                <a:gd name="T29" fmla="*/ 136 h 269"/>
                <a:gd name="T30" fmla="*/ 261 w 270"/>
                <a:gd name="T31" fmla="*/ 261 h 269"/>
                <a:gd name="T32" fmla="*/ 267 w 270"/>
                <a:gd name="T33" fmla="*/ 136 h 269"/>
                <a:gd name="T34" fmla="*/ 270 w 270"/>
                <a:gd name="T35" fmla="*/ 11 h 269"/>
                <a:gd name="T36" fmla="*/ 270 w 270"/>
                <a:gd name="T37" fmla="*/ 11 h 269"/>
                <a:gd name="T38" fmla="*/ 261 w 270"/>
                <a:gd name="T39" fmla="*/ 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0" h="269">
                  <a:moveTo>
                    <a:pt x="261" y="3"/>
                  </a:moveTo>
                  <a:cubicBezTo>
                    <a:pt x="261" y="3"/>
                    <a:pt x="261" y="3"/>
                    <a:pt x="261" y="3"/>
                  </a:cubicBezTo>
                  <a:cubicBezTo>
                    <a:pt x="178" y="1"/>
                    <a:pt x="95" y="0"/>
                    <a:pt x="12" y="0"/>
                  </a:cubicBezTo>
                  <a:cubicBezTo>
                    <a:pt x="11" y="0"/>
                    <a:pt x="11" y="0"/>
                    <a:pt x="11" y="0"/>
                  </a:cubicBezTo>
                  <a:cubicBezTo>
                    <a:pt x="5" y="0"/>
                    <a:pt x="0" y="5"/>
                    <a:pt x="0" y="11"/>
                  </a:cubicBezTo>
                  <a:cubicBezTo>
                    <a:pt x="1" y="95"/>
                    <a:pt x="1" y="178"/>
                    <a:pt x="3" y="261"/>
                  </a:cubicBezTo>
                  <a:cubicBezTo>
                    <a:pt x="3" y="261"/>
                    <a:pt x="3" y="261"/>
                    <a:pt x="3" y="261"/>
                  </a:cubicBezTo>
                  <a:cubicBezTo>
                    <a:pt x="3" y="266"/>
                    <a:pt x="7" y="269"/>
                    <a:pt x="12" y="269"/>
                  </a:cubicBezTo>
                  <a:cubicBezTo>
                    <a:pt x="50" y="268"/>
                    <a:pt x="89" y="267"/>
                    <a:pt x="127" y="266"/>
                  </a:cubicBezTo>
                  <a:cubicBezTo>
                    <a:pt x="165" y="264"/>
                    <a:pt x="204" y="263"/>
                    <a:pt x="242" y="261"/>
                  </a:cubicBezTo>
                  <a:cubicBezTo>
                    <a:pt x="204" y="258"/>
                    <a:pt x="165" y="257"/>
                    <a:pt x="127" y="256"/>
                  </a:cubicBezTo>
                  <a:cubicBezTo>
                    <a:pt x="91" y="254"/>
                    <a:pt x="56" y="254"/>
                    <a:pt x="20" y="253"/>
                  </a:cubicBezTo>
                  <a:cubicBezTo>
                    <a:pt x="22" y="176"/>
                    <a:pt x="23" y="99"/>
                    <a:pt x="23" y="23"/>
                  </a:cubicBezTo>
                  <a:cubicBezTo>
                    <a:pt x="99" y="23"/>
                    <a:pt x="176" y="22"/>
                    <a:pt x="252" y="20"/>
                  </a:cubicBezTo>
                  <a:cubicBezTo>
                    <a:pt x="255" y="136"/>
                    <a:pt x="255" y="136"/>
                    <a:pt x="255" y="136"/>
                  </a:cubicBezTo>
                  <a:cubicBezTo>
                    <a:pt x="257" y="178"/>
                    <a:pt x="258" y="219"/>
                    <a:pt x="261" y="261"/>
                  </a:cubicBezTo>
                  <a:cubicBezTo>
                    <a:pt x="264" y="219"/>
                    <a:pt x="265" y="178"/>
                    <a:pt x="267" y="136"/>
                  </a:cubicBezTo>
                  <a:cubicBezTo>
                    <a:pt x="270" y="11"/>
                    <a:pt x="270" y="11"/>
                    <a:pt x="270" y="11"/>
                  </a:cubicBezTo>
                  <a:cubicBezTo>
                    <a:pt x="270" y="11"/>
                    <a:pt x="270" y="11"/>
                    <a:pt x="270" y="11"/>
                  </a:cubicBezTo>
                  <a:cubicBezTo>
                    <a:pt x="270" y="7"/>
                    <a:pt x="266" y="3"/>
                    <a:pt x="26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7" name="Freeform 25"/>
            <p:cNvSpPr>
              <a:spLocks/>
            </p:cNvSpPr>
            <p:nvPr/>
          </p:nvSpPr>
          <p:spPr bwMode="auto">
            <a:xfrm>
              <a:off x="769" y="1053"/>
              <a:ext cx="37" cy="38"/>
            </a:xfrm>
            <a:custGeom>
              <a:avLst/>
              <a:gdLst>
                <a:gd name="T0" fmla="*/ 105 w 113"/>
                <a:gd name="T1" fmla="*/ 3 h 113"/>
                <a:gd name="T2" fmla="*/ 104 w 113"/>
                <a:gd name="T3" fmla="*/ 3 h 113"/>
                <a:gd name="T4" fmla="*/ 11 w 113"/>
                <a:gd name="T5" fmla="*/ 1 h 113"/>
                <a:gd name="T6" fmla="*/ 11 w 113"/>
                <a:gd name="T7" fmla="*/ 1 h 113"/>
                <a:gd name="T8" fmla="*/ 11 w 113"/>
                <a:gd name="T9" fmla="*/ 1 h 113"/>
                <a:gd name="T10" fmla="*/ 0 w 113"/>
                <a:gd name="T11" fmla="*/ 12 h 113"/>
                <a:gd name="T12" fmla="*/ 3 w 113"/>
                <a:gd name="T13" fmla="*/ 104 h 113"/>
                <a:gd name="T14" fmla="*/ 3 w 113"/>
                <a:gd name="T15" fmla="*/ 106 h 113"/>
                <a:gd name="T16" fmla="*/ 11 w 113"/>
                <a:gd name="T17" fmla="*/ 112 h 113"/>
                <a:gd name="T18" fmla="*/ 49 w 113"/>
                <a:gd name="T19" fmla="*/ 109 h 113"/>
                <a:gd name="T20" fmla="*/ 87 w 113"/>
                <a:gd name="T21" fmla="*/ 104 h 113"/>
                <a:gd name="T22" fmla="*/ 49 w 113"/>
                <a:gd name="T23" fmla="*/ 100 h 113"/>
                <a:gd name="T24" fmla="*/ 19 w 113"/>
                <a:gd name="T25" fmla="*/ 97 h 113"/>
                <a:gd name="T26" fmla="*/ 22 w 113"/>
                <a:gd name="T27" fmla="*/ 23 h 113"/>
                <a:gd name="T28" fmla="*/ 95 w 113"/>
                <a:gd name="T29" fmla="*/ 21 h 113"/>
                <a:gd name="T30" fmla="*/ 98 w 113"/>
                <a:gd name="T31" fmla="*/ 58 h 113"/>
                <a:gd name="T32" fmla="*/ 104 w 113"/>
                <a:gd name="T33" fmla="*/ 104 h 113"/>
                <a:gd name="T34" fmla="*/ 109 w 113"/>
                <a:gd name="T35" fmla="*/ 58 h 113"/>
                <a:gd name="T36" fmla="*/ 113 w 113"/>
                <a:gd name="T37" fmla="*/ 12 h 113"/>
                <a:gd name="T38" fmla="*/ 105 w 113"/>
                <a:gd name="T3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3" h="113">
                  <a:moveTo>
                    <a:pt x="105" y="3"/>
                  </a:moveTo>
                  <a:cubicBezTo>
                    <a:pt x="104" y="3"/>
                    <a:pt x="104" y="3"/>
                    <a:pt x="104" y="3"/>
                  </a:cubicBezTo>
                  <a:cubicBezTo>
                    <a:pt x="73" y="1"/>
                    <a:pt x="42" y="0"/>
                    <a:pt x="11" y="1"/>
                  </a:cubicBezTo>
                  <a:cubicBezTo>
                    <a:pt x="11" y="1"/>
                    <a:pt x="11" y="1"/>
                    <a:pt x="11" y="1"/>
                  </a:cubicBezTo>
                  <a:cubicBezTo>
                    <a:pt x="11" y="1"/>
                    <a:pt x="11" y="1"/>
                    <a:pt x="11" y="1"/>
                  </a:cubicBezTo>
                  <a:cubicBezTo>
                    <a:pt x="5" y="1"/>
                    <a:pt x="0" y="6"/>
                    <a:pt x="0" y="12"/>
                  </a:cubicBezTo>
                  <a:cubicBezTo>
                    <a:pt x="0" y="43"/>
                    <a:pt x="1" y="74"/>
                    <a:pt x="3" y="104"/>
                  </a:cubicBezTo>
                  <a:cubicBezTo>
                    <a:pt x="3" y="106"/>
                    <a:pt x="3" y="106"/>
                    <a:pt x="3" y="106"/>
                  </a:cubicBezTo>
                  <a:cubicBezTo>
                    <a:pt x="3" y="110"/>
                    <a:pt x="7" y="113"/>
                    <a:pt x="11" y="112"/>
                  </a:cubicBezTo>
                  <a:cubicBezTo>
                    <a:pt x="24" y="112"/>
                    <a:pt x="36" y="111"/>
                    <a:pt x="49" y="109"/>
                  </a:cubicBezTo>
                  <a:cubicBezTo>
                    <a:pt x="62" y="108"/>
                    <a:pt x="74" y="107"/>
                    <a:pt x="87" y="104"/>
                  </a:cubicBezTo>
                  <a:cubicBezTo>
                    <a:pt x="74" y="102"/>
                    <a:pt x="62" y="101"/>
                    <a:pt x="49" y="100"/>
                  </a:cubicBezTo>
                  <a:cubicBezTo>
                    <a:pt x="39" y="98"/>
                    <a:pt x="29" y="98"/>
                    <a:pt x="19" y="97"/>
                  </a:cubicBezTo>
                  <a:cubicBezTo>
                    <a:pt x="21" y="72"/>
                    <a:pt x="22" y="48"/>
                    <a:pt x="22" y="23"/>
                  </a:cubicBezTo>
                  <a:cubicBezTo>
                    <a:pt x="46" y="23"/>
                    <a:pt x="71" y="22"/>
                    <a:pt x="95" y="21"/>
                  </a:cubicBezTo>
                  <a:cubicBezTo>
                    <a:pt x="96" y="34"/>
                    <a:pt x="97" y="46"/>
                    <a:pt x="98" y="58"/>
                  </a:cubicBezTo>
                  <a:cubicBezTo>
                    <a:pt x="100" y="74"/>
                    <a:pt x="101" y="89"/>
                    <a:pt x="104" y="104"/>
                  </a:cubicBezTo>
                  <a:cubicBezTo>
                    <a:pt x="106" y="89"/>
                    <a:pt x="107" y="74"/>
                    <a:pt x="109" y="58"/>
                  </a:cubicBezTo>
                  <a:cubicBezTo>
                    <a:pt x="111" y="43"/>
                    <a:pt x="112" y="27"/>
                    <a:pt x="113" y="12"/>
                  </a:cubicBezTo>
                  <a:cubicBezTo>
                    <a:pt x="113" y="7"/>
                    <a:pt x="109" y="3"/>
                    <a:pt x="10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8" name="Freeform 26"/>
            <p:cNvSpPr>
              <a:spLocks/>
            </p:cNvSpPr>
            <p:nvPr/>
          </p:nvSpPr>
          <p:spPr bwMode="auto">
            <a:xfrm>
              <a:off x="720" y="1035"/>
              <a:ext cx="24" cy="16"/>
            </a:xfrm>
            <a:custGeom>
              <a:avLst/>
              <a:gdLst>
                <a:gd name="T0" fmla="*/ 15 w 69"/>
                <a:gd name="T1" fmla="*/ 14 h 48"/>
                <a:gd name="T2" fmla="*/ 69 w 69"/>
                <a:gd name="T3" fmla="*/ 7 h 48"/>
                <a:gd name="T4" fmla="*/ 8 w 69"/>
                <a:gd name="T5" fmla="*/ 0 h 48"/>
                <a:gd name="T6" fmla="*/ 8 w 69"/>
                <a:gd name="T7" fmla="*/ 0 h 48"/>
                <a:gd name="T8" fmla="*/ 0 w 69"/>
                <a:gd name="T9" fmla="*/ 7 h 48"/>
                <a:gd name="T10" fmla="*/ 0 w 69"/>
                <a:gd name="T11" fmla="*/ 7 h 48"/>
                <a:gd name="T12" fmla="*/ 0 w 69"/>
                <a:gd name="T13" fmla="*/ 41 h 48"/>
                <a:gd name="T14" fmla="*/ 0 w 69"/>
                <a:gd name="T15" fmla="*/ 41 h 48"/>
                <a:gd name="T16" fmla="*/ 0 w 69"/>
                <a:gd name="T17" fmla="*/ 41 h 48"/>
                <a:gd name="T18" fmla="*/ 8 w 69"/>
                <a:gd name="T19" fmla="*/ 48 h 48"/>
                <a:gd name="T20" fmla="*/ 69 w 69"/>
                <a:gd name="T21" fmla="*/ 41 h 48"/>
                <a:gd name="T22" fmla="*/ 15 w 69"/>
                <a:gd name="T23" fmla="*/ 34 h 48"/>
                <a:gd name="T24" fmla="*/ 15 w 69"/>
                <a:gd name="T25"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48">
                  <a:moveTo>
                    <a:pt x="15" y="14"/>
                  </a:moveTo>
                  <a:cubicBezTo>
                    <a:pt x="33" y="13"/>
                    <a:pt x="51" y="11"/>
                    <a:pt x="69" y="7"/>
                  </a:cubicBezTo>
                  <a:cubicBezTo>
                    <a:pt x="48" y="2"/>
                    <a:pt x="28" y="1"/>
                    <a:pt x="8" y="0"/>
                  </a:cubicBezTo>
                  <a:cubicBezTo>
                    <a:pt x="8" y="0"/>
                    <a:pt x="8" y="0"/>
                    <a:pt x="8" y="0"/>
                  </a:cubicBezTo>
                  <a:cubicBezTo>
                    <a:pt x="4" y="0"/>
                    <a:pt x="1" y="3"/>
                    <a:pt x="0" y="7"/>
                  </a:cubicBezTo>
                  <a:cubicBezTo>
                    <a:pt x="0" y="7"/>
                    <a:pt x="0" y="7"/>
                    <a:pt x="0" y="7"/>
                  </a:cubicBezTo>
                  <a:cubicBezTo>
                    <a:pt x="0" y="18"/>
                    <a:pt x="0" y="29"/>
                    <a:pt x="0" y="41"/>
                  </a:cubicBezTo>
                  <a:cubicBezTo>
                    <a:pt x="0" y="41"/>
                    <a:pt x="0" y="41"/>
                    <a:pt x="0" y="41"/>
                  </a:cubicBezTo>
                  <a:cubicBezTo>
                    <a:pt x="0" y="41"/>
                    <a:pt x="0" y="41"/>
                    <a:pt x="0" y="41"/>
                  </a:cubicBezTo>
                  <a:cubicBezTo>
                    <a:pt x="1" y="45"/>
                    <a:pt x="4" y="48"/>
                    <a:pt x="8" y="48"/>
                  </a:cubicBezTo>
                  <a:cubicBezTo>
                    <a:pt x="28" y="47"/>
                    <a:pt x="48" y="45"/>
                    <a:pt x="69" y="41"/>
                  </a:cubicBezTo>
                  <a:cubicBezTo>
                    <a:pt x="51" y="37"/>
                    <a:pt x="33" y="35"/>
                    <a:pt x="15" y="34"/>
                  </a:cubicBezTo>
                  <a:cubicBezTo>
                    <a:pt x="15" y="27"/>
                    <a:pt x="15" y="21"/>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49" name="Freeform 27"/>
            <p:cNvSpPr>
              <a:spLocks/>
            </p:cNvSpPr>
            <p:nvPr/>
          </p:nvSpPr>
          <p:spPr bwMode="auto">
            <a:xfrm>
              <a:off x="720" y="1055"/>
              <a:ext cx="24" cy="16"/>
            </a:xfrm>
            <a:custGeom>
              <a:avLst/>
              <a:gdLst>
                <a:gd name="T0" fmla="*/ 15 w 69"/>
                <a:gd name="T1" fmla="*/ 14 h 49"/>
                <a:gd name="T2" fmla="*/ 69 w 69"/>
                <a:gd name="T3" fmla="*/ 8 h 49"/>
                <a:gd name="T4" fmla="*/ 8 w 69"/>
                <a:gd name="T5" fmla="*/ 0 h 49"/>
                <a:gd name="T6" fmla="*/ 8 w 69"/>
                <a:gd name="T7" fmla="*/ 0 h 49"/>
                <a:gd name="T8" fmla="*/ 0 w 69"/>
                <a:gd name="T9" fmla="*/ 7 h 49"/>
                <a:gd name="T10" fmla="*/ 0 w 69"/>
                <a:gd name="T11" fmla="*/ 8 h 49"/>
                <a:gd name="T12" fmla="*/ 0 w 69"/>
                <a:gd name="T13" fmla="*/ 41 h 49"/>
                <a:gd name="T14" fmla="*/ 0 w 69"/>
                <a:gd name="T15" fmla="*/ 42 h 49"/>
                <a:gd name="T16" fmla="*/ 0 w 69"/>
                <a:gd name="T17" fmla="*/ 42 h 49"/>
                <a:gd name="T18" fmla="*/ 8 w 69"/>
                <a:gd name="T19" fmla="*/ 48 h 49"/>
                <a:gd name="T20" fmla="*/ 69 w 69"/>
                <a:gd name="T21" fmla="*/ 41 h 49"/>
                <a:gd name="T22" fmla="*/ 15 w 69"/>
                <a:gd name="T23" fmla="*/ 34 h 49"/>
                <a:gd name="T24" fmla="*/ 15 w 69"/>
                <a:gd name="T25"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49">
                  <a:moveTo>
                    <a:pt x="15" y="14"/>
                  </a:moveTo>
                  <a:cubicBezTo>
                    <a:pt x="33" y="13"/>
                    <a:pt x="51" y="12"/>
                    <a:pt x="69" y="8"/>
                  </a:cubicBezTo>
                  <a:cubicBezTo>
                    <a:pt x="48" y="3"/>
                    <a:pt x="28" y="1"/>
                    <a:pt x="8" y="0"/>
                  </a:cubicBezTo>
                  <a:cubicBezTo>
                    <a:pt x="8" y="0"/>
                    <a:pt x="8" y="0"/>
                    <a:pt x="8" y="0"/>
                  </a:cubicBezTo>
                  <a:cubicBezTo>
                    <a:pt x="4" y="0"/>
                    <a:pt x="1" y="3"/>
                    <a:pt x="0" y="7"/>
                  </a:cubicBezTo>
                  <a:cubicBezTo>
                    <a:pt x="0" y="8"/>
                    <a:pt x="0" y="8"/>
                    <a:pt x="0" y="8"/>
                  </a:cubicBezTo>
                  <a:cubicBezTo>
                    <a:pt x="0" y="19"/>
                    <a:pt x="0" y="30"/>
                    <a:pt x="0" y="41"/>
                  </a:cubicBezTo>
                  <a:cubicBezTo>
                    <a:pt x="0" y="42"/>
                    <a:pt x="0" y="42"/>
                    <a:pt x="0" y="42"/>
                  </a:cubicBezTo>
                  <a:cubicBezTo>
                    <a:pt x="0" y="42"/>
                    <a:pt x="0" y="42"/>
                    <a:pt x="0" y="42"/>
                  </a:cubicBezTo>
                  <a:cubicBezTo>
                    <a:pt x="1" y="46"/>
                    <a:pt x="4" y="49"/>
                    <a:pt x="8" y="48"/>
                  </a:cubicBezTo>
                  <a:cubicBezTo>
                    <a:pt x="28" y="48"/>
                    <a:pt x="48" y="46"/>
                    <a:pt x="69" y="41"/>
                  </a:cubicBezTo>
                  <a:cubicBezTo>
                    <a:pt x="51" y="37"/>
                    <a:pt x="33" y="35"/>
                    <a:pt x="15" y="34"/>
                  </a:cubicBezTo>
                  <a:cubicBezTo>
                    <a:pt x="15" y="28"/>
                    <a:pt x="15" y="21"/>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0" name="Freeform 28"/>
            <p:cNvSpPr>
              <a:spLocks/>
            </p:cNvSpPr>
            <p:nvPr/>
          </p:nvSpPr>
          <p:spPr bwMode="auto">
            <a:xfrm>
              <a:off x="720" y="1075"/>
              <a:ext cx="24" cy="16"/>
            </a:xfrm>
            <a:custGeom>
              <a:avLst/>
              <a:gdLst>
                <a:gd name="T0" fmla="*/ 15 w 69"/>
                <a:gd name="T1" fmla="*/ 14 h 48"/>
                <a:gd name="T2" fmla="*/ 69 w 69"/>
                <a:gd name="T3" fmla="*/ 7 h 48"/>
                <a:gd name="T4" fmla="*/ 8 w 69"/>
                <a:gd name="T5" fmla="*/ 0 h 48"/>
                <a:gd name="T6" fmla="*/ 8 w 69"/>
                <a:gd name="T7" fmla="*/ 0 h 48"/>
                <a:gd name="T8" fmla="*/ 0 w 69"/>
                <a:gd name="T9" fmla="*/ 7 h 48"/>
                <a:gd name="T10" fmla="*/ 0 w 69"/>
                <a:gd name="T11" fmla="*/ 7 h 48"/>
                <a:gd name="T12" fmla="*/ 0 w 69"/>
                <a:gd name="T13" fmla="*/ 41 h 48"/>
                <a:gd name="T14" fmla="*/ 0 w 69"/>
                <a:gd name="T15" fmla="*/ 41 h 48"/>
                <a:gd name="T16" fmla="*/ 0 w 69"/>
                <a:gd name="T17" fmla="*/ 41 h 48"/>
                <a:gd name="T18" fmla="*/ 8 w 69"/>
                <a:gd name="T19" fmla="*/ 48 h 48"/>
                <a:gd name="T20" fmla="*/ 69 w 69"/>
                <a:gd name="T21" fmla="*/ 41 h 48"/>
                <a:gd name="T22" fmla="*/ 15 w 69"/>
                <a:gd name="T23" fmla="*/ 34 h 48"/>
                <a:gd name="T24" fmla="*/ 15 w 69"/>
                <a:gd name="T25"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48">
                  <a:moveTo>
                    <a:pt x="15" y="14"/>
                  </a:moveTo>
                  <a:cubicBezTo>
                    <a:pt x="33" y="13"/>
                    <a:pt x="51" y="11"/>
                    <a:pt x="69" y="7"/>
                  </a:cubicBezTo>
                  <a:cubicBezTo>
                    <a:pt x="48" y="2"/>
                    <a:pt x="28" y="1"/>
                    <a:pt x="8" y="0"/>
                  </a:cubicBezTo>
                  <a:cubicBezTo>
                    <a:pt x="8" y="0"/>
                    <a:pt x="8" y="0"/>
                    <a:pt x="8" y="0"/>
                  </a:cubicBezTo>
                  <a:cubicBezTo>
                    <a:pt x="4" y="0"/>
                    <a:pt x="1" y="3"/>
                    <a:pt x="0" y="7"/>
                  </a:cubicBezTo>
                  <a:cubicBezTo>
                    <a:pt x="0" y="7"/>
                    <a:pt x="0" y="7"/>
                    <a:pt x="0" y="7"/>
                  </a:cubicBezTo>
                  <a:cubicBezTo>
                    <a:pt x="0" y="18"/>
                    <a:pt x="0" y="29"/>
                    <a:pt x="0" y="41"/>
                  </a:cubicBezTo>
                  <a:cubicBezTo>
                    <a:pt x="0" y="41"/>
                    <a:pt x="0" y="41"/>
                    <a:pt x="0" y="41"/>
                  </a:cubicBezTo>
                  <a:cubicBezTo>
                    <a:pt x="0" y="41"/>
                    <a:pt x="0" y="41"/>
                    <a:pt x="0" y="41"/>
                  </a:cubicBezTo>
                  <a:cubicBezTo>
                    <a:pt x="1" y="45"/>
                    <a:pt x="4" y="48"/>
                    <a:pt x="8" y="48"/>
                  </a:cubicBezTo>
                  <a:cubicBezTo>
                    <a:pt x="28" y="47"/>
                    <a:pt x="48" y="45"/>
                    <a:pt x="69" y="41"/>
                  </a:cubicBezTo>
                  <a:cubicBezTo>
                    <a:pt x="51" y="37"/>
                    <a:pt x="33" y="35"/>
                    <a:pt x="15" y="34"/>
                  </a:cubicBezTo>
                  <a:cubicBezTo>
                    <a:pt x="15" y="27"/>
                    <a:pt x="15" y="21"/>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1" name="Freeform 29"/>
            <p:cNvSpPr>
              <a:spLocks/>
            </p:cNvSpPr>
            <p:nvPr/>
          </p:nvSpPr>
          <p:spPr bwMode="auto">
            <a:xfrm>
              <a:off x="720" y="1094"/>
              <a:ext cx="24" cy="17"/>
            </a:xfrm>
            <a:custGeom>
              <a:avLst/>
              <a:gdLst>
                <a:gd name="T0" fmla="*/ 15 w 69"/>
                <a:gd name="T1" fmla="*/ 14 h 49"/>
                <a:gd name="T2" fmla="*/ 69 w 69"/>
                <a:gd name="T3" fmla="*/ 8 h 49"/>
                <a:gd name="T4" fmla="*/ 8 w 69"/>
                <a:gd name="T5" fmla="*/ 0 h 49"/>
                <a:gd name="T6" fmla="*/ 8 w 69"/>
                <a:gd name="T7" fmla="*/ 0 h 49"/>
                <a:gd name="T8" fmla="*/ 0 w 69"/>
                <a:gd name="T9" fmla="*/ 7 h 49"/>
                <a:gd name="T10" fmla="*/ 0 w 69"/>
                <a:gd name="T11" fmla="*/ 8 h 49"/>
                <a:gd name="T12" fmla="*/ 0 w 69"/>
                <a:gd name="T13" fmla="*/ 41 h 49"/>
                <a:gd name="T14" fmla="*/ 0 w 69"/>
                <a:gd name="T15" fmla="*/ 42 h 49"/>
                <a:gd name="T16" fmla="*/ 0 w 69"/>
                <a:gd name="T17" fmla="*/ 42 h 49"/>
                <a:gd name="T18" fmla="*/ 8 w 69"/>
                <a:gd name="T19" fmla="*/ 48 h 49"/>
                <a:gd name="T20" fmla="*/ 69 w 69"/>
                <a:gd name="T21" fmla="*/ 41 h 49"/>
                <a:gd name="T22" fmla="*/ 15 w 69"/>
                <a:gd name="T23" fmla="*/ 34 h 49"/>
                <a:gd name="T24" fmla="*/ 15 w 69"/>
                <a:gd name="T25"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49">
                  <a:moveTo>
                    <a:pt x="15" y="14"/>
                  </a:moveTo>
                  <a:cubicBezTo>
                    <a:pt x="33" y="13"/>
                    <a:pt x="51" y="12"/>
                    <a:pt x="69" y="8"/>
                  </a:cubicBezTo>
                  <a:cubicBezTo>
                    <a:pt x="48" y="3"/>
                    <a:pt x="28" y="1"/>
                    <a:pt x="8" y="0"/>
                  </a:cubicBezTo>
                  <a:cubicBezTo>
                    <a:pt x="8" y="0"/>
                    <a:pt x="8" y="0"/>
                    <a:pt x="8" y="0"/>
                  </a:cubicBezTo>
                  <a:cubicBezTo>
                    <a:pt x="4" y="0"/>
                    <a:pt x="1" y="3"/>
                    <a:pt x="0" y="7"/>
                  </a:cubicBezTo>
                  <a:cubicBezTo>
                    <a:pt x="0" y="8"/>
                    <a:pt x="0" y="8"/>
                    <a:pt x="0" y="8"/>
                  </a:cubicBezTo>
                  <a:cubicBezTo>
                    <a:pt x="0" y="19"/>
                    <a:pt x="0" y="30"/>
                    <a:pt x="0" y="41"/>
                  </a:cubicBezTo>
                  <a:cubicBezTo>
                    <a:pt x="0" y="42"/>
                    <a:pt x="0" y="42"/>
                    <a:pt x="0" y="42"/>
                  </a:cubicBezTo>
                  <a:cubicBezTo>
                    <a:pt x="0" y="42"/>
                    <a:pt x="0" y="42"/>
                    <a:pt x="0" y="42"/>
                  </a:cubicBezTo>
                  <a:cubicBezTo>
                    <a:pt x="1" y="46"/>
                    <a:pt x="4" y="49"/>
                    <a:pt x="8" y="48"/>
                  </a:cubicBezTo>
                  <a:cubicBezTo>
                    <a:pt x="28" y="48"/>
                    <a:pt x="48" y="46"/>
                    <a:pt x="69" y="41"/>
                  </a:cubicBezTo>
                  <a:cubicBezTo>
                    <a:pt x="51" y="37"/>
                    <a:pt x="33" y="35"/>
                    <a:pt x="15" y="34"/>
                  </a:cubicBezTo>
                  <a:cubicBezTo>
                    <a:pt x="15" y="28"/>
                    <a:pt x="15" y="21"/>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2" name="Freeform 30"/>
            <p:cNvSpPr>
              <a:spLocks/>
            </p:cNvSpPr>
            <p:nvPr/>
          </p:nvSpPr>
          <p:spPr bwMode="auto">
            <a:xfrm>
              <a:off x="832" y="1035"/>
              <a:ext cx="23" cy="16"/>
            </a:xfrm>
            <a:custGeom>
              <a:avLst/>
              <a:gdLst>
                <a:gd name="T0" fmla="*/ 68 w 68"/>
                <a:gd name="T1" fmla="*/ 7 h 48"/>
                <a:gd name="T2" fmla="*/ 68 w 68"/>
                <a:gd name="T3" fmla="*/ 7 h 48"/>
                <a:gd name="T4" fmla="*/ 68 w 68"/>
                <a:gd name="T5" fmla="*/ 7 h 48"/>
                <a:gd name="T6" fmla="*/ 61 w 68"/>
                <a:gd name="T7" fmla="*/ 0 h 48"/>
                <a:gd name="T8" fmla="*/ 0 w 68"/>
                <a:gd name="T9" fmla="*/ 7 h 48"/>
                <a:gd name="T10" fmla="*/ 54 w 68"/>
                <a:gd name="T11" fmla="*/ 14 h 48"/>
                <a:gd name="T12" fmla="*/ 54 w 68"/>
                <a:gd name="T13" fmla="*/ 34 h 48"/>
                <a:gd name="T14" fmla="*/ 0 w 68"/>
                <a:gd name="T15" fmla="*/ 41 h 48"/>
                <a:gd name="T16" fmla="*/ 61 w 68"/>
                <a:gd name="T17" fmla="*/ 48 h 48"/>
                <a:gd name="T18" fmla="*/ 68 w 68"/>
                <a:gd name="T19" fmla="*/ 41 h 48"/>
                <a:gd name="T20" fmla="*/ 68 w 68"/>
                <a:gd name="T21" fmla="*/ 41 h 48"/>
                <a:gd name="T22" fmla="*/ 68 w 68"/>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8">
                  <a:moveTo>
                    <a:pt x="68" y="7"/>
                  </a:moveTo>
                  <a:cubicBezTo>
                    <a:pt x="68" y="7"/>
                    <a:pt x="68" y="7"/>
                    <a:pt x="68" y="7"/>
                  </a:cubicBezTo>
                  <a:cubicBezTo>
                    <a:pt x="68" y="7"/>
                    <a:pt x="68" y="7"/>
                    <a:pt x="68" y="7"/>
                  </a:cubicBezTo>
                  <a:cubicBezTo>
                    <a:pt x="68" y="3"/>
                    <a:pt x="65" y="0"/>
                    <a:pt x="61" y="0"/>
                  </a:cubicBezTo>
                  <a:cubicBezTo>
                    <a:pt x="41" y="1"/>
                    <a:pt x="20" y="2"/>
                    <a:pt x="0" y="7"/>
                  </a:cubicBezTo>
                  <a:cubicBezTo>
                    <a:pt x="18" y="11"/>
                    <a:pt x="36" y="13"/>
                    <a:pt x="54" y="14"/>
                  </a:cubicBezTo>
                  <a:cubicBezTo>
                    <a:pt x="54" y="21"/>
                    <a:pt x="54" y="27"/>
                    <a:pt x="54" y="34"/>
                  </a:cubicBezTo>
                  <a:cubicBezTo>
                    <a:pt x="36" y="35"/>
                    <a:pt x="18" y="37"/>
                    <a:pt x="0" y="41"/>
                  </a:cubicBezTo>
                  <a:cubicBezTo>
                    <a:pt x="20" y="45"/>
                    <a:pt x="41" y="47"/>
                    <a:pt x="61" y="48"/>
                  </a:cubicBezTo>
                  <a:cubicBezTo>
                    <a:pt x="65" y="48"/>
                    <a:pt x="68" y="45"/>
                    <a:pt x="68" y="41"/>
                  </a:cubicBezTo>
                  <a:cubicBezTo>
                    <a:pt x="68" y="41"/>
                    <a:pt x="68" y="41"/>
                    <a:pt x="68" y="41"/>
                  </a:cubicBezTo>
                  <a:cubicBezTo>
                    <a:pt x="68" y="29"/>
                    <a:pt x="68" y="18"/>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3" name="Freeform 31"/>
            <p:cNvSpPr>
              <a:spLocks/>
            </p:cNvSpPr>
            <p:nvPr/>
          </p:nvSpPr>
          <p:spPr bwMode="auto">
            <a:xfrm>
              <a:off x="832" y="1055"/>
              <a:ext cx="23" cy="16"/>
            </a:xfrm>
            <a:custGeom>
              <a:avLst/>
              <a:gdLst>
                <a:gd name="T0" fmla="*/ 68 w 68"/>
                <a:gd name="T1" fmla="*/ 8 h 49"/>
                <a:gd name="T2" fmla="*/ 68 w 68"/>
                <a:gd name="T3" fmla="*/ 7 h 49"/>
                <a:gd name="T4" fmla="*/ 68 w 68"/>
                <a:gd name="T5" fmla="*/ 7 h 49"/>
                <a:gd name="T6" fmla="*/ 61 w 68"/>
                <a:gd name="T7" fmla="*/ 0 h 49"/>
                <a:gd name="T8" fmla="*/ 0 w 68"/>
                <a:gd name="T9" fmla="*/ 8 h 49"/>
                <a:gd name="T10" fmla="*/ 54 w 68"/>
                <a:gd name="T11" fmla="*/ 14 h 49"/>
                <a:gd name="T12" fmla="*/ 54 w 68"/>
                <a:gd name="T13" fmla="*/ 34 h 49"/>
                <a:gd name="T14" fmla="*/ 0 w 68"/>
                <a:gd name="T15" fmla="*/ 41 h 49"/>
                <a:gd name="T16" fmla="*/ 61 w 68"/>
                <a:gd name="T17" fmla="*/ 48 h 49"/>
                <a:gd name="T18" fmla="*/ 68 w 68"/>
                <a:gd name="T19" fmla="*/ 42 h 49"/>
                <a:gd name="T20" fmla="*/ 68 w 68"/>
                <a:gd name="T21" fmla="*/ 41 h 49"/>
                <a:gd name="T22" fmla="*/ 68 w 68"/>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9">
                  <a:moveTo>
                    <a:pt x="68" y="8"/>
                  </a:moveTo>
                  <a:cubicBezTo>
                    <a:pt x="68" y="7"/>
                    <a:pt x="68" y="7"/>
                    <a:pt x="68" y="7"/>
                  </a:cubicBezTo>
                  <a:cubicBezTo>
                    <a:pt x="68" y="7"/>
                    <a:pt x="68" y="7"/>
                    <a:pt x="68" y="7"/>
                  </a:cubicBezTo>
                  <a:cubicBezTo>
                    <a:pt x="68" y="3"/>
                    <a:pt x="65" y="0"/>
                    <a:pt x="61" y="0"/>
                  </a:cubicBezTo>
                  <a:cubicBezTo>
                    <a:pt x="41" y="1"/>
                    <a:pt x="20" y="3"/>
                    <a:pt x="0" y="8"/>
                  </a:cubicBezTo>
                  <a:cubicBezTo>
                    <a:pt x="18" y="12"/>
                    <a:pt x="36" y="13"/>
                    <a:pt x="54" y="14"/>
                  </a:cubicBezTo>
                  <a:cubicBezTo>
                    <a:pt x="54" y="21"/>
                    <a:pt x="54" y="28"/>
                    <a:pt x="54" y="34"/>
                  </a:cubicBezTo>
                  <a:cubicBezTo>
                    <a:pt x="36" y="35"/>
                    <a:pt x="18" y="37"/>
                    <a:pt x="0" y="41"/>
                  </a:cubicBezTo>
                  <a:cubicBezTo>
                    <a:pt x="20" y="46"/>
                    <a:pt x="41" y="48"/>
                    <a:pt x="61" y="48"/>
                  </a:cubicBezTo>
                  <a:cubicBezTo>
                    <a:pt x="65" y="49"/>
                    <a:pt x="68" y="46"/>
                    <a:pt x="68" y="42"/>
                  </a:cubicBezTo>
                  <a:cubicBezTo>
                    <a:pt x="68" y="41"/>
                    <a:pt x="68" y="41"/>
                    <a:pt x="68" y="41"/>
                  </a:cubicBezTo>
                  <a:cubicBezTo>
                    <a:pt x="68" y="30"/>
                    <a:pt x="68" y="19"/>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4" name="Freeform 32"/>
            <p:cNvSpPr>
              <a:spLocks/>
            </p:cNvSpPr>
            <p:nvPr/>
          </p:nvSpPr>
          <p:spPr bwMode="auto">
            <a:xfrm>
              <a:off x="832" y="1075"/>
              <a:ext cx="23" cy="16"/>
            </a:xfrm>
            <a:custGeom>
              <a:avLst/>
              <a:gdLst>
                <a:gd name="T0" fmla="*/ 68 w 68"/>
                <a:gd name="T1" fmla="*/ 7 h 48"/>
                <a:gd name="T2" fmla="*/ 68 w 68"/>
                <a:gd name="T3" fmla="*/ 7 h 48"/>
                <a:gd name="T4" fmla="*/ 68 w 68"/>
                <a:gd name="T5" fmla="*/ 7 h 48"/>
                <a:gd name="T6" fmla="*/ 61 w 68"/>
                <a:gd name="T7" fmla="*/ 0 h 48"/>
                <a:gd name="T8" fmla="*/ 0 w 68"/>
                <a:gd name="T9" fmla="*/ 7 h 48"/>
                <a:gd name="T10" fmla="*/ 54 w 68"/>
                <a:gd name="T11" fmla="*/ 14 h 48"/>
                <a:gd name="T12" fmla="*/ 54 w 68"/>
                <a:gd name="T13" fmla="*/ 34 h 48"/>
                <a:gd name="T14" fmla="*/ 0 w 68"/>
                <a:gd name="T15" fmla="*/ 41 h 48"/>
                <a:gd name="T16" fmla="*/ 61 w 68"/>
                <a:gd name="T17" fmla="*/ 48 h 48"/>
                <a:gd name="T18" fmla="*/ 68 w 68"/>
                <a:gd name="T19" fmla="*/ 41 h 48"/>
                <a:gd name="T20" fmla="*/ 68 w 68"/>
                <a:gd name="T21" fmla="*/ 41 h 48"/>
                <a:gd name="T22" fmla="*/ 68 w 68"/>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8">
                  <a:moveTo>
                    <a:pt x="68" y="7"/>
                  </a:moveTo>
                  <a:cubicBezTo>
                    <a:pt x="68" y="7"/>
                    <a:pt x="68" y="7"/>
                    <a:pt x="68" y="7"/>
                  </a:cubicBezTo>
                  <a:cubicBezTo>
                    <a:pt x="68" y="7"/>
                    <a:pt x="68" y="7"/>
                    <a:pt x="68" y="7"/>
                  </a:cubicBezTo>
                  <a:cubicBezTo>
                    <a:pt x="68" y="3"/>
                    <a:pt x="65" y="0"/>
                    <a:pt x="61" y="0"/>
                  </a:cubicBezTo>
                  <a:cubicBezTo>
                    <a:pt x="41" y="1"/>
                    <a:pt x="20" y="2"/>
                    <a:pt x="0" y="7"/>
                  </a:cubicBezTo>
                  <a:cubicBezTo>
                    <a:pt x="18" y="11"/>
                    <a:pt x="36" y="13"/>
                    <a:pt x="54" y="14"/>
                  </a:cubicBezTo>
                  <a:cubicBezTo>
                    <a:pt x="54" y="21"/>
                    <a:pt x="54" y="27"/>
                    <a:pt x="54" y="34"/>
                  </a:cubicBezTo>
                  <a:cubicBezTo>
                    <a:pt x="36" y="35"/>
                    <a:pt x="18" y="37"/>
                    <a:pt x="0" y="41"/>
                  </a:cubicBezTo>
                  <a:cubicBezTo>
                    <a:pt x="20" y="45"/>
                    <a:pt x="41" y="47"/>
                    <a:pt x="61" y="48"/>
                  </a:cubicBezTo>
                  <a:cubicBezTo>
                    <a:pt x="65" y="48"/>
                    <a:pt x="68" y="45"/>
                    <a:pt x="68" y="41"/>
                  </a:cubicBezTo>
                  <a:cubicBezTo>
                    <a:pt x="68" y="41"/>
                    <a:pt x="68" y="41"/>
                    <a:pt x="68" y="41"/>
                  </a:cubicBezTo>
                  <a:cubicBezTo>
                    <a:pt x="68" y="29"/>
                    <a:pt x="68" y="18"/>
                    <a:pt x="6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5" name="Freeform 33"/>
            <p:cNvSpPr>
              <a:spLocks/>
            </p:cNvSpPr>
            <p:nvPr/>
          </p:nvSpPr>
          <p:spPr bwMode="auto">
            <a:xfrm>
              <a:off x="832" y="1094"/>
              <a:ext cx="23" cy="17"/>
            </a:xfrm>
            <a:custGeom>
              <a:avLst/>
              <a:gdLst>
                <a:gd name="T0" fmla="*/ 68 w 68"/>
                <a:gd name="T1" fmla="*/ 8 h 49"/>
                <a:gd name="T2" fmla="*/ 68 w 68"/>
                <a:gd name="T3" fmla="*/ 7 h 49"/>
                <a:gd name="T4" fmla="*/ 68 w 68"/>
                <a:gd name="T5" fmla="*/ 7 h 49"/>
                <a:gd name="T6" fmla="*/ 61 w 68"/>
                <a:gd name="T7" fmla="*/ 0 h 49"/>
                <a:gd name="T8" fmla="*/ 0 w 68"/>
                <a:gd name="T9" fmla="*/ 8 h 49"/>
                <a:gd name="T10" fmla="*/ 54 w 68"/>
                <a:gd name="T11" fmla="*/ 14 h 49"/>
                <a:gd name="T12" fmla="*/ 54 w 68"/>
                <a:gd name="T13" fmla="*/ 34 h 49"/>
                <a:gd name="T14" fmla="*/ 0 w 68"/>
                <a:gd name="T15" fmla="*/ 41 h 49"/>
                <a:gd name="T16" fmla="*/ 61 w 68"/>
                <a:gd name="T17" fmla="*/ 48 h 49"/>
                <a:gd name="T18" fmla="*/ 68 w 68"/>
                <a:gd name="T19" fmla="*/ 42 h 49"/>
                <a:gd name="T20" fmla="*/ 68 w 68"/>
                <a:gd name="T21" fmla="*/ 41 h 49"/>
                <a:gd name="T22" fmla="*/ 68 w 68"/>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9">
                  <a:moveTo>
                    <a:pt x="68" y="8"/>
                  </a:moveTo>
                  <a:cubicBezTo>
                    <a:pt x="68" y="7"/>
                    <a:pt x="68" y="7"/>
                    <a:pt x="68" y="7"/>
                  </a:cubicBezTo>
                  <a:cubicBezTo>
                    <a:pt x="68" y="7"/>
                    <a:pt x="68" y="7"/>
                    <a:pt x="68" y="7"/>
                  </a:cubicBezTo>
                  <a:cubicBezTo>
                    <a:pt x="68" y="3"/>
                    <a:pt x="65" y="0"/>
                    <a:pt x="61" y="0"/>
                  </a:cubicBezTo>
                  <a:cubicBezTo>
                    <a:pt x="41" y="1"/>
                    <a:pt x="20" y="3"/>
                    <a:pt x="0" y="8"/>
                  </a:cubicBezTo>
                  <a:cubicBezTo>
                    <a:pt x="18" y="12"/>
                    <a:pt x="36" y="13"/>
                    <a:pt x="54" y="14"/>
                  </a:cubicBezTo>
                  <a:cubicBezTo>
                    <a:pt x="54" y="21"/>
                    <a:pt x="54" y="28"/>
                    <a:pt x="54" y="34"/>
                  </a:cubicBezTo>
                  <a:cubicBezTo>
                    <a:pt x="36" y="35"/>
                    <a:pt x="18" y="37"/>
                    <a:pt x="0" y="41"/>
                  </a:cubicBezTo>
                  <a:cubicBezTo>
                    <a:pt x="20" y="46"/>
                    <a:pt x="41" y="48"/>
                    <a:pt x="61" y="48"/>
                  </a:cubicBezTo>
                  <a:cubicBezTo>
                    <a:pt x="65" y="49"/>
                    <a:pt x="68" y="45"/>
                    <a:pt x="68" y="42"/>
                  </a:cubicBezTo>
                  <a:cubicBezTo>
                    <a:pt x="68" y="41"/>
                    <a:pt x="68" y="41"/>
                    <a:pt x="68" y="41"/>
                  </a:cubicBezTo>
                  <a:cubicBezTo>
                    <a:pt x="68" y="30"/>
                    <a:pt x="68" y="19"/>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6" name="Freeform 34"/>
            <p:cNvSpPr>
              <a:spLocks/>
            </p:cNvSpPr>
            <p:nvPr/>
          </p:nvSpPr>
          <p:spPr bwMode="auto">
            <a:xfrm>
              <a:off x="750" y="1117"/>
              <a:ext cx="16" cy="23"/>
            </a:xfrm>
            <a:custGeom>
              <a:avLst/>
              <a:gdLst>
                <a:gd name="T0" fmla="*/ 41 w 48"/>
                <a:gd name="T1" fmla="*/ 0 h 68"/>
                <a:gd name="T2" fmla="*/ 34 w 48"/>
                <a:gd name="T3" fmla="*/ 53 h 68"/>
                <a:gd name="T4" fmla="*/ 14 w 48"/>
                <a:gd name="T5" fmla="*/ 53 h 68"/>
                <a:gd name="T6" fmla="*/ 7 w 48"/>
                <a:gd name="T7" fmla="*/ 0 h 68"/>
                <a:gd name="T8" fmla="*/ 0 w 48"/>
                <a:gd name="T9" fmla="*/ 61 h 68"/>
                <a:gd name="T10" fmla="*/ 0 w 48"/>
                <a:gd name="T11" fmla="*/ 61 h 68"/>
                <a:gd name="T12" fmla="*/ 7 w 48"/>
                <a:gd name="T13" fmla="*/ 68 h 68"/>
                <a:gd name="T14" fmla="*/ 7 w 48"/>
                <a:gd name="T15" fmla="*/ 68 h 68"/>
                <a:gd name="T16" fmla="*/ 41 w 48"/>
                <a:gd name="T17" fmla="*/ 68 h 68"/>
                <a:gd name="T18" fmla="*/ 41 w 48"/>
                <a:gd name="T19" fmla="*/ 68 h 68"/>
                <a:gd name="T20" fmla="*/ 41 w 48"/>
                <a:gd name="T21" fmla="*/ 68 h 68"/>
                <a:gd name="T22" fmla="*/ 48 w 48"/>
                <a:gd name="T23" fmla="*/ 61 h 68"/>
                <a:gd name="T24" fmla="*/ 41 w 48"/>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8">
                  <a:moveTo>
                    <a:pt x="41" y="0"/>
                  </a:moveTo>
                  <a:cubicBezTo>
                    <a:pt x="37" y="18"/>
                    <a:pt x="35" y="36"/>
                    <a:pt x="34" y="53"/>
                  </a:cubicBezTo>
                  <a:cubicBezTo>
                    <a:pt x="27" y="53"/>
                    <a:pt x="21" y="53"/>
                    <a:pt x="14" y="53"/>
                  </a:cubicBezTo>
                  <a:cubicBezTo>
                    <a:pt x="13" y="36"/>
                    <a:pt x="11" y="18"/>
                    <a:pt x="7" y="0"/>
                  </a:cubicBezTo>
                  <a:cubicBezTo>
                    <a:pt x="3" y="20"/>
                    <a:pt x="1" y="40"/>
                    <a:pt x="0" y="61"/>
                  </a:cubicBezTo>
                  <a:cubicBezTo>
                    <a:pt x="0" y="61"/>
                    <a:pt x="0" y="61"/>
                    <a:pt x="0" y="61"/>
                  </a:cubicBezTo>
                  <a:cubicBezTo>
                    <a:pt x="0" y="65"/>
                    <a:pt x="3" y="68"/>
                    <a:pt x="7" y="68"/>
                  </a:cubicBezTo>
                  <a:cubicBezTo>
                    <a:pt x="7" y="68"/>
                    <a:pt x="7" y="68"/>
                    <a:pt x="7" y="68"/>
                  </a:cubicBezTo>
                  <a:cubicBezTo>
                    <a:pt x="18" y="68"/>
                    <a:pt x="30" y="68"/>
                    <a:pt x="41" y="68"/>
                  </a:cubicBezTo>
                  <a:cubicBezTo>
                    <a:pt x="41" y="68"/>
                    <a:pt x="41" y="68"/>
                    <a:pt x="41" y="68"/>
                  </a:cubicBezTo>
                  <a:cubicBezTo>
                    <a:pt x="41" y="68"/>
                    <a:pt x="41" y="68"/>
                    <a:pt x="41" y="68"/>
                  </a:cubicBezTo>
                  <a:cubicBezTo>
                    <a:pt x="45" y="68"/>
                    <a:pt x="48" y="65"/>
                    <a:pt x="48" y="61"/>
                  </a:cubicBezTo>
                  <a:cubicBezTo>
                    <a:pt x="47" y="40"/>
                    <a:pt x="45" y="2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7" name="Freeform 35"/>
            <p:cNvSpPr>
              <a:spLocks/>
            </p:cNvSpPr>
            <p:nvPr/>
          </p:nvSpPr>
          <p:spPr bwMode="auto">
            <a:xfrm>
              <a:off x="770" y="1117"/>
              <a:ext cx="16" cy="23"/>
            </a:xfrm>
            <a:custGeom>
              <a:avLst/>
              <a:gdLst>
                <a:gd name="T0" fmla="*/ 41 w 49"/>
                <a:gd name="T1" fmla="*/ 0 h 68"/>
                <a:gd name="T2" fmla="*/ 35 w 49"/>
                <a:gd name="T3" fmla="*/ 53 h 68"/>
                <a:gd name="T4" fmla="*/ 14 w 49"/>
                <a:gd name="T5" fmla="*/ 53 h 68"/>
                <a:gd name="T6" fmla="*/ 8 w 49"/>
                <a:gd name="T7" fmla="*/ 0 h 68"/>
                <a:gd name="T8" fmla="*/ 0 w 49"/>
                <a:gd name="T9" fmla="*/ 61 h 68"/>
                <a:gd name="T10" fmla="*/ 0 w 49"/>
                <a:gd name="T11" fmla="*/ 61 h 68"/>
                <a:gd name="T12" fmla="*/ 7 w 49"/>
                <a:gd name="T13" fmla="*/ 68 h 68"/>
                <a:gd name="T14" fmla="*/ 8 w 49"/>
                <a:gd name="T15" fmla="*/ 68 h 68"/>
                <a:gd name="T16" fmla="*/ 41 w 49"/>
                <a:gd name="T17" fmla="*/ 68 h 68"/>
                <a:gd name="T18" fmla="*/ 42 w 49"/>
                <a:gd name="T19" fmla="*/ 68 h 68"/>
                <a:gd name="T20" fmla="*/ 42 w 49"/>
                <a:gd name="T21" fmla="*/ 68 h 68"/>
                <a:gd name="T22" fmla="*/ 49 w 49"/>
                <a:gd name="T23" fmla="*/ 61 h 68"/>
                <a:gd name="T24" fmla="*/ 41 w 49"/>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8">
                  <a:moveTo>
                    <a:pt x="41" y="0"/>
                  </a:moveTo>
                  <a:cubicBezTo>
                    <a:pt x="37" y="18"/>
                    <a:pt x="35" y="36"/>
                    <a:pt x="35" y="53"/>
                  </a:cubicBezTo>
                  <a:cubicBezTo>
                    <a:pt x="28" y="53"/>
                    <a:pt x="21" y="53"/>
                    <a:pt x="14" y="53"/>
                  </a:cubicBezTo>
                  <a:cubicBezTo>
                    <a:pt x="14" y="36"/>
                    <a:pt x="12" y="18"/>
                    <a:pt x="8" y="0"/>
                  </a:cubicBezTo>
                  <a:cubicBezTo>
                    <a:pt x="3" y="20"/>
                    <a:pt x="1" y="40"/>
                    <a:pt x="0" y="61"/>
                  </a:cubicBezTo>
                  <a:cubicBezTo>
                    <a:pt x="0" y="61"/>
                    <a:pt x="0" y="61"/>
                    <a:pt x="0" y="61"/>
                  </a:cubicBezTo>
                  <a:cubicBezTo>
                    <a:pt x="0" y="65"/>
                    <a:pt x="3" y="68"/>
                    <a:pt x="7" y="68"/>
                  </a:cubicBezTo>
                  <a:cubicBezTo>
                    <a:pt x="8" y="68"/>
                    <a:pt x="8" y="68"/>
                    <a:pt x="8" y="68"/>
                  </a:cubicBezTo>
                  <a:cubicBezTo>
                    <a:pt x="19" y="68"/>
                    <a:pt x="30" y="68"/>
                    <a:pt x="41" y="68"/>
                  </a:cubicBezTo>
                  <a:cubicBezTo>
                    <a:pt x="42" y="68"/>
                    <a:pt x="42" y="68"/>
                    <a:pt x="42" y="68"/>
                  </a:cubicBezTo>
                  <a:cubicBezTo>
                    <a:pt x="42" y="68"/>
                    <a:pt x="42" y="68"/>
                    <a:pt x="42" y="68"/>
                  </a:cubicBezTo>
                  <a:cubicBezTo>
                    <a:pt x="46" y="68"/>
                    <a:pt x="49" y="65"/>
                    <a:pt x="49" y="61"/>
                  </a:cubicBezTo>
                  <a:cubicBezTo>
                    <a:pt x="48" y="40"/>
                    <a:pt x="46" y="2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8" name="Freeform 36"/>
            <p:cNvSpPr>
              <a:spLocks/>
            </p:cNvSpPr>
            <p:nvPr/>
          </p:nvSpPr>
          <p:spPr bwMode="auto">
            <a:xfrm>
              <a:off x="790" y="1117"/>
              <a:ext cx="16" cy="23"/>
            </a:xfrm>
            <a:custGeom>
              <a:avLst/>
              <a:gdLst>
                <a:gd name="T0" fmla="*/ 41 w 48"/>
                <a:gd name="T1" fmla="*/ 0 h 68"/>
                <a:gd name="T2" fmla="*/ 34 w 48"/>
                <a:gd name="T3" fmla="*/ 53 h 68"/>
                <a:gd name="T4" fmla="*/ 14 w 48"/>
                <a:gd name="T5" fmla="*/ 53 h 68"/>
                <a:gd name="T6" fmla="*/ 7 w 48"/>
                <a:gd name="T7" fmla="*/ 0 h 68"/>
                <a:gd name="T8" fmla="*/ 0 w 48"/>
                <a:gd name="T9" fmla="*/ 61 h 68"/>
                <a:gd name="T10" fmla="*/ 0 w 48"/>
                <a:gd name="T11" fmla="*/ 61 h 68"/>
                <a:gd name="T12" fmla="*/ 7 w 48"/>
                <a:gd name="T13" fmla="*/ 68 h 68"/>
                <a:gd name="T14" fmla="*/ 7 w 48"/>
                <a:gd name="T15" fmla="*/ 68 h 68"/>
                <a:gd name="T16" fmla="*/ 41 w 48"/>
                <a:gd name="T17" fmla="*/ 68 h 68"/>
                <a:gd name="T18" fmla="*/ 41 w 48"/>
                <a:gd name="T19" fmla="*/ 68 h 68"/>
                <a:gd name="T20" fmla="*/ 41 w 48"/>
                <a:gd name="T21" fmla="*/ 68 h 68"/>
                <a:gd name="T22" fmla="*/ 48 w 48"/>
                <a:gd name="T23" fmla="*/ 61 h 68"/>
                <a:gd name="T24" fmla="*/ 41 w 48"/>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8">
                  <a:moveTo>
                    <a:pt x="41" y="0"/>
                  </a:moveTo>
                  <a:cubicBezTo>
                    <a:pt x="37" y="18"/>
                    <a:pt x="35" y="36"/>
                    <a:pt x="34" y="53"/>
                  </a:cubicBezTo>
                  <a:cubicBezTo>
                    <a:pt x="27" y="53"/>
                    <a:pt x="21" y="53"/>
                    <a:pt x="14" y="53"/>
                  </a:cubicBezTo>
                  <a:cubicBezTo>
                    <a:pt x="13" y="36"/>
                    <a:pt x="11" y="18"/>
                    <a:pt x="7" y="0"/>
                  </a:cubicBezTo>
                  <a:cubicBezTo>
                    <a:pt x="3" y="20"/>
                    <a:pt x="1" y="40"/>
                    <a:pt x="0" y="61"/>
                  </a:cubicBezTo>
                  <a:cubicBezTo>
                    <a:pt x="0" y="61"/>
                    <a:pt x="0" y="61"/>
                    <a:pt x="0" y="61"/>
                  </a:cubicBezTo>
                  <a:cubicBezTo>
                    <a:pt x="0" y="65"/>
                    <a:pt x="3" y="68"/>
                    <a:pt x="7" y="68"/>
                  </a:cubicBezTo>
                  <a:cubicBezTo>
                    <a:pt x="7" y="68"/>
                    <a:pt x="7" y="68"/>
                    <a:pt x="7" y="68"/>
                  </a:cubicBezTo>
                  <a:cubicBezTo>
                    <a:pt x="18" y="68"/>
                    <a:pt x="30" y="68"/>
                    <a:pt x="41" y="68"/>
                  </a:cubicBezTo>
                  <a:cubicBezTo>
                    <a:pt x="41" y="68"/>
                    <a:pt x="41" y="68"/>
                    <a:pt x="41" y="68"/>
                  </a:cubicBezTo>
                  <a:cubicBezTo>
                    <a:pt x="41" y="68"/>
                    <a:pt x="41" y="68"/>
                    <a:pt x="41" y="68"/>
                  </a:cubicBezTo>
                  <a:cubicBezTo>
                    <a:pt x="45" y="68"/>
                    <a:pt x="48" y="65"/>
                    <a:pt x="48" y="61"/>
                  </a:cubicBezTo>
                  <a:cubicBezTo>
                    <a:pt x="47" y="40"/>
                    <a:pt x="45" y="2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59" name="Freeform 37"/>
            <p:cNvSpPr>
              <a:spLocks/>
            </p:cNvSpPr>
            <p:nvPr/>
          </p:nvSpPr>
          <p:spPr bwMode="auto">
            <a:xfrm>
              <a:off x="809" y="1117"/>
              <a:ext cx="17" cy="23"/>
            </a:xfrm>
            <a:custGeom>
              <a:avLst/>
              <a:gdLst>
                <a:gd name="T0" fmla="*/ 41 w 49"/>
                <a:gd name="T1" fmla="*/ 0 h 68"/>
                <a:gd name="T2" fmla="*/ 35 w 49"/>
                <a:gd name="T3" fmla="*/ 53 h 68"/>
                <a:gd name="T4" fmla="*/ 14 w 49"/>
                <a:gd name="T5" fmla="*/ 53 h 68"/>
                <a:gd name="T6" fmla="*/ 8 w 49"/>
                <a:gd name="T7" fmla="*/ 0 h 68"/>
                <a:gd name="T8" fmla="*/ 0 w 49"/>
                <a:gd name="T9" fmla="*/ 61 h 68"/>
                <a:gd name="T10" fmla="*/ 0 w 49"/>
                <a:gd name="T11" fmla="*/ 61 h 68"/>
                <a:gd name="T12" fmla="*/ 7 w 49"/>
                <a:gd name="T13" fmla="*/ 68 h 68"/>
                <a:gd name="T14" fmla="*/ 8 w 49"/>
                <a:gd name="T15" fmla="*/ 68 h 68"/>
                <a:gd name="T16" fmla="*/ 41 w 49"/>
                <a:gd name="T17" fmla="*/ 68 h 68"/>
                <a:gd name="T18" fmla="*/ 42 w 49"/>
                <a:gd name="T19" fmla="*/ 68 h 68"/>
                <a:gd name="T20" fmla="*/ 42 w 49"/>
                <a:gd name="T21" fmla="*/ 68 h 68"/>
                <a:gd name="T22" fmla="*/ 49 w 49"/>
                <a:gd name="T23" fmla="*/ 61 h 68"/>
                <a:gd name="T24" fmla="*/ 41 w 49"/>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8">
                  <a:moveTo>
                    <a:pt x="41" y="0"/>
                  </a:moveTo>
                  <a:cubicBezTo>
                    <a:pt x="37" y="18"/>
                    <a:pt x="35" y="36"/>
                    <a:pt x="35" y="53"/>
                  </a:cubicBezTo>
                  <a:cubicBezTo>
                    <a:pt x="28" y="53"/>
                    <a:pt x="21" y="53"/>
                    <a:pt x="14" y="53"/>
                  </a:cubicBezTo>
                  <a:cubicBezTo>
                    <a:pt x="14" y="36"/>
                    <a:pt x="12" y="18"/>
                    <a:pt x="8" y="0"/>
                  </a:cubicBezTo>
                  <a:cubicBezTo>
                    <a:pt x="3" y="20"/>
                    <a:pt x="1" y="40"/>
                    <a:pt x="0" y="61"/>
                  </a:cubicBezTo>
                  <a:cubicBezTo>
                    <a:pt x="0" y="61"/>
                    <a:pt x="0" y="61"/>
                    <a:pt x="0" y="61"/>
                  </a:cubicBezTo>
                  <a:cubicBezTo>
                    <a:pt x="0" y="65"/>
                    <a:pt x="3" y="68"/>
                    <a:pt x="7" y="68"/>
                  </a:cubicBezTo>
                  <a:cubicBezTo>
                    <a:pt x="8" y="68"/>
                    <a:pt x="8" y="68"/>
                    <a:pt x="8" y="68"/>
                  </a:cubicBezTo>
                  <a:cubicBezTo>
                    <a:pt x="19" y="68"/>
                    <a:pt x="30" y="68"/>
                    <a:pt x="41" y="68"/>
                  </a:cubicBezTo>
                  <a:cubicBezTo>
                    <a:pt x="42" y="68"/>
                    <a:pt x="42" y="68"/>
                    <a:pt x="42" y="68"/>
                  </a:cubicBezTo>
                  <a:cubicBezTo>
                    <a:pt x="42" y="68"/>
                    <a:pt x="42" y="68"/>
                    <a:pt x="42" y="68"/>
                  </a:cubicBezTo>
                  <a:cubicBezTo>
                    <a:pt x="46" y="68"/>
                    <a:pt x="49" y="65"/>
                    <a:pt x="49" y="61"/>
                  </a:cubicBezTo>
                  <a:cubicBezTo>
                    <a:pt x="48" y="40"/>
                    <a:pt x="46" y="2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0" name="Freeform 38"/>
            <p:cNvSpPr>
              <a:spLocks/>
            </p:cNvSpPr>
            <p:nvPr/>
          </p:nvSpPr>
          <p:spPr bwMode="auto">
            <a:xfrm>
              <a:off x="750" y="1005"/>
              <a:ext cx="16" cy="24"/>
            </a:xfrm>
            <a:custGeom>
              <a:avLst/>
              <a:gdLst>
                <a:gd name="T0" fmla="*/ 41 w 48"/>
                <a:gd name="T1" fmla="*/ 0 h 69"/>
                <a:gd name="T2" fmla="*/ 41 w 48"/>
                <a:gd name="T3" fmla="*/ 0 h 69"/>
                <a:gd name="T4" fmla="*/ 7 w 48"/>
                <a:gd name="T5" fmla="*/ 0 h 69"/>
                <a:gd name="T6" fmla="*/ 7 w 48"/>
                <a:gd name="T7" fmla="*/ 0 h 69"/>
                <a:gd name="T8" fmla="*/ 7 w 48"/>
                <a:gd name="T9" fmla="*/ 0 h 69"/>
                <a:gd name="T10" fmla="*/ 0 w 48"/>
                <a:gd name="T11" fmla="*/ 8 h 69"/>
                <a:gd name="T12" fmla="*/ 7 w 48"/>
                <a:gd name="T13" fmla="*/ 69 h 69"/>
                <a:gd name="T14" fmla="*/ 14 w 48"/>
                <a:gd name="T15" fmla="*/ 15 h 69"/>
                <a:gd name="T16" fmla="*/ 34 w 48"/>
                <a:gd name="T17" fmla="*/ 15 h 69"/>
                <a:gd name="T18" fmla="*/ 41 w 48"/>
                <a:gd name="T19" fmla="*/ 69 h 69"/>
                <a:gd name="T20" fmla="*/ 48 w 48"/>
                <a:gd name="T21" fmla="*/ 8 h 69"/>
                <a:gd name="T22" fmla="*/ 48 w 48"/>
                <a:gd name="T23" fmla="*/ 7 h 69"/>
                <a:gd name="T24" fmla="*/ 41 w 48"/>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1" y="0"/>
                  </a:moveTo>
                  <a:cubicBezTo>
                    <a:pt x="41" y="0"/>
                    <a:pt x="41" y="0"/>
                    <a:pt x="41" y="0"/>
                  </a:cubicBezTo>
                  <a:cubicBezTo>
                    <a:pt x="30" y="0"/>
                    <a:pt x="18" y="0"/>
                    <a:pt x="7" y="0"/>
                  </a:cubicBezTo>
                  <a:cubicBezTo>
                    <a:pt x="7" y="0"/>
                    <a:pt x="7" y="0"/>
                    <a:pt x="7" y="0"/>
                  </a:cubicBezTo>
                  <a:cubicBezTo>
                    <a:pt x="7" y="0"/>
                    <a:pt x="7" y="0"/>
                    <a:pt x="7" y="0"/>
                  </a:cubicBezTo>
                  <a:cubicBezTo>
                    <a:pt x="3" y="0"/>
                    <a:pt x="0" y="4"/>
                    <a:pt x="0" y="8"/>
                  </a:cubicBezTo>
                  <a:cubicBezTo>
                    <a:pt x="1" y="28"/>
                    <a:pt x="3" y="48"/>
                    <a:pt x="7" y="69"/>
                  </a:cubicBezTo>
                  <a:cubicBezTo>
                    <a:pt x="11" y="51"/>
                    <a:pt x="13" y="33"/>
                    <a:pt x="14" y="15"/>
                  </a:cubicBezTo>
                  <a:cubicBezTo>
                    <a:pt x="21" y="15"/>
                    <a:pt x="27" y="15"/>
                    <a:pt x="34" y="15"/>
                  </a:cubicBezTo>
                  <a:cubicBezTo>
                    <a:pt x="35" y="33"/>
                    <a:pt x="37" y="51"/>
                    <a:pt x="41" y="69"/>
                  </a:cubicBezTo>
                  <a:cubicBezTo>
                    <a:pt x="45" y="48"/>
                    <a:pt x="47" y="28"/>
                    <a:pt x="48" y="8"/>
                  </a:cubicBezTo>
                  <a:cubicBezTo>
                    <a:pt x="48" y="7"/>
                    <a:pt x="48" y="7"/>
                    <a:pt x="48" y="7"/>
                  </a:cubicBezTo>
                  <a:cubicBezTo>
                    <a:pt x="48" y="4"/>
                    <a:pt x="45"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1" name="Freeform 39"/>
            <p:cNvSpPr>
              <a:spLocks/>
            </p:cNvSpPr>
            <p:nvPr/>
          </p:nvSpPr>
          <p:spPr bwMode="auto">
            <a:xfrm>
              <a:off x="770" y="1005"/>
              <a:ext cx="16" cy="24"/>
            </a:xfrm>
            <a:custGeom>
              <a:avLst/>
              <a:gdLst>
                <a:gd name="T0" fmla="*/ 42 w 49"/>
                <a:gd name="T1" fmla="*/ 0 h 69"/>
                <a:gd name="T2" fmla="*/ 41 w 49"/>
                <a:gd name="T3" fmla="*/ 0 h 69"/>
                <a:gd name="T4" fmla="*/ 8 w 49"/>
                <a:gd name="T5" fmla="*/ 0 h 69"/>
                <a:gd name="T6" fmla="*/ 7 w 49"/>
                <a:gd name="T7" fmla="*/ 0 h 69"/>
                <a:gd name="T8" fmla="*/ 7 w 49"/>
                <a:gd name="T9" fmla="*/ 0 h 69"/>
                <a:gd name="T10" fmla="*/ 0 w 49"/>
                <a:gd name="T11" fmla="*/ 8 h 69"/>
                <a:gd name="T12" fmla="*/ 8 w 49"/>
                <a:gd name="T13" fmla="*/ 69 h 69"/>
                <a:gd name="T14" fmla="*/ 14 w 49"/>
                <a:gd name="T15" fmla="*/ 15 h 69"/>
                <a:gd name="T16" fmla="*/ 35 w 49"/>
                <a:gd name="T17" fmla="*/ 15 h 69"/>
                <a:gd name="T18" fmla="*/ 41 w 49"/>
                <a:gd name="T19" fmla="*/ 69 h 69"/>
                <a:gd name="T20" fmla="*/ 49 w 49"/>
                <a:gd name="T21" fmla="*/ 8 h 69"/>
                <a:gd name="T22" fmla="*/ 49 w 49"/>
                <a:gd name="T23" fmla="*/ 7 h 69"/>
                <a:gd name="T24" fmla="*/ 42 w 49"/>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9">
                  <a:moveTo>
                    <a:pt x="42" y="0"/>
                  </a:moveTo>
                  <a:cubicBezTo>
                    <a:pt x="41" y="0"/>
                    <a:pt x="41" y="0"/>
                    <a:pt x="41" y="0"/>
                  </a:cubicBezTo>
                  <a:cubicBezTo>
                    <a:pt x="30" y="0"/>
                    <a:pt x="19" y="0"/>
                    <a:pt x="8" y="0"/>
                  </a:cubicBezTo>
                  <a:cubicBezTo>
                    <a:pt x="7" y="0"/>
                    <a:pt x="7" y="0"/>
                    <a:pt x="7" y="0"/>
                  </a:cubicBezTo>
                  <a:cubicBezTo>
                    <a:pt x="7" y="0"/>
                    <a:pt x="7" y="0"/>
                    <a:pt x="7" y="0"/>
                  </a:cubicBezTo>
                  <a:cubicBezTo>
                    <a:pt x="3" y="0"/>
                    <a:pt x="0" y="4"/>
                    <a:pt x="0" y="8"/>
                  </a:cubicBezTo>
                  <a:cubicBezTo>
                    <a:pt x="1" y="28"/>
                    <a:pt x="3" y="48"/>
                    <a:pt x="8" y="69"/>
                  </a:cubicBezTo>
                  <a:cubicBezTo>
                    <a:pt x="12" y="51"/>
                    <a:pt x="14" y="33"/>
                    <a:pt x="14" y="15"/>
                  </a:cubicBezTo>
                  <a:cubicBezTo>
                    <a:pt x="21" y="15"/>
                    <a:pt x="28" y="15"/>
                    <a:pt x="35" y="15"/>
                  </a:cubicBezTo>
                  <a:cubicBezTo>
                    <a:pt x="35" y="33"/>
                    <a:pt x="37" y="51"/>
                    <a:pt x="41" y="69"/>
                  </a:cubicBezTo>
                  <a:cubicBezTo>
                    <a:pt x="46" y="48"/>
                    <a:pt x="48" y="28"/>
                    <a:pt x="49" y="8"/>
                  </a:cubicBezTo>
                  <a:cubicBezTo>
                    <a:pt x="49" y="7"/>
                    <a:pt x="49" y="7"/>
                    <a:pt x="49" y="7"/>
                  </a:cubicBezTo>
                  <a:cubicBezTo>
                    <a:pt x="49" y="4"/>
                    <a:pt x="46"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2" name="Freeform 40"/>
            <p:cNvSpPr>
              <a:spLocks/>
            </p:cNvSpPr>
            <p:nvPr/>
          </p:nvSpPr>
          <p:spPr bwMode="auto">
            <a:xfrm>
              <a:off x="790" y="1005"/>
              <a:ext cx="16" cy="24"/>
            </a:xfrm>
            <a:custGeom>
              <a:avLst/>
              <a:gdLst>
                <a:gd name="T0" fmla="*/ 41 w 48"/>
                <a:gd name="T1" fmla="*/ 0 h 69"/>
                <a:gd name="T2" fmla="*/ 41 w 48"/>
                <a:gd name="T3" fmla="*/ 0 h 69"/>
                <a:gd name="T4" fmla="*/ 7 w 48"/>
                <a:gd name="T5" fmla="*/ 0 h 69"/>
                <a:gd name="T6" fmla="*/ 7 w 48"/>
                <a:gd name="T7" fmla="*/ 0 h 69"/>
                <a:gd name="T8" fmla="*/ 7 w 48"/>
                <a:gd name="T9" fmla="*/ 0 h 69"/>
                <a:gd name="T10" fmla="*/ 0 w 48"/>
                <a:gd name="T11" fmla="*/ 8 h 69"/>
                <a:gd name="T12" fmla="*/ 7 w 48"/>
                <a:gd name="T13" fmla="*/ 69 h 69"/>
                <a:gd name="T14" fmla="*/ 14 w 48"/>
                <a:gd name="T15" fmla="*/ 15 h 69"/>
                <a:gd name="T16" fmla="*/ 34 w 48"/>
                <a:gd name="T17" fmla="*/ 15 h 69"/>
                <a:gd name="T18" fmla="*/ 41 w 48"/>
                <a:gd name="T19" fmla="*/ 69 h 69"/>
                <a:gd name="T20" fmla="*/ 48 w 48"/>
                <a:gd name="T21" fmla="*/ 8 h 69"/>
                <a:gd name="T22" fmla="*/ 48 w 48"/>
                <a:gd name="T23" fmla="*/ 7 h 69"/>
                <a:gd name="T24" fmla="*/ 41 w 48"/>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9">
                  <a:moveTo>
                    <a:pt x="41" y="0"/>
                  </a:moveTo>
                  <a:cubicBezTo>
                    <a:pt x="41" y="0"/>
                    <a:pt x="41" y="0"/>
                    <a:pt x="41" y="0"/>
                  </a:cubicBezTo>
                  <a:cubicBezTo>
                    <a:pt x="30" y="0"/>
                    <a:pt x="18" y="0"/>
                    <a:pt x="7" y="0"/>
                  </a:cubicBezTo>
                  <a:cubicBezTo>
                    <a:pt x="7" y="0"/>
                    <a:pt x="7" y="0"/>
                    <a:pt x="7" y="0"/>
                  </a:cubicBezTo>
                  <a:cubicBezTo>
                    <a:pt x="7" y="0"/>
                    <a:pt x="7" y="0"/>
                    <a:pt x="7" y="0"/>
                  </a:cubicBezTo>
                  <a:cubicBezTo>
                    <a:pt x="3" y="0"/>
                    <a:pt x="0" y="4"/>
                    <a:pt x="0" y="8"/>
                  </a:cubicBezTo>
                  <a:cubicBezTo>
                    <a:pt x="1" y="28"/>
                    <a:pt x="3" y="48"/>
                    <a:pt x="7" y="69"/>
                  </a:cubicBezTo>
                  <a:cubicBezTo>
                    <a:pt x="11" y="51"/>
                    <a:pt x="13" y="33"/>
                    <a:pt x="14" y="15"/>
                  </a:cubicBezTo>
                  <a:cubicBezTo>
                    <a:pt x="21" y="15"/>
                    <a:pt x="27" y="15"/>
                    <a:pt x="34" y="15"/>
                  </a:cubicBezTo>
                  <a:cubicBezTo>
                    <a:pt x="35" y="33"/>
                    <a:pt x="37" y="51"/>
                    <a:pt x="41" y="69"/>
                  </a:cubicBezTo>
                  <a:cubicBezTo>
                    <a:pt x="45" y="48"/>
                    <a:pt x="47" y="28"/>
                    <a:pt x="48" y="8"/>
                  </a:cubicBezTo>
                  <a:cubicBezTo>
                    <a:pt x="48" y="7"/>
                    <a:pt x="48" y="7"/>
                    <a:pt x="48" y="7"/>
                  </a:cubicBezTo>
                  <a:cubicBezTo>
                    <a:pt x="48" y="4"/>
                    <a:pt x="45"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3" name="Freeform 41"/>
            <p:cNvSpPr>
              <a:spLocks/>
            </p:cNvSpPr>
            <p:nvPr/>
          </p:nvSpPr>
          <p:spPr bwMode="auto">
            <a:xfrm>
              <a:off x="809" y="1005"/>
              <a:ext cx="17" cy="24"/>
            </a:xfrm>
            <a:custGeom>
              <a:avLst/>
              <a:gdLst>
                <a:gd name="T0" fmla="*/ 42 w 49"/>
                <a:gd name="T1" fmla="*/ 0 h 69"/>
                <a:gd name="T2" fmla="*/ 41 w 49"/>
                <a:gd name="T3" fmla="*/ 0 h 69"/>
                <a:gd name="T4" fmla="*/ 8 w 49"/>
                <a:gd name="T5" fmla="*/ 0 h 69"/>
                <a:gd name="T6" fmla="*/ 7 w 49"/>
                <a:gd name="T7" fmla="*/ 0 h 69"/>
                <a:gd name="T8" fmla="*/ 7 w 49"/>
                <a:gd name="T9" fmla="*/ 0 h 69"/>
                <a:gd name="T10" fmla="*/ 0 w 49"/>
                <a:gd name="T11" fmla="*/ 8 h 69"/>
                <a:gd name="T12" fmla="*/ 8 w 49"/>
                <a:gd name="T13" fmla="*/ 69 h 69"/>
                <a:gd name="T14" fmla="*/ 14 w 49"/>
                <a:gd name="T15" fmla="*/ 15 h 69"/>
                <a:gd name="T16" fmla="*/ 35 w 49"/>
                <a:gd name="T17" fmla="*/ 15 h 69"/>
                <a:gd name="T18" fmla="*/ 41 w 49"/>
                <a:gd name="T19" fmla="*/ 69 h 69"/>
                <a:gd name="T20" fmla="*/ 49 w 49"/>
                <a:gd name="T21" fmla="*/ 8 h 69"/>
                <a:gd name="T22" fmla="*/ 49 w 49"/>
                <a:gd name="T23" fmla="*/ 7 h 69"/>
                <a:gd name="T24" fmla="*/ 42 w 49"/>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69">
                  <a:moveTo>
                    <a:pt x="42" y="0"/>
                  </a:moveTo>
                  <a:cubicBezTo>
                    <a:pt x="41" y="0"/>
                    <a:pt x="41" y="0"/>
                    <a:pt x="41" y="0"/>
                  </a:cubicBezTo>
                  <a:cubicBezTo>
                    <a:pt x="30" y="0"/>
                    <a:pt x="19" y="0"/>
                    <a:pt x="8" y="0"/>
                  </a:cubicBezTo>
                  <a:cubicBezTo>
                    <a:pt x="7" y="0"/>
                    <a:pt x="7" y="0"/>
                    <a:pt x="7" y="0"/>
                  </a:cubicBezTo>
                  <a:cubicBezTo>
                    <a:pt x="7" y="0"/>
                    <a:pt x="7" y="0"/>
                    <a:pt x="7" y="0"/>
                  </a:cubicBezTo>
                  <a:cubicBezTo>
                    <a:pt x="3" y="0"/>
                    <a:pt x="0" y="4"/>
                    <a:pt x="0" y="8"/>
                  </a:cubicBezTo>
                  <a:cubicBezTo>
                    <a:pt x="1" y="28"/>
                    <a:pt x="3" y="48"/>
                    <a:pt x="8" y="69"/>
                  </a:cubicBezTo>
                  <a:cubicBezTo>
                    <a:pt x="12" y="51"/>
                    <a:pt x="14" y="33"/>
                    <a:pt x="14" y="15"/>
                  </a:cubicBezTo>
                  <a:cubicBezTo>
                    <a:pt x="21" y="15"/>
                    <a:pt x="28" y="15"/>
                    <a:pt x="35" y="15"/>
                  </a:cubicBezTo>
                  <a:cubicBezTo>
                    <a:pt x="35" y="33"/>
                    <a:pt x="37" y="51"/>
                    <a:pt x="41" y="69"/>
                  </a:cubicBezTo>
                  <a:cubicBezTo>
                    <a:pt x="46" y="48"/>
                    <a:pt x="48" y="28"/>
                    <a:pt x="49" y="8"/>
                  </a:cubicBezTo>
                  <a:cubicBezTo>
                    <a:pt x="49" y="7"/>
                    <a:pt x="49" y="7"/>
                    <a:pt x="49" y="7"/>
                  </a:cubicBezTo>
                  <a:cubicBezTo>
                    <a:pt x="49" y="4"/>
                    <a:pt x="46"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4" name="Freeform 42"/>
            <p:cNvSpPr>
              <a:spLocks/>
            </p:cNvSpPr>
            <p:nvPr/>
          </p:nvSpPr>
          <p:spPr bwMode="auto">
            <a:xfrm>
              <a:off x="1297" y="1028"/>
              <a:ext cx="59" cy="141"/>
            </a:xfrm>
            <a:custGeom>
              <a:avLst/>
              <a:gdLst>
                <a:gd name="T0" fmla="*/ 175 w 175"/>
                <a:gd name="T1" fmla="*/ 11 h 422"/>
                <a:gd name="T2" fmla="*/ 164 w 175"/>
                <a:gd name="T3" fmla="*/ 0 h 422"/>
                <a:gd name="T4" fmla="*/ 164 w 175"/>
                <a:gd name="T5" fmla="*/ 0 h 422"/>
                <a:gd name="T6" fmla="*/ 40 w 175"/>
                <a:gd name="T7" fmla="*/ 1 h 422"/>
                <a:gd name="T8" fmla="*/ 40 w 175"/>
                <a:gd name="T9" fmla="*/ 1 h 422"/>
                <a:gd name="T10" fmla="*/ 30 w 175"/>
                <a:gd name="T11" fmla="*/ 9 h 422"/>
                <a:gd name="T12" fmla="*/ 1 w 175"/>
                <a:gd name="T13" fmla="*/ 204 h 422"/>
                <a:gd name="T14" fmla="*/ 0 w 175"/>
                <a:gd name="T15" fmla="*/ 204 h 422"/>
                <a:gd name="T16" fmla="*/ 0 w 175"/>
                <a:gd name="T17" fmla="*/ 205 h 422"/>
                <a:gd name="T18" fmla="*/ 9 w 175"/>
                <a:gd name="T19" fmla="*/ 213 h 422"/>
                <a:gd name="T20" fmla="*/ 51 w 175"/>
                <a:gd name="T21" fmla="*/ 213 h 422"/>
                <a:gd name="T22" fmla="*/ 20 w 175"/>
                <a:gd name="T23" fmla="*/ 289 h 422"/>
                <a:gd name="T24" fmla="*/ 19 w 175"/>
                <a:gd name="T25" fmla="*/ 289 h 422"/>
                <a:gd name="T26" fmla="*/ 19 w 175"/>
                <a:gd name="T27" fmla="*/ 291 h 422"/>
                <a:gd name="T28" fmla="*/ 25 w 175"/>
                <a:gd name="T29" fmla="*/ 296 h 422"/>
                <a:gd name="T30" fmla="*/ 81 w 175"/>
                <a:gd name="T31" fmla="*/ 295 h 422"/>
                <a:gd name="T32" fmla="*/ 42 w 175"/>
                <a:gd name="T33" fmla="*/ 404 h 422"/>
                <a:gd name="T34" fmla="*/ 90 w 175"/>
                <a:gd name="T35" fmla="*/ 292 h 422"/>
                <a:gd name="T36" fmla="*/ 90 w 175"/>
                <a:gd name="T37" fmla="*/ 291 h 422"/>
                <a:gd name="T38" fmla="*/ 87 w 175"/>
                <a:gd name="T39" fmla="*/ 287 h 422"/>
                <a:gd name="T40" fmla="*/ 87 w 175"/>
                <a:gd name="T41" fmla="*/ 287 h 422"/>
                <a:gd name="T42" fmla="*/ 33 w 175"/>
                <a:gd name="T43" fmla="*/ 286 h 422"/>
                <a:gd name="T44" fmla="*/ 69 w 175"/>
                <a:gd name="T45" fmla="*/ 208 h 422"/>
                <a:gd name="T46" fmla="*/ 69 w 175"/>
                <a:gd name="T47" fmla="*/ 205 h 422"/>
                <a:gd name="T48" fmla="*/ 62 w 175"/>
                <a:gd name="T49" fmla="*/ 198 h 422"/>
                <a:gd name="T50" fmla="*/ 62 w 175"/>
                <a:gd name="T51" fmla="*/ 198 h 422"/>
                <a:gd name="T52" fmla="*/ 18 w 175"/>
                <a:gd name="T53" fmla="*/ 197 h 422"/>
                <a:gd name="T54" fmla="*/ 48 w 175"/>
                <a:gd name="T55" fmla="*/ 20 h 422"/>
                <a:gd name="T56" fmla="*/ 147 w 175"/>
                <a:gd name="T57" fmla="*/ 21 h 422"/>
                <a:gd name="T58" fmla="*/ 88 w 175"/>
                <a:gd name="T59" fmla="*/ 134 h 422"/>
                <a:gd name="T60" fmla="*/ 88 w 175"/>
                <a:gd name="T61" fmla="*/ 134 h 422"/>
                <a:gd name="T62" fmla="*/ 87 w 175"/>
                <a:gd name="T63" fmla="*/ 139 h 422"/>
                <a:gd name="T64" fmla="*/ 96 w 175"/>
                <a:gd name="T65" fmla="*/ 148 h 422"/>
                <a:gd name="T66" fmla="*/ 148 w 175"/>
                <a:gd name="T67" fmla="*/ 148 h 422"/>
                <a:gd name="T68" fmla="*/ 90 w 175"/>
                <a:gd name="T69" fmla="*/ 243 h 422"/>
                <a:gd name="T70" fmla="*/ 90 w 175"/>
                <a:gd name="T71" fmla="*/ 243 h 422"/>
                <a:gd name="T72" fmla="*/ 89 w 175"/>
                <a:gd name="T73" fmla="*/ 247 h 422"/>
                <a:gd name="T74" fmla="*/ 96 w 175"/>
                <a:gd name="T75" fmla="*/ 254 h 422"/>
                <a:gd name="T76" fmla="*/ 153 w 175"/>
                <a:gd name="T77" fmla="*/ 253 h 422"/>
                <a:gd name="T78" fmla="*/ 100 w 175"/>
                <a:gd name="T79" fmla="*/ 332 h 422"/>
                <a:gd name="T80" fmla="*/ 41 w 175"/>
                <a:gd name="T81" fmla="*/ 422 h 422"/>
                <a:gd name="T82" fmla="*/ 106 w 175"/>
                <a:gd name="T83" fmla="*/ 336 h 422"/>
                <a:gd name="T84" fmla="*/ 169 w 175"/>
                <a:gd name="T85" fmla="*/ 250 h 422"/>
                <a:gd name="T86" fmla="*/ 170 w 175"/>
                <a:gd name="T87" fmla="*/ 247 h 422"/>
                <a:gd name="T88" fmla="*/ 164 w 175"/>
                <a:gd name="T89" fmla="*/ 240 h 422"/>
                <a:gd name="T90" fmla="*/ 164 w 175"/>
                <a:gd name="T91" fmla="*/ 240 h 422"/>
                <a:gd name="T92" fmla="*/ 110 w 175"/>
                <a:gd name="T93" fmla="*/ 239 h 422"/>
                <a:gd name="T94" fmla="*/ 172 w 175"/>
                <a:gd name="T95" fmla="*/ 143 h 422"/>
                <a:gd name="T96" fmla="*/ 173 w 175"/>
                <a:gd name="T97" fmla="*/ 138 h 422"/>
                <a:gd name="T98" fmla="*/ 164 w 175"/>
                <a:gd name="T99" fmla="*/ 129 h 422"/>
                <a:gd name="T100" fmla="*/ 112 w 175"/>
                <a:gd name="T101" fmla="*/ 129 h 422"/>
                <a:gd name="T102" fmla="*/ 173 w 175"/>
                <a:gd name="T103" fmla="*/ 15 h 422"/>
                <a:gd name="T104" fmla="*/ 175 w 175"/>
                <a:gd name="T105" fmla="*/ 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422">
                  <a:moveTo>
                    <a:pt x="175" y="11"/>
                  </a:moveTo>
                  <a:cubicBezTo>
                    <a:pt x="175" y="5"/>
                    <a:pt x="170" y="0"/>
                    <a:pt x="164" y="0"/>
                  </a:cubicBezTo>
                  <a:cubicBezTo>
                    <a:pt x="164" y="0"/>
                    <a:pt x="164" y="0"/>
                    <a:pt x="164" y="0"/>
                  </a:cubicBezTo>
                  <a:cubicBezTo>
                    <a:pt x="123" y="0"/>
                    <a:pt x="81" y="0"/>
                    <a:pt x="40" y="1"/>
                  </a:cubicBezTo>
                  <a:cubicBezTo>
                    <a:pt x="40" y="1"/>
                    <a:pt x="40" y="1"/>
                    <a:pt x="40" y="1"/>
                  </a:cubicBezTo>
                  <a:cubicBezTo>
                    <a:pt x="35" y="1"/>
                    <a:pt x="31" y="4"/>
                    <a:pt x="30" y="9"/>
                  </a:cubicBezTo>
                  <a:cubicBezTo>
                    <a:pt x="20" y="74"/>
                    <a:pt x="10" y="139"/>
                    <a:pt x="1" y="204"/>
                  </a:cubicBezTo>
                  <a:cubicBezTo>
                    <a:pt x="0" y="204"/>
                    <a:pt x="0" y="204"/>
                    <a:pt x="0" y="204"/>
                  </a:cubicBezTo>
                  <a:cubicBezTo>
                    <a:pt x="0" y="205"/>
                    <a:pt x="0" y="205"/>
                    <a:pt x="0" y="205"/>
                  </a:cubicBezTo>
                  <a:cubicBezTo>
                    <a:pt x="1" y="210"/>
                    <a:pt x="4" y="213"/>
                    <a:pt x="9" y="213"/>
                  </a:cubicBezTo>
                  <a:cubicBezTo>
                    <a:pt x="51" y="213"/>
                    <a:pt x="51" y="213"/>
                    <a:pt x="51" y="213"/>
                  </a:cubicBezTo>
                  <a:cubicBezTo>
                    <a:pt x="20" y="289"/>
                    <a:pt x="20" y="289"/>
                    <a:pt x="20" y="289"/>
                  </a:cubicBezTo>
                  <a:cubicBezTo>
                    <a:pt x="19" y="289"/>
                    <a:pt x="19" y="289"/>
                    <a:pt x="19" y="289"/>
                  </a:cubicBezTo>
                  <a:cubicBezTo>
                    <a:pt x="19" y="290"/>
                    <a:pt x="19" y="290"/>
                    <a:pt x="19" y="291"/>
                  </a:cubicBezTo>
                  <a:cubicBezTo>
                    <a:pt x="19" y="294"/>
                    <a:pt x="22" y="296"/>
                    <a:pt x="25" y="296"/>
                  </a:cubicBezTo>
                  <a:cubicBezTo>
                    <a:pt x="81" y="295"/>
                    <a:pt x="81" y="295"/>
                    <a:pt x="81" y="295"/>
                  </a:cubicBezTo>
                  <a:cubicBezTo>
                    <a:pt x="68" y="331"/>
                    <a:pt x="54" y="367"/>
                    <a:pt x="42" y="404"/>
                  </a:cubicBezTo>
                  <a:cubicBezTo>
                    <a:pt x="58" y="367"/>
                    <a:pt x="74" y="330"/>
                    <a:pt x="90" y="292"/>
                  </a:cubicBezTo>
                  <a:cubicBezTo>
                    <a:pt x="90" y="292"/>
                    <a:pt x="90" y="291"/>
                    <a:pt x="90" y="291"/>
                  </a:cubicBezTo>
                  <a:cubicBezTo>
                    <a:pt x="90" y="289"/>
                    <a:pt x="89" y="287"/>
                    <a:pt x="87" y="287"/>
                  </a:cubicBezTo>
                  <a:cubicBezTo>
                    <a:pt x="87" y="287"/>
                    <a:pt x="87" y="287"/>
                    <a:pt x="87" y="287"/>
                  </a:cubicBezTo>
                  <a:cubicBezTo>
                    <a:pt x="33" y="286"/>
                    <a:pt x="33" y="286"/>
                    <a:pt x="33" y="286"/>
                  </a:cubicBezTo>
                  <a:cubicBezTo>
                    <a:pt x="69" y="208"/>
                    <a:pt x="69" y="208"/>
                    <a:pt x="69" y="208"/>
                  </a:cubicBezTo>
                  <a:cubicBezTo>
                    <a:pt x="69" y="207"/>
                    <a:pt x="69" y="206"/>
                    <a:pt x="69" y="205"/>
                  </a:cubicBezTo>
                  <a:cubicBezTo>
                    <a:pt x="69" y="201"/>
                    <a:pt x="66" y="198"/>
                    <a:pt x="62" y="198"/>
                  </a:cubicBezTo>
                  <a:cubicBezTo>
                    <a:pt x="62" y="198"/>
                    <a:pt x="62" y="198"/>
                    <a:pt x="62" y="198"/>
                  </a:cubicBezTo>
                  <a:cubicBezTo>
                    <a:pt x="18" y="197"/>
                    <a:pt x="18" y="197"/>
                    <a:pt x="18" y="197"/>
                  </a:cubicBezTo>
                  <a:cubicBezTo>
                    <a:pt x="29" y="138"/>
                    <a:pt x="38" y="79"/>
                    <a:pt x="48" y="20"/>
                  </a:cubicBezTo>
                  <a:cubicBezTo>
                    <a:pt x="81" y="21"/>
                    <a:pt x="114" y="21"/>
                    <a:pt x="147" y="21"/>
                  </a:cubicBezTo>
                  <a:cubicBezTo>
                    <a:pt x="88" y="134"/>
                    <a:pt x="88" y="134"/>
                    <a:pt x="88" y="134"/>
                  </a:cubicBezTo>
                  <a:cubicBezTo>
                    <a:pt x="88" y="134"/>
                    <a:pt x="88" y="134"/>
                    <a:pt x="88" y="134"/>
                  </a:cubicBezTo>
                  <a:cubicBezTo>
                    <a:pt x="87" y="135"/>
                    <a:pt x="87" y="137"/>
                    <a:pt x="87" y="139"/>
                  </a:cubicBezTo>
                  <a:cubicBezTo>
                    <a:pt x="87" y="144"/>
                    <a:pt x="91" y="148"/>
                    <a:pt x="96" y="148"/>
                  </a:cubicBezTo>
                  <a:cubicBezTo>
                    <a:pt x="148" y="148"/>
                    <a:pt x="148" y="148"/>
                    <a:pt x="148" y="148"/>
                  </a:cubicBezTo>
                  <a:cubicBezTo>
                    <a:pt x="128" y="179"/>
                    <a:pt x="109" y="211"/>
                    <a:pt x="90" y="243"/>
                  </a:cubicBezTo>
                  <a:cubicBezTo>
                    <a:pt x="90" y="243"/>
                    <a:pt x="90" y="243"/>
                    <a:pt x="90" y="243"/>
                  </a:cubicBezTo>
                  <a:cubicBezTo>
                    <a:pt x="89" y="244"/>
                    <a:pt x="89" y="245"/>
                    <a:pt x="89" y="247"/>
                  </a:cubicBezTo>
                  <a:cubicBezTo>
                    <a:pt x="89" y="251"/>
                    <a:pt x="92" y="254"/>
                    <a:pt x="96" y="254"/>
                  </a:cubicBezTo>
                  <a:cubicBezTo>
                    <a:pt x="153" y="253"/>
                    <a:pt x="153" y="253"/>
                    <a:pt x="153" y="253"/>
                  </a:cubicBezTo>
                  <a:cubicBezTo>
                    <a:pt x="135" y="279"/>
                    <a:pt x="117" y="306"/>
                    <a:pt x="100" y="332"/>
                  </a:cubicBezTo>
                  <a:cubicBezTo>
                    <a:pt x="80" y="362"/>
                    <a:pt x="61" y="392"/>
                    <a:pt x="41" y="422"/>
                  </a:cubicBezTo>
                  <a:cubicBezTo>
                    <a:pt x="63" y="394"/>
                    <a:pt x="84" y="365"/>
                    <a:pt x="106" y="336"/>
                  </a:cubicBezTo>
                  <a:cubicBezTo>
                    <a:pt x="127" y="308"/>
                    <a:pt x="148" y="279"/>
                    <a:pt x="169" y="250"/>
                  </a:cubicBezTo>
                  <a:cubicBezTo>
                    <a:pt x="170" y="249"/>
                    <a:pt x="170" y="248"/>
                    <a:pt x="170" y="247"/>
                  </a:cubicBezTo>
                  <a:cubicBezTo>
                    <a:pt x="170" y="243"/>
                    <a:pt x="168" y="240"/>
                    <a:pt x="164" y="240"/>
                  </a:cubicBezTo>
                  <a:cubicBezTo>
                    <a:pt x="164" y="240"/>
                    <a:pt x="164" y="240"/>
                    <a:pt x="164" y="240"/>
                  </a:cubicBezTo>
                  <a:cubicBezTo>
                    <a:pt x="110" y="239"/>
                    <a:pt x="110" y="239"/>
                    <a:pt x="110" y="239"/>
                  </a:cubicBezTo>
                  <a:cubicBezTo>
                    <a:pt x="130" y="207"/>
                    <a:pt x="152" y="176"/>
                    <a:pt x="172" y="143"/>
                  </a:cubicBezTo>
                  <a:cubicBezTo>
                    <a:pt x="173" y="142"/>
                    <a:pt x="173" y="140"/>
                    <a:pt x="173" y="138"/>
                  </a:cubicBezTo>
                  <a:cubicBezTo>
                    <a:pt x="173" y="133"/>
                    <a:pt x="169" y="129"/>
                    <a:pt x="164" y="129"/>
                  </a:cubicBezTo>
                  <a:cubicBezTo>
                    <a:pt x="112" y="129"/>
                    <a:pt x="112" y="129"/>
                    <a:pt x="112" y="129"/>
                  </a:cubicBezTo>
                  <a:cubicBezTo>
                    <a:pt x="173" y="15"/>
                    <a:pt x="173" y="15"/>
                    <a:pt x="173" y="15"/>
                  </a:cubicBezTo>
                  <a:cubicBezTo>
                    <a:pt x="174" y="14"/>
                    <a:pt x="175" y="12"/>
                    <a:pt x="17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5" name="Freeform 43"/>
            <p:cNvSpPr>
              <a:spLocks/>
            </p:cNvSpPr>
            <p:nvPr/>
          </p:nvSpPr>
          <p:spPr bwMode="auto">
            <a:xfrm>
              <a:off x="1123" y="1226"/>
              <a:ext cx="122" cy="38"/>
            </a:xfrm>
            <a:custGeom>
              <a:avLst/>
              <a:gdLst>
                <a:gd name="T0" fmla="*/ 309 w 365"/>
                <a:gd name="T1" fmla="*/ 50 h 114"/>
                <a:gd name="T2" fmla="*/ 258 w 365"/>
                <a:gd name="T3" fmla="*/ 98 h 114"/>
                <a:gd name="T4" fmla="*/ 132 w 365"/>
                <a:gd name="T5" fmla="*/ 60 h 114"/>
                <a:gd name="T6" fmla="*/ 0 w 365"/>
                <a:gd name="T7" fmla="*/ 26 h 114"/>
                <a:gd name="T8" fmla="*/ 128 w 365"/>
                <a:gd name="T9" fmla="*/ 72 h 114"/>
                <a:gd name="T10" fmla="*/ 258 w 365"/>
                <a:gd name="T11" fmla="*/ 113 h 114"/>
                <a:gd name="T12" fmla="*/ 258 w 365"/>
                <a:gd name="T13" fmla="*/ 113 h 114"/>
                <a:gd name="T14" fmla="*/ 266 w 365"/>
                <a:gd name="T15" fmla="*/ 111 h 114"/>
                <a:gd name="T16" fmla="*/ 316 w 365"/>
                <a:gd name="T17" fmla="*/ 57 h 114"/>
                <a:gd name="T18" fmla="*/ 365 w 365"/>
                <a:gd name="T19" fmla="*/ 0 h 114"/>
                <a:gd name="T20" fmla="*/ 309 w 365"/>
                <a:gd name="T21" fmla="*/ 5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114">
                  <a:moveTo>
                    <a:pt x="309" y="50"/>
                  </a:moveTo>
                  <a:cubicBezTo>
                    <a:pt x="292" y="65"/>
                    <a:pt x="275" y="82"/>
                    <a:pt x="258" y="98"/>
                  </a:cubicBezTo>
                  <a:cubicBezTo>
                    <a:pt x="217" y="85"/>
                    <a:pt x="175" y="72"/>
                    <a:pt x="132" y="60"/>
                  </a:cubicBezTo>
                  <a:cubicBezTo>
                    <a:pt x="88" y="48"/>
                    <a:pt x="45" y="36"/>
                    <a:pt x="0" y="26"/>
                  </a:cubicBezTo>
                  <a:cubicBezTo>
                    <a:pt x="43" y="43"/>
                    <a:pt x="86" y="57"/>
                    <a:pt x="128" y="72"/>
                  </a:cubicBezTo>
                  <a:cubicBezTo>
                    <a:pt x="172" y="87"/>
                    <a:pt x="215" y="100"/>
                    <a:pt x="258" y="113"/>
                  </a:cubicBezTo>
                  <a:cubicBezTo>
                    <a:pt x="258" y="113"/>
                    <a:pt x="258" y="113"/>
                    <a:pt x="258" y="113"/>
                  </a:cubicBezTo>
                  <a:cubicBezTo>
                    <a:pt x="261" y="114"/>
                    <a:pt x="264" y="113"/>
                    <a:pt x="266" y="111"/>
                  </a:cubicBezTo>
                  <a:cubicBezTo>
                    <a:pt x="283" y="94"/>
                    <a:pt x="300" y="75"/>
                    <a:pt x="316" y="57"/>
                  </a:cubicBezTo>
                  <a:cubicBezTo>
                    <a:pt x="333" y="39"/>
                    <a:pt x="349" y="20"/>
                    <a:pt x="365" y="0"/>
                  </a:cubicBezTo>
                  <a:cubicBezTo>
                    <a:pt x="346" y="16"/>
                    <a:pt x="327" y="33"/>
                    <a:pt x="30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6" name="Freeform 44"/>
            <p:cNvSpPr>
              <a:spLocks/>
            </p:cNvSpPr>
            <p:nvPr/>
          </p:nvSpPr>
          <p:spPr bwMode="auto">
            <a:xfrm>
              <a:off x="1161" y="1199"/>
              <a:ext cx="85" cy="23"/>
            </a:xfrm>
            <a:custGeom>
              <a:avLst/>
              <a:gdLst>
                <a:gd name="T0" fmla="*/ 0 w 254"/>
                <a:gd name="T1" fmla="*/ 0 h 69"/>
                <a:gd name="T2" fmla="*/ 40 w 254"/>
                <a:gd name="T3" fmla="*/ 7 h 69"/>
                <a:gd name="T4" fmla="*/ 129 w 254"/>
                <a:gd name="T5" fmla="*/ 27 h 69"/>
                <a:gd name="T6" fmla="*/ 215 w 254"/>
                <a:gd name="T7" fmla="*/ 54 h 69"/>
                <a:gd name="T8" fmla="*/ 254 w 254"/>
                <a:gd name="T9" fmla="*/ 69 h 69"/>
                <a:gd name="T10" fmla="*/ 213 w 254"/>
                <a:gd name="T11" fmla="*/ 62 h 69"/>
                <a:gd name="T12" fmla="*/ 125 w 254"/>
                <a:gd name="T13" fmla="*/ 42 h 69"/>
                <a:gd name="T14" fmla="*/ 38 w 254"/>
                <a:gd name="T15" fmla="*/ 15 h 69"/>
                <a:gd name="T16" fmla="*/ 0 w 254"/>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69">
                  <a:moveTo>
                    <a:pt x="0" y="0"/>
                  </a:moveTo>
                  <a:cubicBezTo>
                    <a:pt x="0" y="0"/>
                    <a:pt x="16" y="2"/>
                    <a:pt x="40" y="7"/>
                  </a:cubicBezTo>
                  <a:cubicBezTo>
                    <a:pt x="65" y="11"/>
                    <a:pt x="97" y="19"/>
                    <a:pt x="129" y="27"/>
                  </a:cubicBezTo>
                  <a:cubicBezTo>
                    <a:pt x="160" y="36"/>
                    <a:pt x="192" y="46"/>
                    <a:pt x="215" y="54"/>
                  </a:cubicBezTo>
                  <a:cubicBezTo>
                    <a:pt x="238" y="62"/>
                    <a:pt x="254" y="69"/>
                    <a:pt x="254" y="69"/>
                  </a:cubicBezTo>
                  <a:cubicBezTo>
                    <a:pt x="254" y="69"/>
                    <a:pt x="237" y="67"/>
                    <a:pt x="213" y="62"/>
                  </a:cubicBezTo>
                  <a:cubicBezTo>
                    <a:pt x="188" y="58"/>
                    <a:pt x="156" y="50"/>
                    <a:pt x="125" y="42"/>
                  </a:cubicBezTo>
                  <a:cubicBezTo>
                    <a:pt x="93" y="33"/>
                    <a:pt x="61" y="24"/>
                    <a:pt x="38" y="15"/>
                  </a:cubicBezTo>
                  <a:cubicBezTo>
                    <a:pt x="15" y="7"/>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7" name="Freeform 45"/>
            <p:cNvSpPr>
              <a:spLocks/>
            </p:cNvSpPr>
            <p:nvPr/>
          </p:nvSpPr>
          <p:spPr bwMode="auto">
            <a:xfrm>
              <a:off x="1183" y="1143"/>
              <a:ext cx="88" cy="71"/>
            </a:xfrm>
            <a:custGeom>
              <a:avLst/>
              <a:gdLst>
                <a:gd name="T0" fmla="*/ 255 w 261"/>
                <a:gd name="T1" fmla="*/ 48 h 213"/>
                <a:gd name="T2" fmla="*/ 254 w 261"/>
                <a:gd name="T3" fmla="*/ 48 h 213"/>
                <a:gd name="T4" fmla="*/ 128 w 261"/>
                <a:gd name="T5" fmla="*/ 22 h 213"/>
                <a:gd name="T6" fmla="*/ 64 w 261"/>
                <a:gd name="T7" fmla="*/ 10 h 213"/>
                <a:gd name="T8" fmla="*/ 0 w 261"/>
                <a:gd name="T9" fmla="*/ 0 h 213"/>
                <a:gd name="T10" fmla="*/ 62 w 261"/>
                <a:gd name="T11" fmla="*/ 18 h 213"/>
                <a:gd name="T12" fmla="*/ 125 w 261"/>
                <a:gd name="T13" fmla="*/ 34 h 213"/>
                <a:gd name="T14" fmla="*/ 244 w 261"/>
                <a:gd name="T15" fmla="*/ 61 h 213"/>
                <a:gd name="T16" fmla="*/ 226 w 261"/>
                <a:gd name="T17" fmla="*/ 133 h 213"/>
                <a:gd name="T18" fmla="*/ 209 w 261"/>
                <a:gd name="T19" fmla="*/ 213 h 213"/>
                <a:gd name="T20" fmla="*/ 236 w 261"/>
                <a:gd name="T21" fmla="*/ 135 h 213"/>
                <a:gd name="T22" fmla="*/ 260 w 261"/>
                <a:gd name="T23" fmla="*/ 57 h 213"/>
                <a:gd name="T24" fmla="*/ 260 w 261"/>
                <a:gd name="T25" fmla="*/ 57 h 213"/>
                <a:gd name="T26" fmla="*/ 255 w 261"/>
                <a:gd name="T27" fmla="*/ 4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 h="213">
                  <a:moveTo>
                    <a:pt x="255" y="48"/>
                  </a:moveTo>
                  <a:cubicBezTo>
                    <a:pt x="254" y="48"/>
                    <a:pt x="254" y="48"/>
                    <a:pt x="254" y="48"/>
                  </a:cubicBezTo>
                  <a:cubicBezTo>
                    <a:pt x="212" y="38"/>
                    <a:pt x="170" y="30"/>
                    <a:pt x="128" y="22"/>
                  </a:cubicBezTo>
                  <a:cubicBezTo>
                    <a:pt x="64" y="10"/>
                    <a:pt x="64" y="10"/>
                    <a:pt x="64" y="10"/>
                  </a:cubicBezTo>
                  <a:cubicBezTo>
                    <a:pt x="43" y="7"/>
                    <a:pt x="21" y="3"/>
                    <a:pt x="0" y="0"/>
                  </a:cubicBezTo>
                  <a:cubicBezTo>
                    <a:pt x="21" y="7"/>
                    <a:pt x="42" y="12"/>
                    <a:pt x="62" y="18"/>
                  </a:cubicBezTo>
                  <a:cubicBezTo>
                    <a:pt x="125" y="34"/>
                    <a:pt x="125" y="34"/>
                    <a:pt x="125" y="34"/>
                  </a:cubicBezTo>
                  <a:cubicBezTo>
                    <a:pt x="165" y="43"/>
                    <a:pt x="204" y="52"/>
                    <a:pt x="244" y="61"/>
                  </a:cubicBezTo>
                  <a:cubicBezTo>
                    <a:pt x="237" y="85"/>
                    <a:pt x="231" y="108"/>
                    <a:pt x="226" y="133"/>
                  </a:cubicBezTo>
                  <a:cubicBezTo>
                    <a:pt x="219" y="159"/>
                    <a:pt x="214" y="186"/>
                    <a:pt x="209" y="213"/>
                  </a:cubicBezTo>
                  <a:cubicBezTo>
                    <a:pt x="219" y="187"/>
                    <a:pt x="227" y="161"/>
                    <a:pt x="236" y="135"/>
                  </a:cubicBezTo>
                  <a:cubicBezTo>
                    <a:pt x="244" y="109"/>
                    <a:pt x="252" y="83"/>
                    <a:pt x="260" y="57"/>
                  </a:cubicBezTo>
                  <a:cubicBezTo>
                    <a:pt x="260" y="57"/>
                    <a:pt x="260" y="57"/>
                    <a:pt x="260" y="57"/>
                  </a:cubicBezTo>
                  <a:cubicBezTo>
                    <a:pt x="261" y="53"/>
                    <a:pt x="258" y="49"/>
                    <a:pt x="25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8" name="Freeform 46"/>
            <p:cNvSpPr>
              <a:spLocks/>
            </p:cNvSpPr>
            <p:nvPr/>
          </p:nvSpPr>
          <p:spPr bwMode="auto">
            <a:xfrm>
              <a:off x="1115" y="1132"/>
              <a:ext cx="168" cy="146"/>
            </a:xfrm>
            <a:custGeom>
              <a:avLst/>
              <a:gdLst>
                <a:gd name="T0" fmla="*/ 502 w 504"/>
                <a:gd name="T1" fmla="*/ 75 h 438"/>
                <a:gd name="T2" fmla="*/ 481 w 504"/>
                <a:gd name="T3" fmla="*/ 53 h 438"/>
                <a:gd name="T4" fmla="*/ 436 w 504"/>
                <a:gd name="T5" fmla="*/ 44 h 438"/>
                <a:gd name="T6" fmla="*/ 348 w 504"/>
                <a:gd name="T7" fmla="*/ 27 h 438"/>
                <a:gd name="T8" fmla="*/ 260 w 504"/>
                <a:gd name="T9" fmla="*/ 11 h 438"/>
                <a:gd name="T10" fmla="*/ 216 w 504"/>
                <a:gd name="T11" fmla="*/ 2 h 438"/>
                <a:gd name="T12" fmla="*/ 204 w 504"/>
                <a:gd name="T13" fmla="*/ 0 h 438"/>
                <a:gd name="T14" fmla="*/ 190 w 504"/>
                <a:gd name="T15" fmla="*/ 4 h 438"/>
                <a:gd name="T16" fmla="*/ 181 w 504"/>
                <a:gd name="T17" fmla="*/ 14 h 438"/>
                <a:gd name="T18" fmla="*/ 177 w 504"/>
                <a:gd name="T19" fmla="*/ 26 h 438"/>
                <a:gd name="T20" fmla="*/ 132 w 504"/>
                <a:gd name="T21" fmla="*/ 199 h 438"/>
                <a:gd name="T22" fmla="*/ 187 w 504"/>
                <a:gd name="T23" fmla="*/ 29 h 438"/>
                <a:gd name="T24" fmla="*/ 214 w 504"/>
                <a:gd name="T25" fmla="*/ 14 h 438"/>
                <a:gd name="T26" fmla="*/ 257 w 504"/>
                <a:gd name="T27" fmla="*/ 24 h 438"/>
                <a:gd name="T28" fmla="*/ 345 w 504"/>
                <a:gd name="T29" fmla="*/ 43 h 438"/>
                <a:gd name="T30" fmla="*/ 433 w 504"/>
                <a:gd name="T31" fmla="*/ 62 h 438"/>
                <a:gd name="T32" fmla="*/ 476 w 504"/>
                <a:gd name="T33" fmla="*/ 71 h 438"/>
                <a:gd name="T34" fmla="*/ 484 w 504"/>
                <a:gd name="T35" fmla="*/ 80 h 438"/>
                <a:gd name="T36" fmla="*/ 484 w 504"/>
                <a:gd name="T37" fmla="*/ 86 h 438"/>
                <a:gd name="T38" fmla="*/ 481 w 504"/>
                <a:gd name="T39" fmla="*/ 97 h 438"/>
                <a:gd name="T40" fmla="*/ 435 w 504"/>
                <a:gd name="T41" fmla="*/ 263 h 438"/>
                <a:gd name="T42" fmla="*/ 413 w 504"/>
                <a:gd name="T43" fmla="*/ 265 h 438"/>
                <a:gd name="T44" fmla="*/ 412 w 504"/>
                <a:gd name="T45" fmla="*/ 265 h 438"/>
                <a:gd name="T46" fmla="*/ 404 w 504"/>
                <a:gd name="T47" fmla="*/ 277 h 438"/>
                <a:gd name="T48" fmla="*/ 408 w 504"/>
                <a:gd name="T49" fmla="*/ 298 h 438"/>
                <a:gd name="T50" fmla="*/ 291 w 504"/>
                <a:gd name="T51" fmla="*/ 418 h 438"/>
                <a:gd name="T52" fmla="*/ 16 w 504"/>
                <a:gd name="T53" fmla="*/ 337 h 438"/>
                <a:gd name="T54" fmla="*/ 10 w 504"/>
                <a:gd name="T55" fmla="*/ 307 h 438"/>
                <a:gd name="T56" fmla="*/ 128 w 504"/>
                <a:gd name="T57" fmla="*/ 203 h 438"/>
                <a:gd name="T58" fmla="*/ 2 w 504"/>
                <a:gd name="T59" fmla="*/ 302 h 438"/>
                <a:gd name="T60" fmla="*/ 0 w 504"/>
                <a:gd name="T61" fmla="*/ 306 h 438"/>
                <a:gd name="T62" fmla="*/ 1 w 504"/>
                <a:gd name="T63" fmla="*/ 306 h 438"/>
                <a:gd name="T64" fmla="*/ 6 w 504"/>
                <a:gd name="T65" fmla="*/ 342 h 438"/>
                <a:gd name="T66" fmla="*/ 10 w 504"/>
                <a:gd name="T67" fmla="*/ 346 h 438"/>
                <a:gd name="T68" fmla="*/ 10 w 504"/>
                <a:gd name="T69" fmla="*/ 346 h 438"/>
                <a:gd name="T70" fmla="*/ 291 w 504"/>
                <a:gd name="T71" fmla="*/ 437 h 438"/>
                <a:gd name="T72" fmla="*/ 300 w 504"/>
                <a:gd name="T73" fmla="*/ 435 h 438"/>
                <a:gd name="T74" fmla="*/ 426 w 504"/>
                <a:gd name="T75" fmla="*/ 309 h 438"/>
                <a:gd name="T76" fmla="*/ 429 w 504"/>
                <a:gd name="T77" fmla="*/ 300 h 438"/>
                <a:gd name="T78" fmla="*/ 429 w 504"/>
                <a:gd name="T79" fmla="*/ 300 h 438"/>
                <a:gd name="T80" fmla="*/ 426 w 504"/>
                <a:gd name="T81" fmla="*/ 284 h 438"/>
                <a:gd name="T82" fmla="*/ 444 w 504"/>
                <a:gd name="T83" fmla="*/ 283 h 438"/>
                <a:gd name="T84" fmla="*/ 453 w 504"/>
                <a:gd name="T85" fmla="*/ 275 h 438"/>
                <a:gd name="T86" fmla="*/ 500 w 504"/>
                <a:gd name="T87" fmla="*/ 102 h 438"/>
                <a:gd name="T88" fmla="*/ 503 w 504"/>
                <a:gd name="T89" fmla="*/ 91 h 438"/>
                <a:gd name="T90" fmla="*/ 502 w 504"/>
                <a:gd name="T91" fmla="*/ 7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438">
                  <a:moveTo>
                    <a:pt x="502" y="75"/>
                  </a:moveTo>
                  <a:cubicBezTo>
                    <a:pt x="499" y="65"/>
                    <a:pt x="492" y="56"/>
                    <a:pt x="481" y="53"/>
                  </a:cubicBezTo>
                  <a:cubicBezTo>
                    <a:pt x="436" y="44"/>
                    <a:pt x="436" y="44"/>
                    <a:pt x="436" y="44"/>
                  </a:cubicBezTo>
                  <a:cubicBezTo>
                    <a:pt x="407" y="38"/>
                    <a:pt x="378" y="33"/>
                    <a:pt x="348" y="27"/>
                  </a:cubicBezTo>
                  <a:cubicBezTo>
                    <a:pt x="260" y="11"/>
                    <a:pt x="260" y="11"/>
                    <a:pt x="260" y="11"/>
                  </a:cubicBezTo>
                  <a:cubicBezTo>
                    <a:pt x="216" y="2"/>
                    <a:pt x="216" y="2"/>
                    <a:pt x="216" y="2"/>
                  </a:cubicBezTo>
                  <a:cubicBezTo>
                    <a:pt x="212" y="2"/>
                    <a:pt x="209" y="1"/>
                    <a:pt x="204" y="0"/>
                  </a:cubicBezTo>
                  <a:cubicBezTo>
                    <a:pt x="199" y="0"/>
                    <a:pt x="194" y="1"/>
                    <a:pt x="190" y="4"/>
                  </a:cubicBezTo>
                  <a:cubicBezTo>
                    <a:pt x="186" y="6"/>
                    <a:pt x="183" y="10"/>
                    <a:pt x="181" y="14"/>
                  </a:cubicBezTo>
                  <a:cubicBezTo>
                    <a:pt x="179" y="19"/>
                    <a:pt x="178" y="22"/>
                    <a:pt x="177" y="26"/>
                  </a:cubicBezTo>
                  <a:cubicBezTo>
                    <a:pt x="162" y="84"/>
                    <a:pt x="146" y="141"/>
                    <a:pt x="132" y="199"/>
                  </a:cubicBezTo>
                  <a:cubicBezTo>
                    <a:pt x="151" y="143"/>
                    <a:pt x="168" y="86"/>
                    <a:pt x="187" y="29"/>
                  </a:cubicBezTo>
                  <a:cubicBezTo>
                    <a:pt x="190" y="13"/>
                    <a:pt x="198" y="9"/>
                    <a:pt x="214" y="14"/>
                  </a:cubicBezTo>
                  <a:cubicBezTo>
                    <a:pt x="257" y="24"/>
                    <a:pt x="257" y="24"/>
                    <a:pt x="257" y="24"/>
                  </a:cubicBezTo>
                  <a:cubicBezTo>
                    <a:pt x="345" y="43"/>
                    <a:pt x="345" y="43"/>
                    <a:pt x="345" y="43"/>
                  </a:cubicBezTo>
                  <a:cubicBezTo>
                    <a:pt x="374" y="49"/>
                    <a:pt x="403" y="56"/>
                    <a:pt x="433" y="62"/>
                  </a:cubicBezTo>
                  <a:cubicBezTo>
                    <a:pt x="476" y="71"/>
                    <a:pt x="476" y="71"/>
                    <a:pt x="476" y="71"/>
                  </a:cubicBezTo>
                  <a:cubicBezTo>
                    <a:pt x="479" y="72"/>
                    <a:pt x="483" y="76"/>
                    <a:pt x="484" y="80"/>
                  </a:cubicBezTo>
                  <a:cubicBezTo>
                    <a:pt x="485" y="82"/>
                    <a:pt x="485" y="84"/>
                    <a:pt x="484" y="86"/>
                  </a:cubicBezTo>
                  <a:cubicBezTo>
                    <a:pt x="481" y="97"/>
                    <a:pt x="481" y="97"/>
                    <a:pt x="481" y="97"/>
                  </a:cubicBezTo>
                  <a:cubicBezTo>
                    <a:pt x="435" y="263"/>
                    <a:pt x="435" y="263"/>
                    <a:pt x="435" y="263"/>
                  </a:cubicBezTo>
                  <a:cubicBezTo>
                    <a:pt x="413" y="265"/>
                    <a:pt x="413" y="265"/>
                    <a:pt x="413" y="265"/>
                  </a:cubicBezTo>
                  <a:cubicBezTo>
                    <a:pt x="413" y="265"/>
                    <a:pt x="412" y="265"/>
                    <a:pt x="412" y="265"/>
                  </a:cubicBezTo>
                  <a:cubicBezTo>
                    <a:pt x="407" y="266"/>
                    <a:pt x="403" y="271"/>
                    <a:pt x="404" y="277"/>
                  </a:cubicBezTo>
                  <a:cubicBezTo>
                    <a:pt x="408" y="298"/>
                    <a:pt x="408" y="298"/>
                    <a:pt x="408" y="298"/>
                  </a:cubicBezTo>
                  <a:cubicBezTo>
                    <a:pt x="291" y="418"/>
                    <a:pt x="291" y="418"/>
                    <a:pt x="291" y="418"/>
                  </a:cubicBezTo>
                  <a:cubicBezTo>
                    <a:pt x="200" y="390"/>
                    <a:pt x="108" y="364"/>
                    <a:pt x="16" y="337"/>
                  </a:cubicBezTo>
                  <a:cubicBezTo>
                    <a:pt x="10" y="307"/>
                    <a:pt x="10" y="307"/>
                    <a:pt x="10" y="307"/>
                  </a:cubicBezTo>
                  <a:cubicBezTo>
                    <a:pt x="50" y="272"/>
                    <a:pt x="89" y="238"/>
                    <a:pt x="128" y="203"/>
                  </a:cubicBezTo>
                  <a:cubicBezTo>
                    <a:pt x="86" y="235"/>
                    <a:pt x="44" y="269"/>
                    <a:pt x="2" y="302"/>
                  </a:cubicBezTo>
                  <a:cubicBezTo>
                    <a:pt x="1" y="303"/>
                    <a:pt x="0" y="304"/>
                    <a:pt x="0" y="306"/>
                  </a:cubicBezTo>
                  <a:cubicBezTo>
                    <a:pt x="1" y="306"/>
                    <a:pt x="1" y="306"/>
                    <a:pt x="1" y="306"/>
                  </a:cubicBezTo>
                  <a:cubicBezTo>
                    <a:pt x="6" y="342"/>
                    <a:pt x="6" y="342"/>
                    <a:pt x="6" y="342"/>
                  </a:cubicBezTo>
                  <a:cubicBezTo>
                    <a:pt x="7" y="344"/>
                    <a:pt x="8" y="346"/>
                    <a:pt x="10" y="346"/>
                  </a:cubicBezTo>
                  <a:cubicBezTo>
                    <a:pt x="10" y="346"/>
                    <a:pt x="10" y="346"/>
                    <a:pt x="10" y="346"/>
                  </a:cubicBezTo>
                  <a:cubicBezTo>
                    <a:pt x="104" y="377"/>
                    <a:pt x="197" y="408"/>
                    <a:pt x="291" y="437"/>
                  </a:cubicBezTo>
                  <a:cubicBezTo>
                    <a:pt x="294" y="438"/>
                    <a:pt x="298" y="437"/>
                    <a:pt x="300" y="435"/>
                  </a:cubicBezTo>
                  <a:cubicBezTo>
                    <a:pt x="426" y="309"/>
                    <a:pt x="426" y="309"/>
                    <a:pt x="426" y="309"/>
                  </a:cubicBezTo>
                  <a:cubicBezTo>
                    <a:pt x="429" y="307"/>
                    <a:pt x="430" y="303"/>
                    <a:pt x="429" y="300"/>
                  </a:cubicBezTo>
                  <a:cubicBezTo>
                    <a:pt x="429" y="300"/>
                    <a:pt x="429" y="300"/>
                    <a:pt x="429" y="300"/>
                  </a:cubicBezTo>
                  <a:cubicBezTo>
                    <a:pt x="426" y="284"/>
                    <a:pt x="426" y="284"/>
                    <a:pt x="426" y="284"/>
                  </a:cubicBezTo>
                  <a:cubicBezTo>
                    <a:pt x="444" y="283"/>
                    <a:pt x="444" y="283"/>
                    <a:pt x="444" y="283"/>
                  </a:cubicBezTo>
                  <a:cubicBezTo>
                    <a:pt x="448" y="282"/>
                    <a:pt x="452" y="279"/>
                    <a:pt x="453" y="275"/>
                  </a:cubicBezTo>
                  <a:cubicBezTo>
                    <a:pt x="500" y="102"/>
                    <a:pt x="500" y="102"/>
                    <a:pt x="500" y="102"/>
                  </a:cubicBezTo>
                  <a:cubicBezTo>
                    <a:pt x="503" y="91"/>
                    <a:pt x="503" y="91"/>
                    <a:pt x="503" y="91"/>
                  </a:cubicBezTo>
                  <a:cubicBezTo>
                    <a:pt x="504" y="86"/>
                    <a:pt x="504" y="80"/>
                    <a:pt x="50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69" name="Freeform 47"/>
            <p:cNvSpPr>
              <a:spLocks/>
            </p:cNvSpPr>
            <p:nvPr/>
          </p:nvSpPr>
          <p:spPr bwMode="auto">
            <a:xfrm>
              <a:off x="1151" y="1210"/>
              <a:ext cx="23" cy="16"/>
            </a:xfrm>
            <a:custGeom>
              <a:avLst/>
              <a:gdLst>
                <a:gd name="T0" fmla="*/ 69 w 69"/>
                <a:gd name="T1" fmla="*/ 0 h 47"/>
                <a:gd name="T2" fmla="*/ 59 w 69"/>
                <a:gd name="T3" fmla="*/ 9 h 47"/>
                <a:gd name="T4" fmla="*/ 36 w 69"/>
                <a:gd name="T5" fmla="*/ 26 h 47"/>
                <a:gd name="T6" fmla="*/ 12 w 69"/>
                <a:gd name="T7" fmla="*/ 41 h 47"/>
                <a:gd name="T8" fmla="*/ 0 w 69"/>
                <a:gd name="T9" fmla="*/ 47 h 47"/>
                <a:gd name="T10" fmla="*/ 2 w 69"/>
                <a:gd name="T11" fmla="*/ 44 h 47"/>
                <a:gd name="T12" fmla="*/ 9 w 69"/>
                <a:gd name="T13" fmla="*/ 37 h 47"/>
                <a:gd name="T14" fmla="*/ 32 w 69"/>
                <a:gd name="T15" fmla="*/ 20 h 47"/>
                <a:gd name="T16" fmla="*/ 57 w 69"/>
                <a:gd name="T17" fmla="*/ 5 h 47"/>
                <a:gd name="T18" fmla="*/ 69 w 69"/>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47">
                  <a:moveTo>
                    <a:pt x="69" y="0"/>
                  </a:moveTo>
                  <a:cubicBezTo>
                    <a:pt x="69" y="0"/>
                    <a:pt x="66" y="4"/>
                    <a:pt x="59" y="9"/>
                  </a:cubicBezTo>
                  <a:cubicBezTo>
                    <a:pt x="53" y="14"/>
                    <a:pt x="45" y="20"/>
                    <a:pt x="36" y="26"/>
                  </a:cubicBezTo>
                  <a:cubicBezTo>
                    <a:pt x="27" y="32"/>
                    <a:pt x="18" y="37"/>
                    <a:pt x="12" y="41"/>
                  </a:cubicBezTo>
                  <a:cubicBezTo>
                    <a:pt x="5" y="45"/>
                    <a:pt x="0" y="47"/>
                    <a:pt x="0" y="47"/>
                  </a:cubicBezTo>
                  <a:cubicBezTo>
                    <a:pt x="0" y="47"/>
                    <a:pt x="1" y="46"/>
                    <a:pt x="2" y="44"/>
                  </a:cubicBezTo>
                  <a:cubicBezTo>
                    <a:pt x="4" y="43"/>
                    <a:pt x="6" y="40"/>
                    <a:pt x="9" y="37"/>
                  </a:cubicBezTo>
                  <a:cubicBezTo>
                    <a:pt x="15" y="32"/>
                    <a:pt x="23" y="26"/>
                    <a:pt x="32" y="20"/>
                  </a:cubicBezTo>
                  <a:cubicBezTo>
                    <a:pt x="41" y="14"/>
                    <a:pt x="50" y="9"/>
                    <a:pt x="57" y="5"/>
                  </a:cubicBezTo>
                  <a:cubicBezTo>
                    <a:pt x="64" y="2"/>
                    <a:pt x="69"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0" name="Freeform 48"/>
            <p:cNvSpPr>
              <a:spLocks/>
            </p:cNvSpPr>
            <p:nvPr/>
          </p:nvSpPr>
          <p:spPr bwMode="auto">
            <a:xfrm>
              <a:off x="1169" y="1212"/>
              <a:ext cx="24" cy="16"/>
            </a:xfrm>
            <a:custGeom>
              <a:avLst/>
              <a:gdLst>
                <a:gd name="T0" fmla="*/ 70 w 70"/>
                <a:gd name="T1" fmla="*/ 0 h 47"/>
                <a:gd name="T2" fmla="*/ 60 w 70"/>
                <a:gd name="T3" fmla="*/ 9 h 47"/>
                <a:gd name="T4" fmla="*/ 37 w 70"/>
                <a:gd name="T5" fmla="*/ 26 h 47"/>
                <a:gd name="T6" fmla="*/ 12 w 70"/>
                <a:gd name="T7" fmla="*/ 41 h 47"/>
                <a:gd name="T8" fmla="*/ 0 w 70"/>
                <a:gd name="T9" fmla="*/ 47 h 47"/>
                <a:gd name="T10" fmla="*/ 3 w 70"/>
                <a:gd name="T11" fmla="*/ 44 h 47"/>
                <a:gd name="T12" fmla="*/ 9 w 70"/>
                <a:gd name="T13" fmla="*/ 37 h 47"/>
                <a:gd name="T14" fmla="*/ 32 w 70"/>
                <a:gd name="T15" fmla="*/ 20 h 47"/>
                <a:gd name="T16" fmla="*/ 58 w 70"/>
                <a:gd name="T17" fmla="*/ 5 h 47"/>
                <a:gd name="T18" fmla="*/ 70 w 70"/>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7">
                  <a:moveTo>
                    <a:pt x="70" y="0"/>
                  </a:moveTo>
                  <a:cubicBezTo>
                    <a:pt x="70" y="0"/>
                    <a:pt x="66" y="4"/>
                    <a:pt x="60" y="9"/>
                  </a:cubicBezTo>
                  <a:cubicBezTo>
                    <a:pt x="54" y="14"/>
                    <a:pt x="45" y="20"/>
                    <a:pt x="37" y="26"/>
                  </a:cubicBezTo>
                  <a:cubicBezTo>
                    <a:pt x="28" y="32"/>
                    <a:pt x="19" y="37"/>
                    <a:pt x="12" y="41"/>
                  </a:cubicBezTo>
                  <a:cubicBezTo>
                    <a:pt x="5" y="44"/>
                    <a:pt x="0" y="47"/>
                    <a:pt x="0" y="47"/>
                  </a:cubicBezTo>
                  <a:cubicBezTo>
                    <a:pt x="0" y="47"/>
                    <a:pt x="1" y="46"/>
                    <a:pt x="3" y="44"/>
                  </a:cubicBezTo>
                  <a:cubicBezTo>
                    <a:pt x="4" y="42"/>
                    <a:pt x="6" y="40"/>
                    <a:pt x="9" y="37"/>
                  </a:cubicBezTo>
                  <a:cubicBezTo>
                    <a:pt x="15" y="32"/>
                    <a:pt x="24" y="26"/>
                    <a:pt x="32" y="20"/>
                  </a:cubicBezTo>
                  <a:cubicBezTo>
                    <a:pt x="41" y="14"/>
                    <a:pt x="50" y="9"/>
                    <a:pt x="58" y="5"/>
                  </a:cubicBezTo>
                  <a:cubicBezTo>
                    <a:pt x="65" y="2"/>
                    <a:pt x="70"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1" name="Freeform 49"/>
            <p:cNvSpPr>
              <a:spLocks/>
            </p:cNvSpPr>
            <p:nvPr/>
          </p:nvSpPr>
          <p:spPr bwMode="auto">
            <a:xfrm>
              <a:off x="1186" y="1218"/>
              <a:ext cx="23" cy="16"/>
            </a:xfrm>
            <a:custGeom>
              <a:avLst/>
              <a:gdLst>
                <a:gd name="T0" fmla="*/ 69 w 69"/>
                <a:gd name="T1" fmla="*/ 0 h 47"/>
                <a:gd name="T2" fmla="*/ 59 w 69"/>
                <a:gd name="T3" fmla="*/ 9 h 47"/>
                <a:gd name="T4" fmla="*/ 36 w 69"/>
                <a:gd name="T5" fmla="*/ 26 h 47"/>
                <a:gd name="T6" fmla="*/ 12 w 69"/>
                <a:gd name="T7" fmla="*/ 40 h 47"/>
                <a:gd name="T8" fmla="*/ 0 w 69"/>
                <a:gd name="T9" fmla="*/ 47 h 47"/>
                <a:gd name="T10" fmla="*/ 2 w 69"/>
                <a:gd name="T11" fmla="*/ 44 h 47"/>
                <a:gd name="T12" fmla="*/ 9 w 69"/>
                <a:gd name="T13" fmla="*/ 37 h 47"/>
                <a:gd name="T14" fmla="*/ 32 w 69"/>
                <a:gd name="T15" fmla="*/ 19 h 47"/>
                <a:gd name="T16" fmla="*/ 57 w 69"/>
                <a:gd name="T17" fmla="*/ 5 h 47"/>
                <a:gd name="T18" fmla="*/ 69 w 69"/>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47">
                  <a:moveTo>
                    <a:pt x="69" y="0"/>
                  </a:moveTo>
                  <a:cubicBezTo>
                    <a:pt x="69" y="0"/>
                    <a:pt x="66" y="4"/>
                    <a:pt x="59" y="9"/>
                  </a:cubicBezTo>
                  <a:cubicBezTo>
                    <a:pt x="53" y="14"/>
                    <a:pt x="45" y="20"/>
                    <a:pt x="36" y="26"/>
                  </a:cubicBezTo>
                  <a:cubicBezTo>
                    <a:pt x="27" y="31"/>
                    <a:pt x="18" y="37"/>
                    <a:pt x="12" y="40"/>
                  </a:cubicBezTo>
                  <a:cubicBezTo>
                    <a:pt x="5" y="44"/>
                    <a:pt x="0" y="47"/>
                    <a:pt x="0" y="47"/>
                  </a:cubicBezTo>
                  <a:cubicBezTo>
                    <a:pt x="0" y="47"/>
                    <a:pt x="1" y="46"/>
                    <a:pt x="2" y="44"/>
                  </a:cubicBezTo>
                  <a:cubicBezTo>
                    <a:pt x="4" y="42"/>
                    <a:pt x="6" y="40"/>
                    <a:pt x="9" y="37"/>
                  </a:cubicBezTo>
                  <a:cubicBezTo>
                    <a:pt x="15" y="32"/>
                    <a:pt x="23" y="25"/>
                    <a:pt x="32" y="19"/>
                  </a:cubicBezTo>
                  <a:cubicBezTo>
                    <a:pt x="41" y="14"/>
                    <a:pt x="50" y="8"/>
                    <a:pt x="57" y="5"/>
                  </a:cubicBezTo>
                  <a:cubicBezTo>
                    <a:pt x="64" y="2"/>
                    <a:pt x="69"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2" name="Freeform 50"/>
            <p:cNvSpPr>
              <a:spLocks/>
            </p:cNvSpPr>
            <p:nvPr/>
          </p:nvSpPr>
          <p:spPr bwMode="auto">
            <a:xfrm>
              <a:off x="1202" y="1222"/>
              <a:ext cx="23" cy="16"/>
            </a:xfrm>
            <a:custGeom>
              <a:avLst/>
              <a:gdLst>
                <a:gd name="T0" fmla="*/ 70 w 70"/>
                <a:gd name="T1" fmla="*/ 0 h 47"/>
                <a:gd name="T2" fmla="*/ 60 w 70"/>
                <a:gd name="T3" fmla="*/ 9 h 47"/>
                <a:gd name="T4" fmla="*/ 36 w 70"/>
                <a:gd name="T5" fmla="*/ 26 h 47"/>
                <a:gd name="T6" fmla="*/ 12 w 70"/>
                <a:gd name="T7" fmla="*/ 41 h 47"/>
                <a:gd name="T8" fmla="*/ 0 w 70"/>
                <a:gd name="T9" fmla="*/ 47 h 47"/>
                <a:gd name="T10" fmla="*/ 3 w 70"/>
                <a:gd name="T11" fmla="*/ 44 h 47"/>
                <a:gd name="T12" fmla="*/ 9 w 70"/>
                <a:gd name="T13" fmla="*/ 37 h 47"/>
                <a:gd name="T14" fmla="*/ 32 w 70"/>
                <a:gd name="T15" fmla="*/ 20 h 47"/>
                <a:gd name="T16" fmla="*/ 57 w 70"/>
                <a:gd name="T17" fmla="*/ 5 h 47"/>
                <a:gd name="T18" fmla="*/ 70 w 70"/>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7">
                  <a:moveTo>
                    <a:pt x="70" y="0"/>
                  </a:moveTo>
                  <a:cubicBezTo>
                    <a:pt x="70" y="0"/>
                    <a:pt x="66" y="4"/>
                    <a:pt x="60" y="9"/>
                  </a:cubicBezTo>
                  <a:cubicBezTo>
                    <a:pt x="54" y="14"/>
                    <a:pt x="45" y="20"/>
                    <a:pt x="36" y="26"/>
                  </a:cubicBezTo>
                  <a:cubicBezTo>
                    <a:pt x="28" y="31"/>
                    <a:pt x="19" y="37"/>
                    <a:pt x="12" y="41"/>
                  </a:cubicBezTo>
                  <a:cubicBezTo>
                    <a:pt x="5" y="44"/>
                    <a:pt x="0" y="47"/>
                    <a:pt x="0" y="47"/>
                  </a:cubicBezTo>
                  <a:cubicBezTo>
                    <a:pt x="0" y="47"/>
                    <a:pt x="1" y="46"/>
                    <a:pt x="3" y="44"/>
                  </a:cubicBezTo>
                  <a:cubicBezTo>
                    <a:pt x="4" y="42"/>
                    <a:pt x="6" y="40"/>
                    <a:pt x="9" y="37"/>
                  </a:cubicBezTo>
                  <a:cubicBezTo>
                    <a:pt x="15" y="32"/>
                    <a:pt x="24" y="26"/>
                    <a:pt x="32" y="20"/>
                  </a:cubicBezTo>
                  <a:cubicBezTo>
                    <a:pt x="41" y="14"/>
                    <a:pt x="50" y="9"/>
                    <a:pt x="57" y="5"/>
                  </a:cubicBezTo>
                  <a:cubicBezTo>
                    <a:pt x="65" y="2"/>
                    <a:pt x="70"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3" name="Freeform 51"/>
            <p:cNvSpPr>
              <a:spLocks/>
            </p:cNvSpPr>
            <p:nvPr/>
          </p:nvSpPr>
          <p:spPr bwMode="auto">
            <a:xfrm>
              <a:off x="1149" y="1218"/>
              <a:ext cx="71" cy="19"/>
            </a:xfrm>
            <a:custGeom>
              <a:avLst/>
              <a:gdLst>
                <a:gd name="T0" fmla="*/ 0 w 214"/>
                <a:gd name="T1" fmla="*/ 0 h 56"/>
                <a:gd name="T2" fmla="*/ 34 w 214"/>
                <a:gd name="T3" fmla="*/ 6 h 56"/>
                <a:gd name="T4" fmla="*/ 108 w 214"/>
                <a:gd name="T5" fmla="*/ 23 h 56"/>
                <a:gd name="T6" fmla="*/ 181 w 214"/>
                <a:gd name="T7" fmla="*/ 44 h 56"/>
                <a:gd name="T8" fmla="*/ 205 w 214"/>
                <a:gd name="T9" fmla="*/ 53 h 56"/>
                <a:gd name="T10" fmla="*/ 214 w 214"/>
                <a:gd name="T11" fmla="*/ 56 h 56"/>
                <a:gd name="T12" fmla="*/ 205 w 214"/>
                <a:gd name="T13" fmla="*/ 54 h 56"/>
                <a:gd name="T14" fmla="*/ 180 w 214"/>
                <a:gd name="T15" fmla="*/ 48 h 56"/>
                <a:gd name="T16" fmla="*/ 106 w 214"/>
                <a:gd name="T17" fmla="*/ 30 h 56"/>
                <a:gd name="T18" fmla="*/ 33 w 214"/>
                <a:gd name="T19" fmla="*/ 10 h 56"/>
                <a:gd name="T20" fmla="*/ 0 w 214"/>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56">
                  <a:moveTo>
                    <a:pt x="0" y="0"/>
                  </a:moveTo>
                  <a:cubicBezTo>
                    <a:pt x="0" y="0"/>
                    <a:pt x="14" y="1"/>
                    <a:pt x="34" y="6"/>
                  </a:cubicBezTo>
                  <a:cubicBezTo>
                    <a:pt x="54" y="10"/>
                    <a:pt x="81" y="16"/>
                    <a:pt x="108" y="23"/>
                  </a:cubicBezTo>
                  <a:cubicBezTo>
                    <a:pt x="135" y="30"/>
                    <a:pt x="162" y="38"/>
                    <a:pt x="181" y="44"/>
                  </a:cubicBezTo>
                  <a:cubicBezTo>
                    <a:pt x="191" y="47"/>
                    <a:pt x="199" y="51"/>
                    <a:pt x="205" y="53"/>
                  </a:cubicBezTo>
                  <a:cubicBezTo>
                    <a:pt x="211" y="55"/>
                    <a:pt x="214" y="56"/>
                    <a:pt x="214" y="56"/>
                  </a:cubicBezTo>
                  <a:cubicBezTo>
                    <a:pt x="214" y="56"/>
                    <a:pt x="211" y="55"/>
                    <a:pt x="205" y="54"/>
                  </a:cubicBezTo>
                  <a:cubicBezTo>
                    <a:pt x="199" y="53"/>
                    <a:pt x="190" y="51"/>
                    <a:pt x="180" y="48"/>
                  </a:cubicBezTo>
                  <a:cubicBezTo>
                    <a:pt x="160" y="44"/>
                    <a:pt x="133" y="37"/>
                    <a:pt x="106" y="30"/>
                  </a:cubicBezTo>
                  <a:cubicBezTo>
                    <a:pt x="80" y="23"/>
                    <a:pt x="53" y="16"/>
                    <a:pt x="33" y="10"/>
                  </a:cubicBezTo>
                  <a:cubicBezTo>
                    <a:pt x="13"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4" name="Freeform 52"/>
            <p:cNvSpPr>
              <a:spLocks/>
            </p:cNvSpPr>
            <p:nvPr/>
          </p:nvSpPr>
          <p:spPr bwMode="auto">
            <a:xfrm>
              <a:off x="1158" y="1211"/>
              <a:ext cx="69" cy="20"/>
            </a:xfrm>
            <a:custGeom>
              <a:avLst/>
              <a:gdLst>
                <a:gd name="T0" fmla="*/ 0 w 206"/>
                <a:gd name="T1" fmla="*/ 0 h 58"/>
                <a:gd name="T2" fmla="*/ 33 w 206"/>
                <a:gd name="T3" fmla="*/ 6 h 58"/>
                <a:gd name="T4" fmla="*/ 104 w 206"/>
                <a:gd name="T5" fmla="*/ 23 h 58"/>
                <a:gd name="T6" fmla="*/ 175 w 206"/>
                <a:gd name="T7" fmla="*/ 45 h 58"/>
                <a:gd name="T8" fmla="*/ 197 w 206"/>
                <a:gd name="T9" fmla="*/ 54 h 58"/>
                <a:gd name="T10" fmla="*/ 206 w 206"/>
                <a:gd name="T11" fmla="*/ 58 h 58"/>
                <a:gd name="T12" fmla="*/ 173 w 206"/>
                <a:gd name="T13" fmla="*/ 49 h 58"/>
                <a:gd name="T14" fmla="*/ 102 w 206"/>
                <a:gd name="T15" fmla="*/ 30 h 58"/>
                <a:gd name="T16" fmla="*/ 32 w 206"/>
                <a:gd name="T17" fmla="*/ 10 h 58"/>
                <a:gd name="T18" fmla="*/ 0 w 206"/>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58">
                  <a:moveTo>
                    <a:pt x="0" y="0"/>
                  </a:moveTo>
                  <a:cubicBezTo>
                    <a:pt x="0" y="0"/>
                    <a:pt x="13" y="1"/>
                    <a:pt x="33" y="6"/>
                  </a:cubicBezTo>
                  <a:cubicBezTo>
                    <a:pt x="53" y="9"/>
                    <a:pt x="78" y="16"/>
                    <a:pt x="104" y="23"/>
                  </a:cubicBezTo>
                  <a:cubicBezTo>
                    <a:pt x="130" y="30"/>
                    <a:pt x="156" y="38"/>
                    <a:pt x="175" y="45"/>
                  </a:cubicBezTo>
                  <a:cubicBezTo>
                    <a:pt x="184" y="48"/>
                    <a:pt x="192" y="51"/>
                    <a:pt x="197" y="54"/>
                  </a:cubicBezTo>
                  <a:cubicBezTo>
                    <a:pt x="203" y="56"/>
                    <a:pt x="206" y="58"/>
                    <a:pt x="206" y="58"/>
                  </a:cubicBezTo>
                  <a:cubicBezTo>
                    <a:pt x="206" y="58"/>
                    <a:pt x="193" y="54"/>
                    <a:pt x="173" y="49"/>
                  </a:cubicBezTo>
                  <a:cubicBezTo>
                    <a:pt x="154" y="44"/>
                    <a:pt x="128" y="37"/>
                    <a:pt x="102" y="30"/>
                  </a:cubicBezTo>
                  <a:cubicBezTo>
                    <a:pt x="77" y="23"/>
                    <a:pt x="51" y="16"/>
                    <a:pt x="32" y="10"/>
                  </a:cubicBezTo>
                  <a:cubicBezTo>
                    <a:pt x="13"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5" name="Freeform 53"/>
            <p:cNvSpPr>
              <a:spLocks/>
            </p:cNvSpPr>
            <p:nvPr/>
          </p:nvSpPr>
          <p:spPr bwMode="auto">
            <a:xfrm>
              <a:off x="1158" y="1230"/>
              <a:ext cx="32" cy="16"/>
            </a:xfrm>
            <a:custGeom>
              <a:avLst/>
              <a:gdLst>
                <a:gd name="T0" fmla="*/ 88 w 96"/>
                <a:gd name="T1" fmla="*/ 19 h 47"/>
                <a:gd name="T2" fmla="*/ 81 w 96"/>
                <a:gd name="T3" fmla="*/ 16 h 47"/>
                <a:gd name="T4" fmla="*/ 64 w 96"/>
                <a:gd name="T5" fmla="*/ 11 h 47"/>
                <a:gd name="T6" fmla="*/ 29 w 96"/>
                <a:gd name="T7" fmla="*/ 0 h 47"/>
                <a:gd name="T8" fmla="*/ 21 w 96"/>
                <a:gd name="T9" fmla="*/ 2 h 47"/>
                <a:gd name="T10" fmla="*/ 18 w 96"/>
                <a:gd name="T11" fmla="*/ 5 h 47"/>
                <a:gd name="T12" fmla="*/ 10 w 96"/>
                <a:gd name="T13" fmla="*/ 11 h 47"/>
                <a:gd name="T14" fmla="*/ 4 w 96"/>
                <a:gd name="T15" fmla="*/ 18 h 47"/>
                <a:gd name="T16" fmla="*/ 0 w 96"/>
                <a:gd name="T17" fmla="*/ 23 h 47"/>
                <a:gd name="T18" fmla="*/ 5 w 96"/>
                <a:gd name="T19" fmla="*/ 29 h 47"/>
                <a:gd name="T20" fmla="*/ 36 w 96"/>
                <a:gd name="T21" fmla="*/ 39 h 47"/>
                <a:gd name="T22" fmla="*/ 66 w 96"/>
                <a:gd name="T23" fmla="*/ 47 h 47"/>
                <a:gd name="T24" fmla="*/ 38 w 96"/>
                <a:gd name="T25" fmla="*/ 35 h 47"/>
                <a:gd name="T26" fmla="*/ 7 w 96"/>
                <a:gd name="T27" fmla="*/ 23 h 47"/>
                <a:gd name="T28" fmla="*/ 7 w 96"/>
                <a:gd name="T29" fmla="*/ 23 h 47"/>
                <a:gd name="T30" fmla="*/ 8 w 96"/>
                <a:gd name="T31" fmla="*/ 22 h 47"/>
                <a:gd name="T32" fmla="*/ 15 w 96"/>
                <a:gd name="T33" fmla="*/ 16 h 47"/>
                <a:gd name="T34" fmla="*/ 23 w 96"/>
                <a:gd name="T35" fmla="*/ 11 h 47"/>
                <a:gd name="T36" fmla="*/ 26 w 96"/>
                <a:gd name="T37" fmla="*/ 8 h 47"/>
                <a:gd name="T38" fmla="*/ 28 w 96"/>
                <a:gd name="T39" fmla="*/ 8 h 47"/>
                <a:gd name="T40" fmla="*/ 45 w 96"/>
                <a:gd name="T41" fmla="*/ 13 h 47"/>
                <a:gd name="T42" fmla="*/ 63 w 96"/>
                <a:gd name="T43" fmla="*/ 17 h 47"/>
                <a:gd name="T44" fmla="*/ 79 w 96"/>
                <a:gd name="T45" fmla="*/ 21 h 47"/>
                <a:gd name="T46" fmla="*/ 91 w 96"/>
                <a:gd name="T47" fmla="*/ 26 h 47"/>
                <a:gd name="T48" fmla="*/ 89 w 96"/>
                <a:gd name="T49" fmla="*/ 29 h 47"/>
                <a:gd name="T50" fmla="*/ 84 w 96"/>
                <a:gd name="T51" fmla="*/ 33 h 47"/>
                <a:gd name="T52" fmla="*/ 78 w 96"/>
                <a:gd name="T53" fmla="*/ 41 h 47"/>
                <a:gd name="T54" fmla="*/ 71 w 96"/>
                <a:gd name="T55" fmla="*/ 47 h 47"/>
                <a:gd name="T56" fmla="*/ 79 w 96"/>
                <a:gd name="T57" fmla="*/ 42 h 47"/>
                <a:gd name="T58" fmla="*/ 86 w 96"/>
                <a:gd name="T59" fmla="*/ 36 h 47"/>
                <a:gd name="T60" fmla="*/ 91 w 96"/>
                <a:gd name="T61" fmla="*/ 32 h 47"/>
                <a:gd name="T62" fmla="*/ 94 w 96"/>
                <a:gd name="T63" fmla="*/ 30 h 47"/>
                <a:gd name="T64" fmla="*/ 95 w 96"/>
                <a:gd name="T65" fmla="*/ 24 h 47"/>
                <a:gd name="T66" fmla="*/ 88 w 96"/>
                <a:gd name="T6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47">
                  <a:moveTo>
                    <a:pt x="88" y="19"/>
                  </a:moveTo>
                  <a:cubicBezTo>
                    <a:pt x="86" y="18"/>
                    <a:pt x="83" y="17"/>
                    <a:pt x="81" y="16"/>
                  </a:cubicBezTo>
                  <a:cubicBezTo>
                    <a:pt x="75" y="14"/>
                    <a:pt x="70" y="13"/>
                    <a:pt x="64" y="11"/>
                  </a:cubicBezTo>
                  <a:cubicBezTo>
                    <a:pt x="53" y="8"/>
                    <a:pt x="41" y="4"/>
                    <a:pt x="29" y="0"/>
                  </a:cubicBezTo>
                  <a:cubicBezTo>
                    <a:pt x="26" y="0"/>
                    <a:pt x="24" y="0"/>
                    <a:pt x="21" y="2"/>
                  </a:cubicBezTo>
                  <a:cubicBezTo>
                    <a:pt x="18" y="5"/>
                    <a:pt x="18" y="5"/>
                    <a:pt x="18" y="5"/>
                  </a:cubicBezTo>
                  <a:cubicBezTo>
                    <a:pt x="10" y="11"/>
                    <a:pt x="10" y="11"/>
                    <a:pt x="10" y="11"/>
                  </a:cubicBezTo>
                  <a:cubicBezTo>
                    <a:pt x="4" y="18"/>
                    <a:pt x="4" y="18"/>
                    <a:pt x="4" y="18"/>
                  </a:cubicBezTo>
                  <a:cubicBezTo>
                    <a:pt x="3" y="19"/>
                    <a:pt x="1" y="19"/>
                    <a:pt x="0" y="23"/>
                  </a:cubicBezTo>
                  <a:cubicBezTo>
                    <a:pt x="1" y="28"/>
                    <a:pt x="4" y="28"/>
                    <a:pt x="5" y="29"/>
                  </a:cubicBezTo>
                  <a:cubicBezTo>
                    <a:pt x="16" y="33"/>
                    <a:pt x="27" y="36"/>
                    <a:pt x="36" y="39"/>
                  </a:cubicBezTo>
                  <a:cubicBezTo>
                    <a:pt x="54" y="44"/>
                    <a:pt x="66" y="47"/>
                    <a:pt x="66" y="47"/>
                  </a:cubicBezTo>
                  <a:cubicBezTo>
                    <a:pt x="66" y="47"/>
                    <a:pt x="55" y="42"/>
                    <a:pt x="38" y="35"/>
                  </a:cubicBezTo>
                  <a:cubicBezTo>
                    <a:pt x="29" y="31"/>
                    <a:pt x="19" y="27"/>
                    <a:pt x="7" y="23"/>
                  </a:cubicBezTo>
                  <a:cubicBezTo>
                    <a:pt x="7" y="23"/>
                    <a:pt x="7" y="23"/>
                    <a:pt x="7" y="23"/>
                  </a:cubicBezTo>
                  <a:cubicBezTo>
                    <a:pt x="8" y="23"/>
                    <a:pt x="8" y="23"/>
                    <a:pt x="8" y="22"/>
                  </a:cubicBezTo>
                  <a:cubicBezTo>
                    <a:pt x="15" y="16"/>
                    <a:pt x="15" y="16"/>
                    <a:pt x="15" y="16"/>
                  </a:cubicBezTo>
                  <a:cubicBezTo>
                    <a:pt x="23" y="11"/>
                    <a:pt x="23" y="11"/>
                    <a:pt x="23" y="11"/>
                  </a:cubicBezTo>
                  <a:cubicBezTo>
                    <a:pt x="26" y="8"/>
                    <a:pt x="26" y="8"/>
                    <a:pt x="26" y="8"/>
                  </a:cubicBezTo>
                  <a:cubicBezTo>
                    <a:pt x="26" y="8"/>
                    <a:pt x="27" y="7"/>
                    <a:pt x="28" y="8"/>
                  </a:cubicBezTo>
                  <a:cubicBezTo>
                    <a:pt x="32" y="9"/>
                    <a:pt x="40" y="11"/>
                    <a:pt x="45" y="13"/>
                  </a:cubicBezTo>
                  <a:cubicBezTo>
                    <a:pt x="51" y="14"/>
                    <a:pt x="57" y="16"/>
                    <a:pt x="63" y="17"/>
                  </a:cubicBezTo>
                  <a:cubicBezTo>
                    <a:pt x="68" y="19"/>
                    <a:pt x="74" y="20"/>
                    <a:pt x="79" y="21"/>
                  </a:cubicBezTo>
                  <a:cubicBezTo>
                    <a:pt x="84" y="23"/>
                    <a:pt x="90" y="23"/>
                    <a:pt x="91" y="26"/>
                  </a:cubicBezTo>
                  <a:cubicBezTo>
                    <a:pt x="92" y="26"/>
                    <a:pt x="90" y="27"/>
                    <a:pt x="89" y="29"/>
                  </a:cubicBezTo>
                  <a:cubicBezTo>
                    <a:pt x="87" y="31"/>
                    <a:pt x="86" y="32"/>
                    <a:pt x="84" y="33"/>
                  </a:cubicBezTo>
                  <a:cubicBezTo>
                    <a:pt x="82" y="36"/>
                    <a:pt x="79" y="39"/>
                    <a:pt x="78" y="41"/>
                  </a:cubicBezTo>
                  <a:cubicBezTo>
                    <a:pt x="74" y="45"/>
                    <a:pt x="71" y="46"/>
                    <a:pt x="71" y="47"/>
                  </a:cubicBezTo>
                  <a:cubicBezTo>
                    <a:pt x="71" y="46"/>
                    <a:pt x="74" y="45"/>
                    <a:pt x="79" y="42"/>
                  </a:cubicBezTo>
                  <a:cubicBezTo>
                    <a:pt x="81" y="40"/>
                    <a:pt x="83" y="38"/>
                    <a:pt x="86" y="36"/>
                  </a:cubicBezTo>
                  <a:cubicBezTo>
                    <a:pt x="88" y="34"/>
                    <a:pt x="89" y="33"/>
                    <a:pt x="91" y="32"/>
                  </a:cubicBezTo>
                  <a:cubicBezTo>
                    <a:pt x="94" y="30"/>
                    <a:pt x="94" y="30"/>
                    <a:pt x="94" y="30"/>
                  </a:cubicBezTo>
                  <a:cubicBezTo>
                    <a:pt x="95" y="29"/>
                    <a:pt x="96" y="26"/>
                    <a:pt x="95" y="24"/>
                  </a:cubicBezTo>
                  <a:cubicBezTo>
                    <a:pt x="94" y="21"/>
                    <a:pt x="90" y="20"/>
                    <a:pt x="8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6" name="Freeform 54"/>
            <p:cNvSpPr>
              <a:spLocks/>
            </p:cNvSpPr>
            <p:nvPr/>
          </p:nvSpPr>
          <p:spPr bwMode="auto">
            <a:xfrm>
              <a:off x="1165" y="1145"/>
              <a:ext cx="81" cy="69"/>
            </a:xfrm>
            <a:custGeom>
              <a:avLst/>
              <a:gdLst>
                <a:gd name="T0" fmla="*/ 185 w 243"/>
                <a:gd name="T1" fmla="*/ 188 h 208"/>
                <a:gd name="T2" fmla="*/ 127 w 243"/>
                <a:gd name="T3" fmla="*/ 170 h 208"/>
                <a:gd name="T4" fmla="*/ 17 w 243"/>
                <a:gd name="T5" fmla="*/ 140 h 208"/>
                <a:gd name="T6" fmla="*/ 34 w 243"/>
                <a:gd name="T7" fmla="*/ 74 h 208"/>
                <a:gd name="T8" fmla="*/ 52 w 243"/>
                <a:gd name="T9" fmla="*/ 0 h 208"/>
                <a:gd name="T10" fmla="*/ 25 w 243"/>
                <a:gd name="T11" fmla="*/ 71 h 208"/>
                <a:gd name="T12" fmla="*/ 1 w 243"/>
                <a:gd name="T13" fmla="*/ 143 h 208"/>
                <a:gd name="T14" fmla="*/ 1 w 243"/>
                <a:gd name="T15" fmla="*/ 143 h 208"/>
                <a:gd name="T16" fmla="*/ 6 w 243"/>
                <a:gd name="T17" fmla="*/ 152 h 208"/>
                <a:gd name="T18" fmla="*/ 6 w 243"/>
                <a:gd name="T19" fmla="*/ 152 h 208"/>
                <a:gd name="T20" fmla="*/ 123 w 243"/>
                <a:gd name="T21" fmla="*/ 183 h 208"/>
                <a:gd name="T22" fmla="*/ 183 w 243"/>
                <a:gd name="T23" fmla="*/ 196 h 208"/>
                <a:gd name="T24" fmla="*/ 243 w 243"/>
                <a:gd name="T25" fmla="*/ 208 h 208"/>
                <a:gd name="T26" fmla="*/ 185 w 243"/>
                <a:gd name="T27" fmla="*/ 18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208">
                  <a:moveTo>
                    <a:pt x="185" y="188"/>
                  </a:moveTo>
                  <a:cubicBezTo>
                    <a:pt x="127" y="170"/>
                    <a:pt x="127" y="170"/>
                    <a:pt x="127" y="170"/>
                  </a:cubicBezTo>
                  <a:cubicBezTo>
                    <a:pt x="90" y="159"/>
                    <a:pt x="53" y="150"/>
                    <a:pt x="17" y="140"/>
                  </a:cubicBezTo>
                  <a:cubicBezTo>
                    <a:pt x="23" y="118"/>
                    <a:pt x="29" y="96"/>
                    <a:pt x="34" y="74"/>
                  </a:cubicBezTo>
                  <a:cubicBezTo>
                    <a:pt x="41" y="50"/>
                    <a:pt x="47" y="25"/>
                    <a:pt x="52" y="0"/>
                  </a:cubicBezTo>
                  <a:cubicBezTo>
                    <a:pt x="42" y="24"/>
                    <a:pt x="33" y="47"/>
                    <a:pt x="25" y="71"/>
                  </a:cubicBezTo>
                  <a:cubicBezTo>
                    <a:pt x="16" y="95"/>
                    <a:pt x="8" y="119"/>
                    <a:pt x="1" y="143"/>
                  </a:cubicBezTo>
                  <a:cubicBezTo>
                    <a:pt x="1" y="143"/>
                    <a:pt x="1" y="143"/>
                    <a:pt x="1" y="143"/>
                  </a:cubicBezTo>
                  <a:cubicBezTo>
                    <a:pt x="0" y="147"/>
                    <a:pt x="2" y="151"/>
                    <a:pt x="6" y="152"/>
                  </a:cubicBezTo>
                  <a:cubicBezTo>
                    <a:pt x="6" y="152"/>
                    <a:pt x="6" y="152"/>
                    <a:pt x="6" y="152"/>
                  </a:cubicBezTo>
                  <a:cubicBezTo>
                    <a:pt x="45" y="163"/>
                    <a:pt x="84" y="173"/>
                    <a:pt x="123" y="183"/>
                  </a:cubicBezTo>
                  <a:cubicBezTo>
                    <a:pt x="183" y="196"/>
                    <a:pt x="183" y="196"/>
                    <a:pt x="183" y="196"/>
                  </a:cubicBezTo>
                  <a:cubicBezTo>
                    <a:pt x="203" y="200"/>
                    <a:pt x="222" y="204"/>
                    <a:pt x="243" y="208"/>
                  </a:cubicBezTo>
                  <a:cubicBezTo>
                    <a:pt x="223" y="201"/>
                    <a:pt x="204" y="194"/>
                    <a:pt x="185" y="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7" name="Freeform 55"/>
            <p:cNvSpPr>
              <a:spLocks/>
            </p:cNvSpPr>
            <p:nvPr/>
          </p:nvSpPr>
          <p:spPr bwMode="auto">
            <a:xfrm>
              <a:off x="790" y="824"/>
              <a:ext cx="40" cy="37"/>
            </a:xfrm>
            <a:custGeom>
              <a:avLst/>
              <a:gdLst>
                <a:gd name="T0" fmla="*/ 47 w 120"/>
                <a:gd name="T1" fmla="*/ 108 h 109"/>
                <a:gd name="T2" fmla="*/ 34 w 120"/>
                <a:gd name="T3" fmla="*/ 105 h 109"/>
                <a:gd name="T4" fmla="*/ 7 w 120"/>
                <a:gd name="T5" fmla="*/ 82 h 109"/>
                <a:gd name="T6" fmla="*/ 0 w 120"/>
                <a:gd name="T7" fmla="*/ 58 h 109"/>
                <a:gd name="T8" fmla="*/ 8 w 120"/>
                <a:gd name="T9" fmla="*/ 29 h 109"/>
                <a:gd name="T10" fmla="*/ 31 w 120"/>
                <a:gd name="T11" fmla="*/ 7 h 109"/>
                <a:gd name="T12" fmla="*/ 63 w 120"/>
                <a:gd name="T13" fmla="*/ 1 h 109"/>
                <a:gd name="T14" fmla="*/ 95 w 120"/>
                <a:gd name="T15" fmla="*/ 12 h 109"/>
                <a:gd name="T16" fmla="*/ 115 w 120"/>
                <a:gd name="T17" fmla="*/ 37 h 109"/>
                <a:gd name="T18" fmla="*/ 118 w 120"/>
                <a:gd name="T19" fmla="*/ 65 h 109"/>
                <a:gd name="T20" fmla="*/ 108 w 120"/>
                <a:gd name="T21" fmla="*/ 90 h 109"/>
                <a:gd name="T22" fmla="*/ 77 w 120"/>
                <a:gd name="T23" fmla="*/ 108 h 109"/>
                <a:gd name="T24" fmla="*/ 68 w 120"/>
                <a:gd name="T25" fmla="*/ 109 h 109"/>
                <a:gd name="T26" fmla="*/ 64 w 120"/>
                <a:gd name="T27" fmla="*/ 109 h 109"/>
                <a:gd name="T28" fmla="*/ 76 w 120"/>
                <a:gd name="T29" fmla="*/ 104 h 109"/>
                <a:gd name="T30" fmla="*/ 97 w 120"/>
                <a:gd name="T31" fmla="*/ 82 h 109"/>
                <a:gd name="T32" fmla="*/ 101 w 120"/>
                <a:gd name="T33" fmla="*/ 65 h 109"/>
                <a:gd name="T34" fmla="*/ 97 w 120"/>
                <a:gd name="T35" fmla="*/ 45 h 109"/>
                <a:gd name="T36" fmla="*/ 62 w 120"/>
                <a:gd name="T37" fmla="*/ 23 h 109"/>
                <a:gd name="T38" fmla="*/ 25 w 120"/>
                <a:gd name="T39" fmla="*/ 40 h 109"/>
                <a:gd name="T40" fmla="*/ 17 w 120"/>
                <a:gd name="T41" fmla="*/ 58 h 109"/>
                <a:gd name="T42" fmla="*/ 19 w 120"/>
                <a:gd name="T43" fmla="*/ 77 h 109"/>
                <a:gd name="T44" fmla="*/ 36 w 120"/>
                <a:gd name="T45" fmla="*/ 101 h 109"/>
                <a:gd name="T46" fmla="*/ 47 w 120"/>
                <a:gd name="T47"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9">
                  <a:moveTo>
                    <a:pt x="47" y="108"/>
                  </a:moveTo>
                  <a:cubicBezTo>
                    <a:pt x="47" y="108"/>
                    <a:pt x="43" y="108"/>
                    <a:pt x="34" y="105"/>
                  </a:cubicBezTo>
                  <a:cubicBezTo>
                    <a:pt x="27" y="103"/>
                    <a:pt x="15" y="96"/>
                    <a:pt x="7" y="82"/>
                  </a:cubicBezTo>
                  <a:cubicBezTo>
                    <a:pt x="3" y="76"/>
                    <a:pt x="0" y="67"/>
                    <a:pt x="0" y="58"/>
                  </a:cubicBezTo>
                  <a:cubicBezTo>
                    <a:pt x="0" y="49"/>
                    <a:pt x="2" y="38"/>
                    <a:pt x="8" y="29"/>
                  </a:cubicBezTo>
                  <a:cubicBezTo>
                    <a:pt x="13" y="20"/>
                    <a:pt x="21" y="12"/>
                    <a:pt x="31" y="7"/>
                  </a:cubicBezTo>
                  <a:cubicBezTo>
                    <a:pt x="41" y="2"/>
                    <a:pt x="53" y="0"/>
                    <a:pt x="63" y="1"/>
                  </a:cubicBezTo>
                  <a:cubicBezTo>
                    <a:pt x="75" y="1"/>
                    <a:pt x="86" y="5"/>
                    <a:pt x="95" y="12"/>
                  </a:cubicBezTo>
                  <a:cubicBezTo>
                    <a:pt x="104" y="18"/>
                    <a:pt x="111" y="27"/>
                    <a:pt x="115" y="37"/>
                  </a:cubicBezTo>
                  <a:cubicBezTo>
                    <a:pt x="119" y="46"/>
                    <a:pt x="120" y="57"/>
                    <a:pt x="118" y="65"/>
                  </a:cubicBezTo>
                  <a:cubicBezTo>
                    <a:pt x="117" y="76"/>
                    <a:pt x="113" y="83"/>
                    <a:pt x="108" y="90"/>
                  </a:cubicBezTo>
                  <a:cubicBezTo>
                    <a:pt x="98" y="102"/>
                    <a:pt x="86" y="107"/>
                    <a:pt x="77" y="108"/>
                  </a:cubicBezTo>
                  <a:cubicBezTo>
                    <a:pt x="73" y="109"/>
                    <a:pt x="70" y="109"/>
                    <a:pt x="68" y="109"/>
                  </a:cubicBezTo>
                  <a:cubicBezTo>
                    <a:pt x="65" y="109"/>
                    <a:pt x="64" y="109"/>
                    <a:pt x="64" y="109"/>
                  </a:cubicBezTo>
                  <a:cubicBezTo>
                    <a:pt x="64" y="109"/>
                    <a:pt x="69" y="108"/>
                    <a:pt x="76" y="104"/>
                  </a:cubicBezTo>
                  <a:cubicBezTo>
                    <a:pt x="83" y="100"/>
                    <a:pt x="92" y="93"/>
                    <a:pt x="97" y="82"/>
                  </a:cubicBezTo>
                  <a:cubicBezTo>
                    <a:pt x="100" y="77"/>
                    <a:pt x="101" y="70"/>
                    <a:pt x="101" y="65"/>
                  </a:cubicBezTo>
                  <a:cubicBezTo>
                    <a:pt x="101" y="57"/>
                    <a:pt x="100" y="51"/>
                    <a:pt x="97" y="45"/>
                  </a:cubicBezTo>
                  <a:cubicBezTo>
                    <a:pt x="90" y="33"/>
                    <a:pt x="76" y="24"/>
                    <a:pt x="62" y="23"/>
                  </a:cubicBezTo>
                  <a:cubicBezTo>
                    <a:pt x="47" y="22"/>
                    <a:pt x="33" y="29"/>
                    <a:pt x="25" y="40"/>
                  </a:cubicBezTo>
                  <a:cubicBezTo>
                    <a:pt x="21" y="46"/>
                    <a:pt x="18" y="52"/>
                    <a:pt x="17" y="58"/>
                  </a:cubicBezTo>
                  <a:cubicBezTo>
                    <a:pt x="16" y="65"/>
                    <a:pt x="17" y="71"/>
                    <a:pt x="19" y="77"/>
                  </a:cubicBezTo>
                  <a:cubicBezTo>
                    <a:pt x="22" y="89"/>
                    <a:pt x="30" y="97"/>
                    <a:pt x="36" y="101"/>
                  </a:cubicBezTo>
                  <a:cubicBezTo>
                    <a:pt x="43" y="106"/>
                    <a:pt x="47" y="108"/>
                    <a:pt x="4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8" name="Freeform 56"/>
            <p:cNvSpPr>
              <a:spLocks/>
            </p:cNvSpPr>
            <p:nvPr/>
          </p:nvSpPr>
          <p:spPr bwMode="auto">
            <a:xfrm>
              <a:off x="772" y="860"/>
              <a:ext cx="26" cy="40"/>
            </a:xfrm>
            <a:custGeom>
              <a:avLst/>
              <a:gdLst>
                <a:gd name="T0" fmla="*/ 80 w 80"/>
                <a:gd name="T1" fmla="*/ 5 h 119"/>
                <a:gd name="T2" fmla="*/ 57 w 80"/>
                <a:gd name="T3" fmla="*/ 14 h 119"/>
                <a:gd name="T4" fmla="*/ 48 w 80"/>
                <a:gd name="T5" fmla="*/ 19 h 119"/>
                <a:gd name="T6" fmla="*/ 40 w 80"/>
                <a:gd name="T7" fmla="*/ 27 h 119"/>
                <a:gd name="T8" fmla="*/ 33 w 80"/>
                <a:gd name="T9" fmla="*/ 36 h 119"/>
                <a:gd name="T10" fmla="*/ 28 w 80"/>
                <a:gd name="T11" fmla="*/ 47 h 119"/>
                <a:gd name="T12" fmla="*/ 24 w 80"/>
                <a:gd name="T13" fmla="*/ 59 h 119"/>
                <a:gd name="T14" fmla="*/ 21 w 80"/>
                <a:gd name="T15" fmla="*/ 71 h 119"/>
                <a:gd name="T16" fmla="*/ 19 w 80"/>
                <a:gd name="T17" fmla="*/ 83 h 119"/>
                <a:gd name="T18" fmla="*/ 17 w 80"/>
                <a:gd name="T19" fmla="*/ 95 h 119"/>
                <a:gd name="T20" fmla="*/ 15 w 80"/>
                <a:gd name="T21" fmla="*/ 112 h 119"/>
                <a:gd name="T22" fmla="*/ 14 w 80"/>
                <a:gd name="T23" fmla="*/ 119 h 119"/>
                <a:gd name="T24" fmla="*/ 11 w 80"/>
                <a:gd name="T25" fmla="*/ 113 h 119"/>
                <a:gd name="T26" fmla="*/ 8 w 80"/>
                <a:gd name="T27" fmla="*/ 106 h 119"/>
                <a:gd name="T28" fmla="*/ 4 w 80"/>
                <a:gd name="T29" fmla="*/ 96 h 119"/>
                <a:gd name="T30" fmla="*/ 1 w 80"/>
                <a:gd name="T31" fmla="*/ 69 h 119"/>
                <a:gd name="T32" fmla="*/ 2 w 80"/>
                <a:gd name="T33" fmla="*/ 54 h 119"/>
                <a:gd name="T34" fmla="*/ 7 w 80"/>
                <a:gd name="T35" fmla="*/ 38 h 119"/>
                <a:gd name="T36" fmla="*/ 15 w 80"/>
                <a:gd name="T37" fmla="*/ 23 h 119"/>
                <a:gd name="T38" fmla="*/ 27 w 80"/>
                <a:gd name="T39" fmla="*/ 12 h 119"/>
                <a:gd name="T40" fmla="*/ 41 w 80"/>
                <a:gd name="T41" fmla="*/ 4 h 119"/>
                <a:gd name="T42" fmla="*/ 54 w 80"/>
                <a:gd name="T43" fmla="*/ 1 h 119"/>
                <a:gd name="T44" fmla="*/ 73 w 80"/>
                <a:gd name="T45" fmla="*/ 2 h 119"/>
                <a:gd name="T46" fmla="*/ 80 w 80"/>
                <a:gd name="T47" fmla="*/ 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19">
                  <a:moveTo>
                    <a:pt x="80" y="5"/>
                  </a:moveTo>
                  <a:cubicBezTo>
                    <a:pt x="80" y="5"/>
                    <a:pt x="69" y="7"/>
                    <a:pt x="57" y="14"/>
                  </a:cubicBezTo>
                  <a:cubicBezTo>
                    <a:pt x="54" y="15"/>
                    <a:pt x="51" y="17"/>
                    <a:pt x="48" y="19"/>
                  </a:cubicBezTo>
                  <a:cubicBezTo>
                    <a:pt x="46" y="22"/>
                    <a:pt x="43" y="24"/>
                    <a:pt x="40" y="27"/>
                  </a:cubicBezTo>
                  <a:cubicBezTo>
                    <a:pt x="37" y="29"/>
                    <a:pt x="35" y="33"/>
                    <a:pt x="33" y="36"/>
                  </a:cubicBezTo>
                  <a:cubicBezTo>
                    <a:pt x="31" y="39"/>
                    <a:pt x="29" y="43"/>
                    <a:pt x="28" y="47"/>
                  </a:cubicBezTo>
                  <a:cubicBezTo>
                    <a:pt x="26" y="50"/>
                    <a:pt x="24" y="54"/>
                    <a:pt x="24" y="59"/>
                  </a:cubicBezTo>
                  <a:cubicBezTo>
                    <a:pt x="22" y="63"/>
                    <a:pt x="21" y="67"/>
                    <a:pt x="21" y="71"/>
                  </a:cubicBezTo>
                  <a:cubicBezTo>
                    <a:pt x="20" y="75"/>
                    <a:pt x="19" y="79"/>
                    <a:pt x="19" y="83"/>
                  </a:cubicBezTo>
                  <a:cubicBezTo>
                    <a:pt x="19" y="87"/>
                    <a:pt x="18" y="91"/>
                    <a:pt x="17" y="95"/>
                  </a:cubicBezTo>
                  <a:cubicBezTo>
                    <a:pt x="17" y="102"/>
                    <a:pt x="16" y="108"/>
                    <a:pt x="15" y="112"/>
                  </a:cubicBezTo>
                  <a:cubicBezTo>
                    <a:pt x="15" y="117"/>
                    <a:pt x="14" y="119"/>
                    <a:pt x="14" y="119"/>
                  </a:cubicBezTo>
                  <a:cubicBezTo>
                    <a:pt x="14" y="119"/>
                    <a:pt x="13" y="117"/>
                    <a:pt x="11" y="113"/>
                  </a:cubicBezTo>
                  <a:cubicBezTo>
                    <a:pt x="10" y="111"/>
                    <a:pt x="9" y="109"/>
                    <a:pt x="8" y="106"/>
                  </a:cubicBezTo>
                  <a:cubicBezTo>
                    <a:pt x="7" y="103"/>
                    <a:pt x="5" y="99"/>
                    <a:pt x="4" y="96"/>
                  </a:cubicBezTo>
                  <a:cubicBezTo>
                    <a:pt x="3" y="88"/>
                    <a:pt x="0" y="79"/>
                    <a:pt x="1" y="69"/>
                  </a:cubicBezTo>
                  <a:cubicBezTo>
                    <a:pt x="1" y="64"/>
                    <a:pt x="1" y="59"/>
                    <a:pt x="2" y="54"/>
                  </a:cubicBezTo>
                  <a:cubicBezTo>
                    <a:pt x="3" y="48"/>
                    <a:pt x="4" y="43"/>
                    <a:pt x="7" y="38"/>
                  </a:cubicBezTo>
                  <a:cubicBezTo>
                    <a:pt x="8" y="33"/>
                    <a:pt x="12" y="28"/>
                    <a:pt x="15" y="23"/>
                  </a:cubicBezTo>
                  <a:cubicBezTo>
                    <a:pt x="19" y="19"/>
                    <a:pt x="23" y="15"/>
                    <a:pt x="27" y="12"/>
                  </a:cubicBezTo>
                  <a:cubicBezTo>
                    <a:pt x="31" y="8"/>
                    <a:pt x="36" y="6"/>
                    <a:pt x="41" y="4"/>
                  </a:cubicBezTo>
                  <a:cubicBezTo>
                    <a:pt x="45" y="3"/>
                    <a:pt x="50" y="2"/>
                    <a:pt x="54" y="1"/>
                  </a:cubicBezTo>
                  <a:cubicBezTo>
                    <a:pt x="62" y="0"/>
                    <a:pt x="68" y="1"/>
                    <a:pt x="73" y="2"/>
                  </a:cubicBezTo>
                  <a:cubicBezTo>
                    <a:pt x="77" y="3"/>
                    <a:pt x="80" y="5"/>
                    <a:pt x="8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79" name="Freeform 57"/>
            <p:cNvSpPr>
              <a:spLocks/>
            </p:cNvSpPr>
            <p:nvPr/>
          </p:nvSpPr>
          <p:spPr bwMode="auto">
            <a:xfrm>
              <a:off x="814" y="859"/>
              <a:ext cx="29" cy="39"/>
            </a:xfrm>
            <a:custGeom>
              <a:avLst/>
              <a:gdLst>
                <a:gd name="T0" fmla="*/ 0 w 89"/>
                <a:gd name="T1" fmla="*/ 10 h 118"/>
                <a:gd name="T2" fmla="*/ 26 w 89"/>
                <a:gd name="T3" fmla="*/ 1 h 118"/>
                <a:gd name="T4" fmla="*/ 40 w 89"/>
                <a:gd name="T5" fmla="*/ 1 h 118"/>
                <a:gd name="T6" fmla="*/ 56 w 89"/>
                <a:gd name="T7" fmla="*/ 5 h 118"/>
                <a:gd name="T8" fmla="*/ 72 w 89"/>
                <a:gd name="T9" fmla="*/ 15 h 118"/>
                <a:gd name="T10" fmla="*/ 83 w 89"/>
                <a:gd name="T11" fmla="*/ 31 h 118"/>
                <a:gd name="T12" fmla="*/ 88 w 89"/>
                <a:gd name="T13" fmla="*/ 49 h 118"/>
                <a:gd name="T14" fmla="*/ 88 w 89"/>
                <a:gd name="T15" fmla="*/ 66 h 118"/>
                <a:gd name="T16" fmla="*/ 81 w 89"/>
                <a:gd name="T17" fmla="*/ 94 h 118"/>
                <a:gd name="T18" fmla="*/ 72 w 89"/>
                <a:gd name="T19" fmla="*/ 111 h 118"/>
                <a:gd name="T20" fmla="*/ 68 w 89"/>
                <a:gd name="T21" fmla="*/ 118 h 118"/>
                <a:gd name="T22" fmla="*/ 69 w 89"/>
                <a:gd name="T23" fmla="*/ 91 h 118"/>
                <a:gd name="T24" fmla="*/ 69 w 89"/>
                <a:gd name="T25" fmla="*/ 79 h 118"/>
                <a:gd name="T26" fmla="*/ 68 w 89"/>
                <a:gd name="T27" fmla="*/ 65 h 118"/>
                <a:gd name="T28" fmla="*/ 68 w 89"/>
                <a:gd name="T29" fmla="*/ 59 h 118"/>
                <a:gd name="T30" fmla="*/ 66 w 89"/>
                <a:gd name="T31" fmla="*/ 52 h 118"/>
                <a:gd name="T32" fmla="*/ 63 w 89"/>
                <a:gd name="T33" fmla="*/ 40 h 118"/>
                <a:gd name="T34" fmla="*/ 25 w 89"/>
                <a:gd name="T35" fmla="*/ 14 h 118"/>
                <a:gd name="T36" fmla="*/ 0 w 89"/>
                <a:gd name="T37"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18">
                  <a:moveTo>
                    <a:pt x="0" y="10"/>
                  </a:moveTo>
                  <a:cubicBezTo>
                    <a:pt x="0" y="10"/>
                    <a:pt x="9" y="3"/>
                    <a:pt x="26" y="1"/>
                  </a:cubicBezTo>
                  <a:cubicBezTo>
                    <a:pt x="30" y="1"/>
                    <a:pt x="35" y="0"/>
                    <a:pt x="40" y="1"/>
                  </a:cubicBezTo>
                  <a:cubicBezTo>
                    <a:pt x="45" y="1"/>
                    <a:pt x="51" y="3"/>
                    <a:pt x="56" y="5"/>
                  </a:cubicBezTo>
                  <a:cubicBezTo>
                    <a:pt x="62" y="7"/>
                    <a:pt x="67" y="10"/>
                    <a:pt x="72" y="15"/>
                  </a:cubicBezTo>
                  <a:cubicBezTo>
                    <a:pt x="76" y="19"/>
                    <a:pt x="81" y="25"/>
                    <a:pt x="83" y="31"/>
                  </a:cubicBezTo>
                  <a:cubicBezTo>
                    <a:pt x="86" y="37"/>
                    <a:pt x="88" y="43"/>
                    <a:pt x="88" y="49"/>
                  </a:cubicBezTo>
                  <a:cubicBezTo>
                    <a:pt x="89" y="55"/>
                    <a:pt x="89" y="60"/>
                    <a:pt x="88" y="66"/>
                  </a:cubicBezTo>
                  <a:cubicBezTo>
                    <a:pt x="88" y="77"/>
                    <a:pt x="84" y="86"/>
                    <a:pt x="81" y="94"/>
                  </a:cubicBezTo>
                  <a:cubicBezTo>
                    <a:pt x="78" y="101"/>
                    <a:pt x="75" y="107"/>
                    <a:pt x="72" y="111"/>
                  </a:cubicBezTo>
                  <a:cubicBezTo>
                    <a:pt x="70" y="115"/>
                    <a:pt x="68" y="118"/>
                    <a:pt x="68" y="118"/>
                  </a:cubicBezTo>
                  <a:cubicBezTo>
                    <a:pt x="68" y="118"/>
                    <a:pt x="68" y="106"/>
                    <a:pt x="69" y="91"/>
                  </a:cubicBezTo>
                  <a:cubicBezTo>
                    <a:pt x="69" y="87"/>
                    <a:pt x="69" y="83"/>
                    <a:pt x="69" y="79"/>
                  </a:cubicBezTo>
                  <a:cubicBezTo>
                    <a:pt x="69" y="74"/>
                    <a:pt x="68" y="70"/>
                    <a:pt x="68" y="65"/>
                  </a:cubicBezTo>
                  <a:cubicBezTo>
                    <a:pt x="68" y="59"/>
                    <a:pt x="68" y="59"/>
                    <a:pt x="68" y="59"/>
                  </a:cubicBezTo>
                  <a:cubicBezTo>
                    <a:pt x="67" y="56"/>
                    <a:pt x="67" y="54"/>
                    <a:pt x="66" y="52"/>
                  </a:cubicBezTo>
                  <a:cubicBezTo>
                    <a:pt x="66" y="48"/>
                    <a:pt x="64" y="44"/>
                    <a:pt x="63" y="40"/>
                  </a:cubicBezTo>
                  <a:cubicBezTo>
                    <a:pt x="57" y="25"/>
                    <a:pt x="40" y="18"/>
                    <a:pt x="25" y="14"/>
                  </a:cubicBezTo>
                  <a:cubicBezTo>
                    <a:pt x="11" y="11"/>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0" name="Freeform 58"/>
            <p:cNvSpPr>
              <a:spLocks/>
            </p:cNvSpPr>
            <p:nvPr/>
          </p:nvSpPr>
          <p:spPr bwMode="auto">
            <a:xfrm>
              <a:off x="704" y="839"/>
              <a:ext cx="40" cy="36"/>
            </a:xfrm>
            <a:custGeom>
              <a:avLst/>
              <a:gdLst>
                <a:gd name="T0" fmla="*/ 47 w 119"/>
                <a:gd name="T1" fmla="*/ 108 h 109"/>
                <a:gd name="T2" fmla="*/ 34 w 119"/>
                <a:gd name="T3" fmla="*/ 106 h 109"/>
                <a:gd name="T4" fmla="*/ 6 w 119"/>
                <a:gd name="T5" fmla="*/ 83 h 109"/>
                <a:gd name="T6" fmla="*/ 0 w 119"/>
                <a:gd name="T7" fmla="*/ 58 h 109"/>
                <a:gd name="T8" fmla="*/ 8 w 119"/>
                <a:gd name="T9" fmla="*/ 29 h 109"/>
                <a:gd name="T10" fmla="*/ 31 w 119"/>
                <a:gd name="T11" fmla="*/ 7 h 109"/>
                <a:gd name="T12" fmla="*/ 63 w 119"/>
                <a:gd name="T13" fmla="*/ 1 h 109"/>
                <a:gd name="T14" fmla="*/ 94 w 119"/>
                <a:gd name="T15" fmla="*/ 12 h 109"/>
                <a:gd name="T16" fmla="*/ 115 w 119"/>
                <a:gd name="T17" fmla="*/ 37 h 109"/>
                <a:gd name="T18" fmla="*/ 118 w 119"/>
                <a:gd name="T19" fmla="*/ 65 h 109"/>
                <a:gd name="T20" fmla="*/ 108 w 119"/>
                <a:gd name="T21" fmla="*/ 90 h 109"/>
                <a:gd name="T22" fmla="*/ 77 w 119"/>
                <a:gd name="T23" fmla="*/ 108 h 109"/>
                <a:gd name="T24" fmla="*/ 67 w 119"/>
                <a:gd name="T25" fmla="*/ 109 h 109"/>
                <a:gd name="T26" fmla="*/ 64 w 119"/>
                <a:gd name="T27" fmla="*/ 109 h 109"/>
                <a:gd name="T28" fmla="*/ 76 w 119"/>
                <a:gd name="T29" fmla="*/ 104 h 109"/>
                <a:gd name="T30" fmla="*/ 97 w 119"/>
                <a:gd name="T31" fmla="*/ 82 h 109"/>
                <a:gd name="T32" fmla="*/ 101 w 119"/>
                <a:gd name="T33" fmla="*/ 65 h 109"/>
                <a:gd name="T34" fmla="*/ 96 w 119"/>
                <a:gd name="T35" fmla="*/ 45 h 109"/>
                <a:gd name="T36" fmla="*/ 62 w 119"/>
                <a:gd name="T37" fmla="*/ 23 h 109"/>
                <a:gd name="T38" fmla="*/ 24 w 119"/>
                <a:gd name="T39" fmla="*/ 40 h 109"/>
                <a:gd name="T40" fmla="*/ 17 w 119"/>
                <a:gd name="T41" fmla="*/ 59 h 109"/>
                <a:gd name="T42" fmla="*/ 18 w 119"/>
                <a:gd name="T43" fmla="*/ 77 h 109"/>
                <a:gd name="T44" fmla="*/ 36 w 119"/>
                <a:gd name="T45" fmla="*/ 102 h 109"/>
                <a:gd name="T46" fmla="*/ 47 w 119"/>
                <a:gd name="T47"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9">
                  <a:moveTo>
                    <a:pt x="47" y="108"/>
                  </a:moveTo>
                  <a:cubicBezTo>
                    <a:pt x="47" y="108"/>
                    <a:pt x="42" y="108"/>
                    <a:pt x="34" y="106"/>
                  </a:cubicBezTo>
                  <a:cubicBezTo>
                    <a:pt x="26" y="103"/>
                    <a:pt x="14" y="96"/>
                    <a:pt x="6" y="83"/>
                  </a:cubicBezTo>
                  <a:cubicBezTo>
                    <a:pt x="3" y="76"/>
                    <a:pt x="0" y="67"/>
                    <a:pt x="0" y="58"/>
                  </a:cubicBezTo>
                  <a:cubicBezTo>
                    <a:pt x="0" y="49"/>
                    <a:pt x="2" y="38"/>
                    <a:pt x="8" y="29"/>
                  </a:cubicBezTo>
                  <a:cubicBezTo>
                    <a:pt x="13" y="20"/>
                    <a:pt x="21" y="12"/>
                    <a:pt x="31" y="7"/>
                  </a:cubicBezTo>
                  <a:cubicBezTo>
                    <a:pt x="41" y="2"/>
                    <a:pt x="52" y="0"/>
                    <a:pt x="63" y="1"/>
                  </a:cubicBezTo>
                  <a:cubicBezTo>
                    <a:pt x="75" y="1"/>
                    <a:pt x="85" y="5"/>
                    <a:pt x="94" y="12"/>
                  </a:cubicBezTo>
                  <a:cubicBezTo>
                    <a:pt x="104" y="18"/>
                    <a:pt x="110" y="27"/>
                    <a:pt x="115" y="37"/>
                  </a:cubicBezTo>
                  <a:cubicBezTo>
                    <a:pt x="119" y="46"/>
                    <a:pt x="119" y="57"/>
                    <a:pt x="118" y="65"/>
                  </a:cubicBezTo>
                  <a:cubicBezTo>
                    <a:pt x="117" y="76"/>
                    <a:pt x="113" y="83"/>
                    <a:pt x="108" y="90"/>
                  </a:cubicBezTo>
                  <a:cubicBezTo>
                    <a:pt x="98" y="102"/>
                    <a:pt x="85" y="107"/>
                    <a:pt x="77" y="108"/>
                  </a:cubicBezTo>
                  <a:cubicBezTo>
                    <a:pt x="73" y="109"/>
                    <a:pt x="70" y="109"/>
                    <a:pt x="67" y="109"/>
                  </a:cubicBezTo>
                  <a:cubicBezTo>
                    <a:pt x="65" y="109"/>
                    <a:pt x="64" y="109"/>
                    <a:pt x="64" y="109"/>
                  </a:cubicBezTo>
                  <a:cubicBezTo>
                    <a:pt x="64" y="109"/>
                    <a:pt x="69" y="108"/>
                    <a:pt x="76" y="104"/>
                  </a:cubicBezTo>
                  <a:cubicBezTo>
                    <a:pt x="82" y="100"/>
                    <a:pt x="91" y="93"/>
                    <a:pt x="97" y="82"/>
                  </a:cubicBezTo>
                  <a:cubicBezTo>
                    <a:pt x="99" y="77"/>
                    <a:pt x="101" y="70"/>
                    <a:pt x="101" y="65"/>
                  </a:cubicBezTo>
                  <a:cubicBezTo>
                    <a:pt x="101" y="57"/>
                    <a:pt x="100" y="51"/>
                    <a:pt x="96" y="45"/>
                  </a:cubicBezTo>
                  <a:cubicBezTo>
                    <a:pt x="90" y="33"/>
                    <a:pt x="76" y="24"/>
                    <a:pt x="62" y="23"/>
                  </a:cubicBezTo>
                  <a:cubicBezTo>
                    <a:pt x="47" y="22"/>
                    <a:pt x="33" y="29"/>
                    <a:pt x="24" y="40"/>
                  </a:cubicBezTo>
                  <a:cubicBezTo>
                    <a:pt x="20" y="46"/>
                    <a:pt x="18" y="52"/>
                    <a:pt x="17" y="59"/>
                  </a:cubicBezTo>
                  <a:cubicBezTo>
                    <a:pt x="16" y="65"/>
                    <a:pt x="17" y="71"/>
                    <a:pt x="18" y="77"/>
                  </a:cubicBezTo>
                  <a:cubicBezTo>
                    <a:pt x="22" y="89"/>
                    <a:pt x="30" y="97"/>
                    <a:pt x="36" y="102"/>
                  </a:cubicBezTo>
                  <a:cubicBezTo>
                    <a:pt x="43" y="106"/>
                    <a:pt x="47" y="108"/>
                    <a:pt x="4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1" name="Freeform 59"/>
            <p:cNvSpPr>
              <a:spLocks/>
            </p:cNvSpPr>
            <p:nvPr/>
          </p:nvSpPr>
          <p:spPr bwMode="auto">
            <a:xfrm>
              <a:off x="688" y="874"/>
              <a:ext cx="28" cy="36"/>
            </a:xfrm>
            <a:custGeom>
              <a:avLst/>
              <a:gdLst>
                <a:gd name="T0" fmla="*/ 84 w 84"/>
                <a:gd name="T1" fmla="*/ 5 h 106"/>
                <a:gd name="T2" fmla="*/ 62 w 84"/>
                <a:gd name="T3" fmla="*/ 14 h 106"/>
                <a:gd name="T4" fmla="*/ 53 w 84"/>
                <a:gd name="T5" fmla="*/ 19 h 106"/>
                <a:gd name="T6" fmla="*/ 44 w 84"/>
                <a:gd name="T7" fmla="*/ 25 h 106"/>
                <a:gd name="T8" fmla="*/ 36 w 84"/>
                <a:gd name="T9" fmla="*/ 32 h 106"/>
                <a:gd name="T10" fmla="*/ 29 w 84"/>
                <a:gd name="T11" fmla="*/ 41 h 106"/>
                <a:gd name="T12" fmla="*/ 24 w 84"/>
                <a:gd name="T13" fmla="*/ 51 h 106"/>
                <a:gd name="T14" fmla="*/ 20 w 84"/>
                <a:gd name="T15" fmla="*/ 62 h 106"/>
                <a:gd name="T16" fmla="*/ 17 w 84"/>
                <a:gd name="T17" fmla="*/ 73 h 106"/>
                <a:gd name="T18" fmla="*/ 16 w 84"/>
                <a:gd name="T19" fmla="*/ 83 h 106"/>
                <a:gd name="T20" fmla="*/ 13 w 84"/>
                <a:gd name="T21" fmla="*/ 100 h 106"/>
                <a:gd name="T22" fmla="*/ 12 w 84"/>
                <a:gd name="T23" fmla="*/ 106 h 106"/>
                <a:gd name="T24" fmla="*/ 9 w 84"/>
                <a:gd name="T25" fmla="*/ 100 h 106"/>
                <a:gd name="T26" fmla="*/ 3 w 84"/>
                <a:gd name="T27" fmla="*/ 84 h 106"/>
                <a:gd name="T28" fmla="*/ 1 w 84"/>
                <a:gd name="T29" fmla="*/ 58 h 106"/>
                <a:gd name="T30" fmla="*/ 10 w 84"/>
                <a:gd name="T31" fmla="*/ 29 h 106"/>
                <a:gd name="T32" fmla="*/ 21 w 84"/>
                <a:gd name="T33" fmla="*/ 16 h 106"/>
                <a:gd name="T34" fmla="*/ 34 w 84"/>
                <a:gd name="T35" fmla="*/ 8 h 106"/>
                <a:gd name="T36" fmla="*/ 59 w 84"/>
                <a:gd name="T37" fmla="*/ 1 h 106"/>
                <a:gd name="T38" fmla="*/ 84 w 84"/>
                <a:gd name="T3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6">
                  <a:moveTo>
                    <a:pt x="84" y="5"/>
                  </a:moveTo>
                  <a:cubicBezTo>
                    <a:pt x="84" y="5"/>
                    <a:pt x="74" y="8"/>
                    <a:pt x="62" y="14"/>
                  </a:cubicBezTo>
                  <a:cubicBezTo>
                    <a:pt x="59" y="15"/>
                    <a:pt x="56" y="17"/>
                    <a:pt x="53" y="19"/>
                  </a:cubicBezTo>
                  <a:cubicBezTo>
                    <a:pt x="50" y="20"/>
                    <a:pt x="47" y="23"/>
                    <a:pt x="44" y="25"/>
                  </a:cubicBezTo>
                  <a:cubicBezTo>
                    <a:pt x="41" y="27"/>
                    <a:pt x="39" y="29"/>
                    <a:pt x="36" y="32"/>
                  </a:cubicBezTo>
                  <a:cubicBezTo>
                    <a:pt x="33" y="35"/>
                    <a:pt x="32" y="38"/>
                    <a:pt x="29" y="41"/>
                  </a:cubicBezTo>
                  <a:cubicBezTo>
                    <a:pt x="28" y="44"/>
                    <a:pt x="26" y="47"/>
                    <a:pt x="24" y="51"/>
                  </a:cubicBezTo>
                  <a:cubicBezTo>
                    <a:pt x="23" y="55"/>
                    <a:pt x="21" y="58"/>
                    <a:pt x="20" y="62"/>
                  </a:cubicBezTo>
                  <a:cubicBezTo>
                    <a:pt x="20" y="65"/>
                    <a:pt x="18" y="69"/>
                    <a:pt x="17" y="73"/>
                  </a:cubicBezTo>
                  <a:cubicBezTo>
                    <a:pt x="17" y="76"/>
                    <a:pt x="16" y="80"/>
                    <a:pt x="16" y="83"/>
                  </a:cubicBezTo>
                  <a:cubicBezTo>
                    <a:pt x="14" y="90"/>
                    <a:pt x="14" y="95"/>
                    <a:pt x="13" y="100"/>
                  </a:cubicBezTo>
                  <a:cubicBezTo>
                    <a:pt x="12" y="104"/>
                    <a:pt x="12" y="106"/>
                    <a:pt x="12" y="106"/>
                  </a:cubicBezTo>
                  <a:cubicBezTo>
                    <a:pt x="12" y="106"/>
                    <a:pt x="11" y="104"/>
                    <a:pt x="9" y="100"/>
                  </a:cubicBezTo>
                  <a:cubicBezTo>
                    <a:pt x="7" y="96"/>
                    <a:pt x="4" y="91"/>
                    <a:pt x="3" y="84"/>
                  </a:cubicBezTo>
                  <a:cubicBezTo>
                    <a:pt x="1" y="76"/>
                    <a:pt x="0" y="68"/>
                    <a:pt x="1" y="58"/>
                  </a:cubicBezTo>
                  <a:cubicBezTo>
                    <a:pt x="1" y="48"/>
                    <a:pt x="5" y="38"/>
                    <a:pt x="10" y="29"/>
                  </a:cubicBezTo>
                  <a:cubicBezTo>
                    <a:pt x="14" y="24"/>
                    <a:pt x="17" y="20"/>
                    <a:pt x="21" y="16"/>
                  </a:cubicBezTo>
                  <a:cubicBezTo>
                    <a:pt x="25" y="13"/>
                    <a:pt x="30" y="10"/>
                    <a:pt x="34" y="8"/>
                  </a:cubicBezTo>
                  <a:cubicBezTo>
                    <a:pt x="43" y="3"/>
                    <a:pt x="52" y="1"/>
                    <a:pt x="59" y="1"/>
                  </a:cubicBezTo>
                  <a:cubicBezTo>
                    <a:pt x="75" y="0"/>
                    <a:pt x="84" y="5"/>
                    <a:pt x="8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2" name="Freeform 60"/>
            <p:cNvSpPr>
              <a:spLocks/>
            </p:cNvSpPr>
            <p:nvPr/>
          </p:nvSpPr>
          <p:spPr bwMode="auto">
            <a:xfrm>
              <a:off x="729" y="872"/>
              <a:ext cx="30" cy="36"/>
            </a:xfrm>
            <a:custGeom>
              <a:avLst/>
              <a:gdLst>
                <a:gd name="T0" fmla="*/ 0 w 88"/>
                <a:gd name="T1" fmla="*/ 16 h 106"/>
                <a:gd name="T2" fmla="*/ 23 w 88"/>
                <a:gd name="T3" fmla="*/ 4 h 106"/>
                <a:gd name="T4" fmla="*/ 52 w 88"/>
                <a:gd name="T5" fmla="*/ 2 h 106"/>
                <a:gd name="T6" fmla="*/ 68 w 88"/>
                <a:gd name="T7" fmla="*/ 10 h 106"/>
                <a:gd name="T8" fmla="*/ 75 w 88"/>
                <a:gd name="T9" fmla="*/ 16 h 106"/>
                <a:gd name="T10" fmla="*/ 81 w 88"/>
                <a:gd name="T11" fmla="*/ 24 h 106"/>
                <a:gd name="T12" fmla="*/ 86 w 88"/>
                <a:gd name="T13" fmla="*/ 41 h 106"/>
                <a:gd name="T14" fmla="*/ 87 w 88"/>
                <a:gd name="T15" fmla="*/ 57 h 106"/>
                <a:gd name="T16" fmla="*/ 82 w 88"/>
                <a:gd name="T17" fmla="*/ 83 h 106"/>
                <a:gd name="T18" fmla="*/ 74 w 88"/>
                <a:gd name="T19" fmla="*/ 100 h 106"/>
                <a:gd name="T20" fmla="*/ 70 w 88"/>
                <a:gd name="T21" fmla="*/ 106 h 106"/>
                <a:gd name="T22" fmla="*/ 69 w 88"/>
                <a:gd name="T23" fmla="*/ 81 h 106"/>
                <a:gd name="T24" fmla="*/ 68 w 88"/>
                <a:gd name="T25" fmla="*/ 70 h 106"/>
                <a:gd name="T26" fmla="*/ 67 w 88"/>
                <a:gd name="T27" fmla="*/ 58 h 106"/>
                <a:gd name="T28" fmla="*/ 65 w 88"/>
                <a:gd name="T29" fmla="*/ 46 h 106"/>
                <a:gd name="T30" fmla="*/ 61 w 88"/>
                <a:gd name="T31" fmla="*/ 35 h 106"/>
                <a:gd name="T32" fmla="*/ 58 w 88"/>
                <a:gd name="T33" fmla="*/ 31 h 106"/>
                <a:gd name="T34" fmla="*/ 55 w 88"/>
                <a:gd name="T35" fmla="*/ 27 h 106"/>
                <a:gd name="T36" fmla="*/ 46 w 88"/>
                <a:gd name="T37" fmla="*/ 22 h 106"/>
                <a:gd name="T38" fmla="*/ 35 w 88"/>
                <a:gd name="T39" fmla="*/ 18 h 106"/>
                <a:gd name="T40" fmla="*/ 24 w 88"/>
                <a:gd name="T41" fmla="*/ 17 h 106"/>
                <a:gd name="T42" fmla="*/ 0 w 88"/>
                <a:gd name="T43"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06">
                  <a:moveTo>
                    <a:pt x="0" y="16"/>
                  </a:moveTo>
                  <a:cubicBezTo>
                    <a:pt x="0" y="16"/>
                    <a:pt x="8" y="8"/>
                    <a:pt x="23" y="4"/>
                  </a:cubicBezTo>
                  <a:cubicBezTo>
                    <a:pt x="31" y="2"/>
                    <a:pt x="41" y="0"/>
                    <a:pt x="52" y="2"/>
                  </a:cubicBezTo>
                  <a:cubicBezTo>
                    <a:pt x="57" y="4"/>
                    <a:pt x="63" y="6"/>
                    <a:pt x="68" y="10"/>
                  </a:cubicBezTo>
                  <a:cubicBezTo>
                    <a:pt x="71" y="11"/>
                    <a:pt x="73" y="14"/>
                    <a:pt x="75" y="16"/>
                  </a:cubicBezTo>
                  <a:cubicBezTo>
                    <a:pt x="77" y="19"/>
                    <a:pt x="80" y="21"/>
                    <a:pt x="81" y="24"/>
                  </a:cubicBezTo>
                  <a:cubicBezTo>
                    <a:pt x="84" y="29"/>
                    <a:pt x="86" y="35"/>
                    <a:pt x="86" y="41"/>
                  </a:cubicBezTo>
                  <a:cubicBezTo>
                    <a:pt x="88" y="46"/>
                    <a:pt x="88" y="52"/>
                    <a:pt x="87" y="57"/>
                  </a:cubicBezTo>
                  <a:cubicBezTo>
                    <a:pt x="87" y="67"/>
                    <a:pt x="84" y="76"/>
                    <a:pt x="82" y="83"/>
                  </a:cubicBezTo>
                  <a:cubicBezTo>
                    <a:pt x="79" y="91"/>
                    <a:pt x="76" y="96"/>
                    <a:pt x="74" y="100"/>
                  </a:cubicBezTo>
                  <a:cubicBezTo>
                    <a:pt x="72" y="104"/>
                    <a:pt x="70" y="106"/>
                    <a:pt x="70" y="106"/>
                  </a:cubicBezTo>
                  <a:cubicBezTo>
                    <a:pt x="70" y="106"/>
                    <a:pt x="69" y="96"/>
                    <a:pt x="69" y="81"/>
                  </a:cubicBezTo>
                  <a:cubicBezTo>
                    <a:pt x="69" y="78"/>
                    <a:pt x="68" y="74"/>
                    <a:pt x="68" y="70"/>
                  </a:cubicBezTo>
                  <a:cubicBezTo>
                    <a:pt x="69" y="66"/>
                    <a:pt x="68" y="62"/>
                    <a:pt x="67" y="58"/>
                  </a:cubicBezTo>
                  <a:cubicBezTo>
                    <a:pt x="67" y="53"/>
                    <a:pt x="66" y="49"/>
                    <a:pt x="65" y="46"/>
                  </a:cubicBezTo>
                  <a:cubicBezTo>
                    <a:pt x="64" y="41"/>
                    <a:pt x="63" y="38"/>
                    <a:pt x="61" y="35"/>
                  </a:cubicBezTo>
                  <a:cubicBezTo>
                    <a:pt x="60" y="33"/>
                    <a:pt x="59" y="32"/>
                    <a:pt x="58" y="31"/>
                  </a:cubicBezTo>
                  <a:cubicBezTo>
                    <a:pt x="57" y="29"/>
                    <a:pt x="56" y="28"/>
                    <a:pt x="55" y="27"/>
                  </a:cubicBezTo>
                  <a:cubicBezTo>
                    <a:pt x="52" y="25"/>
                    <a:pt x="49" y="23"/>
                    <a:pt x="46" y="22"/>
                  </a:cubicBezTo>
                  <a:cubicBezTo>
                    <a:pt x="42" y="21"/>
                    <a:pt x="39" y="19"/>
                    <a:pt x="35" y="18"/>
                  </a:cubicBezTo>
                  <a:cubicBezTo>
                    <a:pt x="32" y="18"/>
                    <a:pt x="28" y="17"/>
                    <a:pt x="24" y="17"/>
                  </a:cubicBezTo>
                  <a:cubicBezTo>
                    <a:pt x="10" y="16"/>
                    <a:pt x="0" y="16"/>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3" name="Freeform 61"/>
            <p:cNvSpPr>
              <a:spLocks/>
            </p:cNvSpPr>
            <p:nvPr/>
          </p:nvSpPr>
          <p:spPr bwMode="auto">
            <a:xfrm>
              <a:off x="751" y="785"/>
              <a:ext cx="40" cy="37"/>
            </a:xfrm>
            <a:custGeom>
              <a:avLst/>
              <a:gdLst>
                <a:gd name="T0" fmla="*/ 47 w 120"/>
                <a:gd name="T1" fmla="*/ 108 h 109"/>
                <a:gd name="T2" fmla="*/ 34 w 120"/>
                <a:gd name="T3" fmla="*/ 106 h 109"/>
                <a:gd name="T4" fmla="*/ 7 w 120"/>
                <a:gd name="T5" fmla="*/ 83 h 109"/>
                <a:gd name="T6" fmla="*/ 0 w 120"/>
                <a:gd name="T7" fmla="*/ 58 h 109"/>
                <a:gd name="T8" fmla="*/ 8 w 120"/>
                <a:gd name="T9" fmla="*/ 29 h 109"/>
                <a:gd name="T10" fmla="*/ 31 w 120"/>
                <a:gd name="T11" fmla="*/ 8 h 109"/>
                <a:gd name="T12" fmla="*/ 63 w 120"/>
                <a:gd name="T13" fmla="*/ 1 h 109"/>
                <a:gd name="T14" fmla="*/ 95 w 120"/>
                <a:gd name="T15" fmla="*/ 12 h 109"/>
                <a:gd name="T16" fmla="*/ 115 w 120"/>
                <a:gd name="T17" fmla="*/ 37 h 109"/>
                <a:gd name="T18" fmla="*/ 118 w 120"/>
                <a:gd name="T19" fmla="*/ 66 h 109"/>
                <a:gd name="T20" fmla="*/ 108 w 120"/>
                <a:gd name="T21" fmla="*/ 90 h 109"/>
                <a:gd name="T22" fmla="*/ 77 w 120"/>
                <a:gd name="T23" fmla="*/ 109 h 109"/>
                <a:gd name="T24" fmla="*/ 68 w 120"/>
                <a:gd name="T25" fmla="*/ 109 h 109"/>
                <a:gd name="T26" fmla="*/ 64 w 120"/>
                <a:gd name="T27" fmla="*/ 109 h 109"/>
                <a:gd name="T28" fmla="*/ 76 w 120"/>
                <a:gd name="T29" fmla="*/ 104 h 109"/>
                <a:gd name="T30" fmla="*/ 97 w 120"/>
                <a:gd name="T31" fmla="*/ 83 h 109"/>
                <a:gd name="T32" fmla="*/ 101 w 120"/>
                <a:gd name="T33" fmla="*/ 65 h 109"/>
                <a:gd name="T34" fmla="*/ 97 w 120"/>
                <a:gd name="T35" fmla="*/ 45 h 109"/>
                <a:gd name="T36" fmla="*/ 62 w 120"/>
                <a:gd name="T37" fmla="*/ 23 h 109"/>
                <a:gd name="T38" fmla="*/ 25 w 120"/>
                <a:gd name="T39" fmla="*/ 40 h 109"/>
                <a:gd name="T40" fmla="*/ 17 w 120"/>
                <a:gd name="T41" fmla="*/ 59 h 109"/>
                <a:gd name="T42" fmla="*/ 19 w 120"/>
                <a:gd name="T43" fmla="*/ 77 h 109"/>
                <a:gd name="T44" fmla="*/ 37 w 120"/>
                <a:gd name="T45" fmla="*/ 102 h 109"/>
                <a:gd name="T46" fmla="*/ 47 w 120"/>
                <a:gd name="T47"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9">
                  <a:moveTo>
                    <a:pt x="47" y="108"/>
                  </a:moveTo>
                  <a:cubicBezTo>
                    <a:pt x="47" y="108"/>
                    <a:pt x="43" y="108"/>
                    <a:pt x="34" y="106"/>
                  </a:cubicBezTo>
                  <a:cubicBezTo>
                    <a:pt x="27" y="103"/>
                    <a:pt x="15" y="97"/>
                    <a:pt x="7" y="83"/>
                  </a:cubicBezTo>
                  <a:cubicBezTo>
                    <a:pt x="3" y="76"/>
                    <a:pt x="0" y="67"/>
                    <a:pt x="0" y="58"/>
                  </a:cubicBezTo>
                  <a:cubicBezTo>
                    <a:pt x="0" y="49"/>
                    <a:pt x="2" y="38"/>
                    <a:pt x="8" y="29"/>
                  </a:cubicBezTo>
                  <a:cubicBezTo>
                    <a:pt x="13" y="20"/>
                    <a:pt x="21" y="13"/>
                    <a:pt x="31" y="8"/>
                  </a:cubicBezTo>
                  <a:cubicBezTo>
                    <a:pt x="41" y="2"/>
                    <a:pt x="53" y="0"/>
                    <a:pt x="63" y="1"/>
                  </a:cubicBezTo>
                  <a:cubicBezTo>
                    <a:pt x="75" y="2"/>
                    <a:pt x="86" y="6"/>
                    <a:pt x="95" y="12"/>
                  </a:cubicBezTo>
                  <a:cubicBezTo>
                    <a:pt x="104" y="18"/>
                    <a:pt x="111" y="27"/>
                    <a:pt x="115" y="37"/>
                  </a:cubicBezTo>
                  <a:cubicBezTo>
                    <a:pt x="119" y="46"/>
                    <a:pt x="120" y="57"/>
                    <a:pt x="118" y="66"/>
                  </a:cubicBezTo>
                  <a:cubicBezTo>
                    <a:pt x="117" y="76"/>
                    <a:pt x="113" y="83"/>
                    <a:pt x="108" y="90"/>
                  </a:cubicBezTo>
                  <a:cubicBezTo>
                    <a:pt x="98" y="102"/>
                    <a:pt x="86" y="107"/>
                    <a:pt x="77" y="109"/>
                  </a:cubicBezTo>
                  <a:cubicBezTo>
                    <a:pt x="73" y="109"/>
                    <a:pt x="70" y="109"/>
                    <a:pt x="68" y="109"/>
                  </a:cubicBezTo>
                  <a:cubicBezTo>
                    <a:pt x="65" y="109"/>
                    <a:pt x="64" y="109"/>
                    <a:pt x="64" y="109"/>
                  </a:cubicBezTo>
                  <a:cubicBezTo>
                    <a:pt x="64" y="109"/>
                    <a:pt x="69" y="108"/>
                    <a:pt x="76" y="104"/>
                  </a:cubicBezTo>
                  <a:cubicBezTo>
                    <a:pt x="83" y="101"/>
                    <a:pt x="92" y="94"/>
                    <a:pt x="97" y="83"/>
                  </a:cubicBezTo>
                  <a:cubicBezTo>
                    <a:pt x="100" y="77"/>
                    <a:pt x="101" y="71"/>
                    <a:pt x="101" y="65"/>
                  </a:cubicBezTo>
                  <a:cubicBezTo>
                    <a:pt x="101" y="57"/>
                    <a:pt x="100" y="51"/>
                    <a:pt x="97" y="45"/>
                  </a:cubicBezTo>
                  <a:cubicBezTo>
                    <a:pt x="90" y="33"/>
                    <a:pt x="76" y="24"/>
                    <a:pt x="62" y="23"/>
                  </a:cubicBezTo>
                  <a:cubicBezTo>
                    <a:pt x="47" y="22"/>
                    <a:pt x="33" y="29"/>
                    <a:pt x="25" y="40"/>
                  </a:cubicBezTo>
                  <a:cubicBezTo>
                    <a:pt x="21" y="46"/>
                    <a:pt x="18" y="52"/>
                    <a:pt x="17" y="59"/>
                  </a:cubicBezTo>
                  <a:cubicBezTo>
                    <a:pt x="16" y="65"/>
                    <a:pt x="17" y="72"/>
                    <a:pt x="19" y="77"/>
                  </a:cubicBezTo>
                  <a:cubicBezTo>
                    <a:pt x="22" y="89"/>
                    <a:pt x="30" y="97"/>
                    <a:pt x="37" y="102"/>
                  </a:cubicBezTo>
                  <a:cubicBezTo>
                    <a:pt x="43" y="106"/>
                    <a:pt x="47" y="108"/>
                    <a:pt x="4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4" name="Freeform 62"/>
            <p:cNvSpPr>
              <a:spLocks/>
            </p:cNvSpPr>
            <p:nvPr/>
          </p:nvSpPr>
          <p:spPr bwMode="auto">
            <a:xfrm>
              <a:off x="780" y="818"/>
              <a:ext cx="23" cy="17"/>
            </a:xfrm>
            <a:custGeom>
              <a:avLst/>
              <a:gdLst>
                <a:gd name="T0" fmla="*/ 48 w 70"/>
                <a:gd name="T1" fmla="*/ 50 h 50"/>
                <a:gd name="T2" fmla="*/ 46 w 70"/>
                <a:gd name="T3" fmla="*/ 39 h 50"/>
                <a:gd name="T4" fmla="*/ 43 w 70"/>
                <a:gd name="T5" fmla="*/ 30 h 50"/>
                <a:gd name="T6" fmla="*/ 38 w 70"/>
                <a:gd name="T7" fmla="*/ 23 h 50"/>
                <a:gd name="T8" fmla="*/ 31 w 70"/>
                <a:gd name="T9" fmla="*/ 19 h 50"/>
                <a:gd name="T10" fmla="*/ 22 w 70"/>
                <a:gd name="T11" fmla="*/ 16 h 50"/>
                <a:gd name="T12" fmla="*/ 6 w 70"/>
                <a:gd name="T13" fmla="*/ 13 h 50"/>
                <a:gd name="T14" fmla="*/ 0 w 70"/>
                <a:gd name="T15" fmla="*/ 13 h 50"/>
                <a:gd name="T16" fmla="*/ 5 w 70"/>
                <a:gd name="T17" fmla="*/ 9 h 50"/>
                <a:gd name="T18" fmla="*/ 22 w 70"/>
                <a:gd name="T19" fmla="*/ 1 h 50"/>
                <a:gd name="T20" fmla="*/ 35 w 70"/>
                <a:gd name="T21" fmla="*/ 0 h 50"/>
                <a:gd name="T22" fmla="*/ 50 w 70"/>
                <a:gd name="T23" fmla="*/ 5 h 50"/>
                <a:gd name="T24" fmla="*/ 63 w 70"/>
                <a:gd name="T25" fmla="*/ 18 h 50"/>
                <a:gd name="T26" fmla="*/ 70 w 70"/>
                <a:gd name="T27" fmla="*/ 34 h 50"/>
                <a:gd name="T28" fmla="*/ 48 w 70"/>
                <a:gd name="T2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50">
                  <a:moveTo>
                    <a:pt x="48" y="50"/>
                  </a:moveTo>
                  <a:cubicBezTo>
                    <a:pt x="47" y="47"/>
                    <a:pt x="47" y="43"/>
                    <a:pt x="46" y="39"/>
                  </a:cubicBezTo>
                  <a:cubicBezTo>
                    <a:pt x="45" y="36"/>
                    <a:pt x="44" y="33"/>
                    <a:pt x="43" y="30"/>
                  </a:cubicBezTo>
                  <a:cubicBezTo>
                    <a:pt x="41" y="27"/>
                    <a:pt x="40" y="25"/>
                    <a:pt x="38" y="23"/>
                  </a:cubicBezTo>
                  <a:cubicBezTo>
                    <a:pt x="36" y="21"/>
                    <a:pt x="34" y="20"/>
                    <a:pt x="31" y="19"/>
                  </a:cubicBezTo>
                  <a:cubicBezTo>
                    <a:pt x="28" y="17"/>
                    <a:pt x="25" y="16"/>
                    <a:pt x="22" y="16"/>
                  </a:cubicBezTo>
                  <a:cubicBezTo>
                    <a:pt x="16" y="14"/>
                    <a:pt x="10" y="14"/>
                    <a:pt x="6" y="13"/>
                  </a:cubicBezTo>
                  <a:cubicBezTo>
                    <a:pt x="2" y="13"/>
                    <a:pt x="0" y="13"/>
                    <a:pt x="0" y="13"/>
                  </a:cubicBezTo>
                  <a:cubicBezTo>
                    <a:pt x="0" y="13"/>
                    <a:pt x="1" y="11"/>
                    <a:pt x="5" y="9"/>
                  </a:cubicBezTo>
                  <a:cubicBezTo>
                    <a:pt x="9" y="6"/>
                    <a:pt x="14" y="3"/>
                    <a:pt x="22" y="1"/>
                  </a:cubicBezTo>
                  <a:cubicBezTo>
                    <a:pt x="26" y="1"/>
                    <a:pt x="30" y="0"/>
                    <a:pt x="35" y="0"/>
                  </a:cubicBezTo>
                  <a:cubicBezTo>
                    <a:pt x="40" y="1"/>
                    <a:pt x="45" y="2"/>
                    <a:pt x="50" y="5"/>
                  </a:cubicBezTo>
                  <a:cubicBezTo>
                    <a:pt x="55" y="8"/>
                    <a:pt x="60" y="13"/>
                    <a:pt x="63" y="18"/>
                  </a:cubicBezTo>
                  <a:cubicBezTo>
                    <a:pt x="66" y="23"/>
                    <a:pt x="69" y="28"/>
                    <a:pt x="70" y="34"/>
                  </a:cubicBezTo>
                  <a:lnTo>
                    <a:pt x="4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5" name="Freeform 63"/>
            <p:cNvSpPr>
              <a:spLocks/>
            </p:cNvSpPr>
            <p:nvPr/>
          </p:nvSpPr>
          <p:spPr bwMode="auto">
            <a:xfrm>
              <a:off x="732" y="819"/>
              <a:ext cx="25" cy="28"/>
            </a:xfrm>
            <a:custGeom>
              <a:avLst/>
              <a:gdLst>
                <a:gd name="T0" fmla="*/ 2 w 75"/>
                <a:gd name="T1" fmla="*/ 84 h 85"/>
                <a:gd name="T2" fmla="*/ 0 w 75"/>
                <a:gd name="T3" fmla="*/ 73 h 85"/>
                <a:gd name="T4" fmla="*/ 0 w 75"/>
                <a:gd name="T5" fmla="*/ 60 h 85"/>
                <a:gd name="T6" fmla="*/ 2 w 75"/>
                <a:gd name="T7" fmla="*/ 47 h 85"/>
                <a:gd name="T8" fmla="*/ 7 w 75"/>
                <a:gd name="T9" fmla="*/ 33 h 85"/>
                <a:gd name="T10" fmla="*/ 11 w 75"/>
                <a:gd name="T11" fmla="*/ 26 h 85"/>
                <a:gd name="T12" fmla="*/ 15 w 75"/>
                <a:gd name="T13" fmla="*/ 20 h 85"/>
                <a:gd name="T14" fmla="*/ 27 w 75"/>
                <a:gd name="T15" fmla="*/ 9 h 85"/>
                <a:gd name="T16" fmla="*/ 39 w 75"/>
                <a:gd name="T17" fmla="*/ 3 h 85"/>
                <a:gd name="T18" fmla="*/ 51 w 75"/>
                <a:gd name="T19" fmla="*/ 0 h 85"/>
                <a:gd name="T20" fmla="*/ 69 w 75"/>
                <a:gd name="T21" fmla="*/ 3 h 85"/>
                <a:gd name="T22" fmla="*/ 73 w 75"/>
                <a:gd name="T23" fmla="*/ 5 h 85"/>
                <a:gd name="T24" fmla="*/ 75 w 75"/>
                <a:gd name="T25" fmla="*/ 6 h 85"/>
                <a:gd name="T26" fmla="*/ 69 w 75"/>
                <a:gd name="T27" fmla="*/ 8 h 85"/>
                <a:gd name="T28" fmla="*/ 55 w 75"/>
                <a:gd name="T29" fmla="*/ 14 h 85"/>
                <a:gd name="T30" fmla="*/ 48 w 75"/>
                <a:gd name="T31" fmla="*/ 19 h 85"/>
                <a:gd name="T32" fmla="*/ 41 w 75"/>
                <a:gd name="T33" fmla="*/ 26 h 85"/>
                <a:gd name="T34" fmla="*/ 35 w 75"/>
                <a:gd name="T35" fmla="*/ 34 h 85"/>
                <a:gd name="T36" fmla="*/ 30 w 75"/>
                <a:gd name="T37" fmla="*/ 43 h 85"/>
                <a:gd name="T38" fmla="*/ 25 w 75"/>
                <a:gd name="T39" fmla="*/ 54 h 85"/>
                <a:gd name="T40" fmla="*/ 24 w 75"/>
                <a:gd name="T41" fmla="*/ 59 h 85"/>
                <a:gd name="T42" fmla="*/ 22 w 75"/>
                <a:gd name="T43" fmla="*/ 64 h 85"/>
                <a:gd name="T44" fmla="*/ 19 w 75"/>
                <a:gd name="T45" fmla="*/ 75 h 85"/>
                <a:gd name="T46" fmla="*/ 16 w 75"/>
                <a:gd name="T47" fmla="*/ 85 h 85"/>
                <a:gd name="T48" fmla="*/ 2 w 75"/>
                <a:gd name="T49"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85">
                  <a:moveTo>
                    <a:pt x="2" y="84"/>
                  </a:moveTo>
                  <a:cubicBezTo>
                    <a:pt x="1" y="81"/>
                    <a:pt x="0" y="77"/>
                    <a:pt x="0" y="73"/>
                  </a:cubicBezTo>
                  <a:cubicBezTo>
                    <a:pt x="0" y="69"/>
                    <a:pt x="0" y="65"/>
                    <a:pt x="0" y="60"/>
                  </a:cubicBezTo>
                  <a:cubicBezTo>
                    <a:pt x="1" y="56"/>
                    <a:pt x="1" y="51"/>
                    <a:pt x="2" y="47"/>
                  </a:cubicBezTo>
                  <a:cubicBezTo>
                    <a:pt x="4" y="42"/>
                    <a:pt x="5" y="37"/>
                    <a:pt x="7" y="33"/>
                  </a:cubicBezTo>
                  <a:cubicBezTo>
                    <a:pt x="8" y="30"/>
                    <a:pt x="10" y="28"/>
                    <a:pt x="11" y="26"/>
                  </a:cubicBezTo>
                  <a:cubicBezTo>
                    <a:pt x="12" y="24"/>
                    <a:pt x="14" y="22"/>
                    <a:pt x="15" y="20"/>
                  </a:cubicBezTo>
                  <a:cubicBezTo>
                    <a:pt x="19" y="16"/>
                    <a:pt x="23" y="12"/>
                    <a:pt x="27" y="9"/>
                  </a:cubicBezTo>
                  <a:cubicBezTo>
                    <a:pt x="31" y="6"/>
                    <a:pt x="35" y="4"/>
                    <a:pt x="39" y="3"/>
                  </a:cubicBezTo>
                  <a:cubicBezTo>
                    <a:pt x="43" y="1"/>
                    <a:pt x="48" y="1"/>
                    <a:pt x="51" y="0"/>
                  </a:cubicBezTo>
                  <a:cubicBezTo>
                    <a:pt x="59" y="0"/>
                    <a:pt x="65" y="1"/>
                    <a:pt x="69" y="3"/>
                  </a:cubicBezTo>
                  <a:cubicBezTo>
                    <a:pt x="71" y="3"/>
                    <a:pt x="72" y="4"/>
                    <a:pt x="73" y="5"/>
                  </a:cubicBezTo>
                  <a:cubicBezTo>
                    <a:pt x="74" y="5"/>
                    <a:pt x="75" y="6"/>
                    <a:pt x="75" y="6"/>
                  </a:cubicBezTo>
                  <a:cubicBezTo>
                    <a:pt x="75" y="6"/>
                    <a:pt x="73" y="6"/>
                    <a:pt x="69" y="8"/>
                  </a:cubicBezTo>
                  <a:cubicBezTo>
                    <a:pt x="65" y="9"/>
                    <a:pt x="60" y="11"/>
                    <a:pt x="55" y="14"/>
                  </a:cubicBezTo>
                  <a:cubicBezTo>
                    <a:pt x="53" y="16"/>
                    <a:pt x="50" y="17"/>
                    <a:pt x="48" y="19"/>
                  </a:cubicBezTo>
                  <a:cubicBezTo>
                    <a:pt x="45" y="21"/>
                    <a:pt x="43" y="23"/>
                    <a:pt x="41" y="26"/>
                  </a:cubicBezTo>
                  <a:cubicBezTo>
                    <a:pt x="39" y="28"/>
                    <a:pt x="37" y="31"/>
                    <a:pt x="35" y="34"/>
                  </a:cubicBezTo>
                  <a:cubicBezTo>
                    <a:pt x="33" y="37"/>
                    <a:pt x="31" y="40"/>
                    <a:pt x="30" y="43"/>
                  </a:cubicBezTo>
                  <a:cubicBezTo>
                    <a:pt x="28" y="47"/>
                    <a:pt x="27" y="50"/>
                    <a:pt x="25" y="54"/>
                  </a:cubicBezTo>
                  <a:cubicBezTo>
                    <a:pt x="25" y="55"/>
                    <a:pt x="24" y="57"/>
                    <a:pt x="24" y="59"/>
                  </a:cubicBezTo>
                  <a:cubicBezTo>
                    <a:pt x="23" y="61"/>
                    <a:pt x="22" y="63"/>
                    <a:pt x="22" y="64"/>
                  </a:cubicBezTo>
                  <a:cubicBezTo>
                    <a:pt x="21" y="68"/>
                    <a:pt x="20" y="71"/>
                    <a:pt x="19" y="75"/>
                  </a:cubicBezTo>
                  <a:cubicBezTo>
                    <a:pt x="18" y="78"/>
                    <a:pt x="17" y="82"/>
                    <a:pt x="16" y="85"/>
                  </a:cubicBezTo>
                  <a:lnTo>
                    <a:pt x="2"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6" name="Freeform 64"/>
            <p:cNvSpPr>
              <a:spLocks/>
            </p:cNvSpPr>
            <p:nvPr/>
          </p:nvSpPr>
          <p:spPr bwMode="auto">
            <a:xfrm>
              <a:off x="678" y="898"/>
              <a:ext cx="176" cy="24"/>
            </a:xfrm>
            <a:custGeom>
              <a:avLst/>
              <a:gdLst>
                <a:gd name="T0" fmla="*/ 526 w 529"/>
                <a:gd name="T1" fmla="*/ 36 h 71"/>
                <a:gd name="T2" fmla="*/ 508 w 529"/>
                <a:gd name="T3" fmla="*/ 24 h 71"/>
                <a:gd name="T4" fmla="*/ 492 w 529"/>
                <a:gd name="T5" fmla="*/ 18 h 71"/>
                <a:gd name="T6" fmla="*/ 468 w 529"/>
                <a:gd name="T7" fmla="*/ 11 h 71"/>
                <a:gd name="T8" fmla="*/ 460 w 529"/>
                <a:gd name="T9" fmla="*/ 9 h 71"/>
                <a:gd name="T10" fmla="*/ 468 w 529"/>
                <a:gd name="T11" fmla="*/ 12 h 71"/>
                <a:gd name="T12" fmla="*/ 491 w 529"/>
                <a:gd name="T13" fmla="*/ 20 h 71"/>
                <a:gd name="T14" fmla="*/ 521 w 529"/>
                <a:gd name="T15" fmla="*/ 39 h 71"/>
                <a:gd name="T16" fmla="*/ 512 w 529"/>
                <a:gd name="T17" fmla="*/ 51 h 71"/>
                <a:gd name="T18" fmla="*/ 488 w 529"/>
                <a:gd name="T19" fmla="*/ 57 h 71"/>
                <a:gd name="T20" fmla="*/ 432 w 529"/>
                <a:gd name="T21" fmla="*/ 59 h 71"/>
                <a:gd name="T22" fmla="*/ 404 w 529"/>
                <a:gd name="T23" fmla="*/ 52 h 71"/>
                <a:gd name="T24" fmla="*/ 402 w 529"/>
                <a:gd name="T25" fmla="*/ 51 h 71"/>
                <a:gd name="T26" fmla="*/ 403 w 529"/>
                <a:gd name="T27" fmla="*/ 51 h 71"/>
                <a:gd name="T28" fmla="*/ 415 w 529"/>
                <a:gd name="T29" fmla="*/ 33 h 71"/>
                <a:gd name="T30" fmla="*/ 411 w 529"/>
                <a:gd name="T31" fmla="*/ 20 h 71"/>
                <a:gd name="T32" fmla="*/ 401 w 529"/>
                <a:gd name="T33" fmla="*/ 14 h 71"/>
                <a:gd name="T34" fmla="*/ 383 w 529"/>
                <a:gd name="T35" fmla="*/ 11 h 71"/>
                <a:gd name="T36" fmla="*/ 347 w 529"/>
                <a:gd name="T37" fmla="*/ 10 h 71"/>
                <a:gd name="T38" fmla="*/ 276 w 529"/>
                <a:gd name="T39" fmla="*/ 17 h 71"/>
                <a:gd name="T40" fmla="*/ 138 w 529"/>
                <a:gd name="T41" fmla="*/ 39 h 71"/>
                <a:gd name="T42" fmla="*/ 75 w 529"/>
                <a:gd name="T43" fmla="*/ 48 h 71"/>
                <a:gd name="T44" fmla="*/ 20 w 529"/>
                <a:gd name="T45" fmla="*/ 42 h 71"/>
                <a:gd name="T46" fmla="*/ 11 w 529"/>
                <a:gd name="T47" fmla="*/ 36 h 71"/>
                <a:gd name="T48" fmla="*/ 10 w 529"/>
                <a:gd name="T49" fmla="*/ 29 h 71"/>
                <a:gd name="T50" fmla="*/ 27 w 529"/>
                <a:gd name="T51" fmla="*/ 16 h 71"/>
                <a:gd name="T52" fmla="*/ 62 w 529"/>
                <a:gd name="T53" fmla="*/ 6 h 71"/>
                <a:gd name="T54" fmla="*/ 94 w 529"/>
                <a:gd name="T55" fmla="*/ 0 h 71"/>
                <a:gd name="T56" fmla="*/ 62 w 529"/>
                <a:gd name="T57" fmla="*/ 3 h 71"/>
                <a:gd name="T58" fmla="*/ 25 w 529"/>
                <a:gd name="T59" fmla="*/ 12 h 71"/>
                <a:gd name="T60" fmla="*/ 4 w 529"/>
                <a:gd name="T61" fmla="*/ 25 h 71"/>
                <a:gd name="T62" fmla="*/ 5 w 529"/>
                <a:gd name="T63" fmla="*/ 41 h 71"/>
                <a:gd name="T64" fmla="*/ 17 w 529"/>
                <a:gd name="T65" fmla="*/ 50 h 71"/>
                <a:gd name="T66" fmla="*/ 75 w 529"/>
                <a:gd name="T67" fmla="*/ 59 h 71"/>
                <a:gd name="T68" fmla="*/ 140 w 529"/>
                <a:gd name="T69" fmla="*/ 52 h 71"/>
                <a:gd name="T70" fmla="*/ 278 w 529"/>
                <a:gd name="T71" fmla="*/ 32 h 71"/>
                <a:gd name="T72" fmla="*/ 348 w 529"/>
                <a:gd name="T73" fmla="*/ 24 h 71"/>
                <a:gd name="T74" fmla="*/ 381 w 529"/>
                <a:gd name="T75" fmla="*/ 24 h 71"/>
                <a:gd name="T76" fmla="*/ 402 w 529"/>
                <a:gd name="T77" fmla="*/ 32 h 71"/>
                <a:gd name="T78" fmla="*/ 394 w 529"/>
                <a:gd name="T79" fmla="*/ 41 h 71"/>
                <a:gd name="T80" fmla="*/ 390 w 529"/>
                <a:gd name="T81" fmla="*/ 45 h 71"/>
                <a:gd name="T82" fmla="*/ 389 w 529"/>
                <a:gd name="T83" fmla="*/ 55 h 71"/>
                <a:gd name="T84" fmla="*/ 391 w 529"/>
                <a:gd name="T85" fmla="*/ 58 h 71"/>
                <a:gd name="T86" fmla="*/ 393 w 529"/>
                <a:gd name="T87" fmla="*/ 60 h 71"/>
                <a:gd name="T88" fmla="*/ 398 w 529"/>
                <a:gd name="T89" fmla="*/ 63 h 71"/>
                <a:gd name="T90" fmla="*/ 431 w 529"/>
                <a:gd name="T91" fmla="*/ 70 h 71"/>
                <a:gd name="T92" fmla="*/ 489 w 529"/>
                <a:gd name="T93" fmla="*/ 65 h 71"/>
                <a:gd name="T94" fmla="*/ 515 w 529"/>
                <a:gd name="T95" fmla="*/ 58 h 71"/>
                <a:gd name="T96" fmla="*/ 525 w 529"/>
                <a:gd name="T97" fmla="*/ 50 h 71"/>
                <a:gd name="T98" fmla="*/ 526 w 529"/>
                <a:gd name="T99"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71">
                  <a:moveTo>
                    <a:pt x="526" y="36"/>
                  </a:moveTo>
                  <a:cubicBezTo>
                    <a:pt x="520" y="29"/>
                    <a:pt x="514" y="26"/>
                    <a:pt x="508" y="24"/>
                  </a:cubicBezTo>
                  <a:cubicBezTo>
                    <a:pt x="502" y="21"/>
                    <a:pt x="496" y="19"/>
                    <a:pt x="492" y="18"/>
                  </a:cubicBezTo>
                  <a:cubicBezTo>
                    <a:pt x="482" y="14"/>
                    <a:pt x="474" y="13"/>
                    <a:pt x="468" y="11"/>
                  </a:cubicBezTo>
                  <a:cubicBezTo>
                    <a:pt x="463" y="10"/>
                    <a:pt x="460" y="9"/>
                    <a:pt x="460" y="9"/>
                  </a:cubicBezTo>
                  <a:cubicBezTo>
                    <a:pt x="460" y="9"/>
                    <a:pt x="463" y="10"/>
                    <a:pt x="468" y="12"/>
                  </a:cubicBezTo>
                  <a:cubicBezTo>
                    <a:pt x="473" y="14"/>
                    <a:pt x="481" y="17"/>
                    <a:pt x="491" y="20"/>
                  </a:cubicBezTo>
                  <a:cubicBezTo>
                    <a:pt x="500" y="24"/>
                    <a:pt x="513" y="29"/>
                    <a:pt x="521" y="39"/>
                  </a:cubicBezTo>
                  <a:cubicBezTo>
                    <a:pt x="524" y="43"/>
                    <a:pt x="519" y="48"/>
                    <a:pt x="512" y="51"/>
                  </a:cubicBezTo>
                  <a:cubicBezTo>
                    <a:pt x="505" y="54"/>
                    <a:pt x="496" y="56"/>
                    <a:pt x="488" y="57"/>
                  </a:cubicBezTo>
                  <a:cubicBezTo>
                    <a:pt x="471" y="59"/>
                    <a:pt x="451" y="60"/>
                    <a:pt x="432" y="59"/>
                  </a:cubicBezTo>
                  <a:cubicBezTo>
                    <a:pt x="422" y="58"/>
                    <a:pt x="411" y="56"/>
                    <a:pt x="404" y="52"/>
                  </a:cubicBezTo>
                  <a:cubicBezTo>
                    <a:pt x="403" y="52"/>
                    <a:pt x="402" y="51"/>
                    <a:pt x="402" y="51"/>
                  </a:cubicBezTo>
                  <a:cubicBezTo>
                    <a:pt x="402" y="51"/>
                    <a:pt x="402" y="51"/>
                    <a:pt x="403" y="51"/>
                  </a:cubicBezTo>
                  <a:cubicBezTo>
                    <a:pt x="406" y="48"/>
                    <a:pt x="414" y="43"/>
                    <a:pt x="415" y="33"/>
                  </a:cubicBezTo>
                  <a:cubicBezTo>
                    <a:pt x="414" y="28"/>
                    <a:pt x="415" y="26"/>
                    <a:pt x="411" y="20"/>
                  </a:cubicBezTo>
                  <a:cubicBezTo>
                    <a:pt x="407" y="17"/>
                    <a:pt x="404" y="16"/>
                    <a:pt x="401" y="14"/>
                  </a:cubicBezTo>
                  <a:cubicBezTo>
                    <a:pt x="395" y="12"/>
                    <a:pt x="389" y="11"/>
                    <a:pt x="383" y="11"/>
                  </a:cubicBezTo>
                  <a:cubicBezTo>
                    <a:pt x="371" y="9"/>
                    <a:pt x="359" y="9"/>
                    <a:pt x="347" y="10"/>
                  </a:cubicBezTo>
                  <a:cubicBezTo>
                    <a:pt x="323" y="11"/>
                    <a:pt x="300" y="14"/>
                    <a:pt x="276" y="17"/>
                  </a:cubicBezTo>
                  <a:cubicBezTo>
                    <a:pt x="229" y="24"/>
                    <a:pt x="182" y="32"/>
                    <a:pt x="138" y="39"/>
                  </a:cubicBezTo>
                  <a:cubicBezTo>
                    <a:pt x="116" y="42"/>
                    <a:pt x="95" y="46"/>
                    <a:pt x="75" y="48"/>
                  </a:cubicBezTo>
                  <a:cubicBezTo>
                    <a:pt x="55" y="50"/>
                    <a:pt x="36" y="49"/>
                    <a:pt x="20" y="42"/>
                  </a:cubicBezTo>
                  <a:cubicBezTo>
                    <a:pt x="16" y="41"/>
                    <a:pt x="13" y="38"/>
                    <a:pt x="11" y="36"/>
                  </a:cubicBezTo>
                  <a:cubicBezTo>
                    <a:pt x="9" y="35"/>
                    <a:pt x="9" y="31"/>
                    <a:pt x="10" y="29"/>
                  </a:cubicBezTo>
                  <a:cubicBezTo>
                    <a:pt x="13" y="23"/>
                    <a:pt x="20" y="19"/>
                    <a:pt x="27" y="16"/>
                  </a:cubicBezTo>
                  <a:cubicBezTo>
                    <a:pt x="40" y="11"/>
                    <a:pt x="52" y="8"/>
                    <a:pt x="62" y="6"/>
                  </a:cubicBezTo>
                  <a:cubicBezTo>
                    <a:pt x="82" y="1"/>
                    <a:pt x="94" y="0"/>
                    <a:pt x="94" y="0"/>
                  </a:cubicBezTo>
                  <a:cubicBezTo>
                    <a:pt x="94" y="0"/>
                    <a:pt x="82" y="0"/>
                    <a:pt x="62" y="3"/>
                  </a:cubicBezTo>
                  <a:cubicBezTo>
                    <a:pt x="51" y="5"/>
                    <a:pt x="39" y="7"/>
                    <a:pt x="25" y="12"/>
                  </a:cubicBezTo>
                  <a:cubicBezTo>
                    <a:pt x="18" y="14"/>
                    <a:pt x="10" y="17"/>
                    <a:pt x="4" y="25"/>
                  </a:cubicBezTo>
                  <a:cubicBezTo>
                    <a:pt x="1" y="30"/>
                    <a:pt x="0" y="36"/>
                    <a:pt x="5" y="41"/>
                  </a:cubicBezTo>
                  <a:cubicBezTo>
                    <a:pt x="8" y="45"/>
                    <a:pt x="12" y="48"/>
                    <a:pt x="17" y="50"/>
                  </a:cubicBezTo>
                  <a:cubicBezTo>
                    <a:pt x="34" y="58"/>
                    <a:pt x="54" y="59"/>
                    <a:pt x="75" y="59"/>
                  </a:cubicBezTo>
                  <a:cubicBezTo>
                    <a:pt x="96" y="58"/>
                    <a:pt x="118" y="55"/>
                    <a:pt x="140" y="52"/>
                  </a:cubicBezTo>
                  <a:cubicBezTo>
                    <a:pt x="184" y="46"/>
                    <a:pt x="231" y="38"/>
                    <a:pt x="278" y="32"/>
                  </a:cubicBezTo>
                  <a:cubicBezTo>
                    <a:pt x="301" y="29"/>
                    <a:pt x="325" y="25"/>
                    <a:pt x="348" y="24"/>
                  </a:cubicBezTo>
                  <a:cubicBezTo>
                    <a:pt x="359" y="23"/>
                    <a:pt x="370" y="23"/>
                    <a:pt x="381" y="24"/>
                  </a:cubicBezTo>
                  <a:cubicBezTo>
                    <a:pt x="392" y="25"/>
                    <a:pt x="404" y="28"/>
                    <a:pt x="402" y="32"/>
                  </a:cubicBezTo>
                  <a:cubicBezTo>
                    <a:pt x="402" y="34"/>
                    <a:pt x="399" y="37"/>
                    <a:pt x="394" y="41"/>
                  </a:cubicBezTo>
                  <a:cubicBezTo>
                    <a:pt x="393" y="42"/>
                    <a:pt x="392" y="43"/>
                    <a:pt x="390" y="45"/>
                  </a:cubicBezTo>
                  <a:cubicBezTo>
                    <a:pt x="389" y="46"/>
                    <a:pt x="387" y="51"/>
                    <a:pt x="389" y="55"/>
                  </a:cubicBezTo>
                  <a:cubicBezTo>
                    <a:pt x="389" y="56"/>
                    <a:pt x="391" y="58"/>
                    <a:pt x="391" y="58"/>
                  </a:cubicBezTo>
                  <a:cubicBezTo>
                    <a:pt x="391" y="59"/>
                    <a:pt x="392" y="59"/>
                    <a:pt x="393" y="60"/>
                  </a:cubicBezTo>
                  <a:cubicBezTo>
                    <a:pt x="395" y="62"/>
                    <a:pt x="396" y="62"/>
                    <a:pt x="398" y="63"/>
                  </a:cubicBezTo>
                  <a:cubicBezTo>
                    <a:pt x="410" y="69"/>
                    <a:pt x="420" y="69"/>
                    <a:pt x="431" y="70"/>
                  </a:cubicBezTo>
                  <a:cubicBezTo>
                    <a:pt x="452" y="71"/>
                    <a:pt x="471" y="69"/>
                    <a:pt x="489" y="65"/>
                  </a:cubicBezTo>
                  <a:cubicBezTo>
                    <a:pt x="498" y="64"/>
                    <a:pt x="507" y="61"/>
                    <a:pt x="515" y="58"/>
                  </a:cubicBezTo>
                  <a:cubicBezTo>
                    <a:pt x="519" y="56"/>
                    <a:pt x="523" y="53"/>
                    <a:pt x="525" y="50"/>
                  </a:cubicBezTo>
                  <a:cubicBezTo>
                    <a:pt x="529" y="46"/>
                    <a:pt x="529" y="39"/>
                    <a:pt x="52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7" name="Freeform 65"/>
            <p:cNvSpPr>
              <a:spLocks/>
            </p:cNvSpPr>
            <p:nvPr/>
          </p:nvSpPr>
          <p:spPr bwMode="auto">
            <a:xfrm>
              <a:off x="1037" y="664"/>
              <a:ext cx="96" cy="34"/>
            </a:xfrm>
            <a:custGeom>
              <a:avLst/>
              <a:gdLst>
                <a:gd name="T0" fmla="*/ 123 w 289"/>
                <a:gd name="T1" fmla="*/ 102 h 102"/>
                <a:gd name="T2" fmla="*/ 98 w 289"/>
                <a:gd name="T3" fmla="*/ 101 h 102"/>
                <a:gd name="T4" fmla="*/ 33 w 289"/>
                <a:gd name="T5" fmla="*/ 88 h 102"/>
                <a:gd name="T6" fmla="*/ 14 w 289"/>
                <a:gd name="T7" fmla="*/ 77 h 102"/>
                <a:gd name="T8" fmla="*/ 0 w 289"/>
                <a:gd name="T9" fmla="*/ 54 h 102"/>
                <a:gd name="T10" fmla="*/ 1 w 289"/>
                <a:gd name="T11" fmla="*/ 48 h 102"/>
                <a:gd name="T12" fmla="*/ 5 w 289"/>
                <a:gd name="T13" fmla="*/ 40 h 102"/>
                <a:gd name="T14" fmla="*/ 15 w 289"/>
                <a:gd name="T15" fmla="*/ 30 h 102"/>
                <a:gd name="T16" fmla="*/ 38 w 289"/>
                <a:gd name="T17" fmla="*/ 18 h 102"/>
                <a:gd name="T18" fmla="*/ 145 w 289"/>
                <a:gd name="T19" fmla="*/ 0 h 102"/>
                <a:gd name="T20" fmla="*/ 199 w 289"/>
                <a:gd name="T21" fmla="*/ 4 h 102"/>
                <a:gd name="T22" fmla="*/ 251 w 289"/>
                <a:gd name="T23" fmla="*/ 18 h 102"/>
                <a:gd name="T24" fmla="*/ 274 w 289"/>
                <a:gd name="T25" fmla="*/ 30 h 102"/>
                <a:gd name="T26" fmla="*/ 289 w 289"/>
                <a:gd name="T27" fmla="*/ 55 h 102"/>
                <a:gd name="T28" fmla="*/ 287 w 289"/>
                <a:gd name="T29" fmla="*/ 62 h 102"/>
                <a:gd name="T30" fmla="*/ 284 w 289"/>
                <a:gd name="T31" fmla="*/ 68 h 102"/>
                <a:gd name="T32" fmla="*/ 275 w 289"/>
                <a:gd name="T33" fmla="*/ 77 h 102"/>
                <a:gd name="T34" fmla="*/ 255 w 289"/>
                <a:gd name="T35" fmla="*/ 88 h 102"/>
                <a:gd name="T36" fmla="*/ 191 w 289"/>
                <a:gd name="T37" fmla="*/ 101 h 102"/>
                <a:gd name="T38" fmla="*/ 166 w 289"/>
                <a:gd name="T39" fmla="*/ 102 h 102"/>
                <a:gd name="T40" fmla="*/ 190 w 289"/>
                <a:gd name="T41" fmla="*/ 98 h 102"/>
                <a:gd name="T42" fmla="*/ 252 w 289"/>
                <a:gd name="T43" fmla="*/ 80 h 102"/>
                <a:gd name="T44" fmla="*/ 269 w 289"/>
                <a:gd name="T45" fmla="*/ 70 h 102"/>
                <a:gd name="T46" fmla="*/ 275 w 289"/>
                <a:gd name="T47" fmla="*/ 63 h 102"/>
                <a:gd name="T48" fmla="*/ 277 w 289"/>
                <a:gd name="T49" fmla="*/ 59 h 102"/>
                <a:gd name="T50" fmla="*/ 278 w 289"/>
                <a:gd name="T51" fmla="*/ 55 h 102"/>
                <a:gd name="T52" fmla="*/ 246 w 289"/>
                <a:gd name="T53" fmla="*/ 30 h 102"/>
                <a:gd name="T54" fmla="*/ 197 w 289"/>
                <a:gd name="T55" fmla="*/ 18 h 102"/>
                <a:gd name="T56" fmla="*/ 144 w 289"/>
                <a:gd name="T57" fmla="*/ 15 h 102"/>
                <a:gd name="T58" fmla="*/ 43 w 289"/>
                <a:gd name="T59" fmla="*/ 30 h 102"/>
                <a:gd name="T60" fmla="*/ 11 w 289"/>
                <a:gd name="T61" fmla="*/ 55 h 102"/>
                <a:gd name="T62" fmla="*/ 20 w 289"/>
                <a:gd name="T63" fmla="*/ 70 h 102"/>
                <a:gd name="T64" fmla="*/ 37 w 289"/>
                <a:gd name="T65" fmla="*/ 80 h 102"/>
                <a:gd name="T66" fmla="*/ 98 w 289"/>
                <a:gd name="T67" fmla="*/ 98 h 102"/>
                <a:gd name="T68" fmla="*/ 123 w 289"/>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9" h="102">
                  <a:moveTo>
                    <a:pt x="123" y="102"/>
                  </a:moveTo>
                  <a:cubicBezTo>
                    <a:pt x="123" y="102"/>
                    <a:pt x="114" y="102"/>
                    <a:pt x="98" y="101"/>
                  </a:cubicBezTo>
                  <a:cubicBezTo>
                    <a:pt x="82" y="99"/>
                    <a:pt x="59" y="98"/>
                    <a:pt x="33" y="88"/>
                  </a:cubicBezTo>
                  <a:cubicBezTo>
                    <a:pt x="27" y="85"/>
                    <a:pt x="20" y="82"/>
                    <a:pt x="14" y="77"/>
                  </a:cubicBezTo>
                  <a:cubicBezTo>
                    <a:pt x="8" y="72"/>
                    <a:pt x="0" y="66"/>
                    <a:pt x="0" y="54"/>
                  </a:cubicBezTo>
                  <a:cubicBezTo>
                    <a:pt x="1" y="52"/>
                    <a:pt x="0" y="50"/>
                    <a:pt x="1" y="48"/>
                  </a:cubicBezTo>
                  <a:cubicBezTo>
                    <a:pt x="2" y="45"/>
                    <a:pt x="3" y="42"/>
                    <a:pt x="5" y="40"/>
                  </a:cubicBezTo>
                  <a:cubicBezTo>
                    <a:pt x="8" y="36"/>
                    <a:pt x="11" y="33"/>
                    <a:pt x="15" y="30"/>
                  </a:cubicBezTo>
                  <a:cubicBezTo>
                    <a:pt x="22" y="25"/>
                    <a:pt x="30" y="21"/>
                    <a:pt x="38" y="18"/>
                  </a:cubicBezTo>
                  <a:cubicBezTo>
                    <a:pt x="71" y="5"/>
                    <a:pt x="108" y="1"/>
                    <a:pt x="145" y="0"/>
                  </a:cubicBezTo>
                  <a:cubicBezTo>
                    <a:pt x="163" y="0"/>
                    <a:pt x="181" y="2"/>
                    <a:pt x="199" y="4"/>
                  </a:cubicBezTo>
                  <a:cubicBezTo>
                    <a:pt x="217" y="7"/>
                    <a:pt x="235" y="11"/>
                    <a:pt x="251" y="18"/>
                  </a:cubicBezTo>
                  <a:cubicBezTo>
                    <a:pt x="259" y="21"/>
                    <a:pt x="267" y="25"/>
                    <a:pt x="274" y="30"/>
                  </a:cubicBezTo>
                  <a:cubicBezTo>
                    <a:pt x="281" y="36"/>
                    <a:pt x="289" y="44"/>
                    <a:pt x="289" y="55"/>
                  </a:cubicBezTo>
                  <a:cubicBezTo>
                    <a:pt x="288" y="58"/>
                    <a:pt x="289" y="59"/>
                    <a:pt x="287" y="62"/>
                  </a:cubicBezTo>
                  <a:cubicBezTo>
                    <a:pt x="287" y="64"/>
                    <a:pt x="285" y="67"/>
                    <a:pt x="284" y="68"/>
                  </a:cubicBezTo>
                  <a:cubicBezTo>
                    <a:pt x="281" y="72"/>
                    <a:pt x="278" y="75"/>
                    <a:pt x="275" y="77"/>
                  </a:cubicBezTo>
                  <a:cubicBezTo>
                    <a:pt x="269" y="82"/>
                    <a:pt x="262" y="85"/>
                    <a:pt x="255" y="88"/>
                  </a:cubicBezTo>
                  <a:cubicBezTo>
                    <a:pt x="229" y="98"/>
                    <a:pt x="206" y="99"/>
                    <a:pt x="191" y="101"/>
                  </a:cubicBezTo>
                  <a:cubicBezTo>
                    <a:pt x="175" y="102"/>
                    <a:pt x="166" y="102"/>
                    <a:pt x="166" y="102"/>
                  </a:cubicBezTo>
                  <a:cubicBezTo>
                    <a:pt x="166" y="102"/>
                    <a:pt x="175" y="101"/>
                    <a:pt x="190" y="98"/>
                  </a:cubicBezTo>
                  <a:cubicBezTo>
                    <a:pt x="206" y="95"/>
                    <a:pt x="228" y="91"/>
                    <a:pt x="252" y="80"/>
                  </a:cubicBezTo>
                  <a:cubicBezTo>
                    <a:pt x="258" y="77"/>
                    <a:pt x="264" y="74"/>
                    <a:pt x="269" y="70"/>
                  </a:cubicBezTo>
                  <a:cubicBezTo>
                    <a:pt x="272" y="68"/>
                    <a:pt x="274" y="65"/>
                    <a:pt x="275" y="63"/>
                  </a:cubicBezTo>
                  <a:cubicBezTo>
                    <a:pt x="276" y="61"/>
                    <a:pt x="277" y="60"/>
                    <a:pt x="277" y="59"/>
                  </a:cubicBezTo>
                  <a:cubicBezTo>
                    <a:pt x="278" y="59"/>
                    <a:pt x="278" y="55"/>
                    <a:pt x="278" y="55"/>
                  </a:cubicBezTo>
                  <a:cubicBezTo>
                    <a:pt x="277" y="44"/>
                    <a:pt x="261" y="35"/>
                    <a:pt x="246" y="30"/>
                  </a:cubicBezTo>
                  <a:cubicBezTo>
                    <a:pt x="231" y="24"/>
                    <a:pt x="214" y="21"/>
                    <a:pt x="197" y="18"/>
                  </a:cubicBezTo>
                  <a:cubicBezTo>
                    <a:pt x="180" y="16"/>
                    <a:pt x="163" y="15"/>
                    <a:pt x="144" y="15"/>
                  </a:cubicBezTo>
                  <a:cubicBezTo>
                    <a:pt x="109" y="15"/>
                    <a:pt x="73" y="19"/>
                    <a:pt x="43" y="30"/>
                  </a:cubicBezTo>
                  <a:cubicBezTo>
                    <a:pt x="28" y="36"/>
                    <a:pt x="12" y="43"/>
                    <a:pt x="11" y="55"/>
                  </a:cubicBezTo>
                  <a:cubicBezTo>
                    <a:pt x="11" y="59"/>
                    <a:pt x="15" y="66"/>
                    <a:pt x="20" y="70"/>
                  </a:cubicBezTo>
                  <a:cubicBezTo>
                    <a:pt x="25" y="74"/>
                    <a:pt x="31" y="77"/>
                    <a:pt x="37" y="80"/>
                  </a:cubicBezTo>
                  <a:cubicBezTo>
                    <a:pt x="61" y="91"/>
                    <a:pt x="83" y="95"/>
                    <a:pt x="98" y="98"/>
                  </a:cubicBezTo>
                  <a:cubicBezTo>
                    <a:pt x="114" y="101"/>
                    <a:pt x="123" y="102"/>
                    <a:pt x="123"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8" name="Freeform 66"/>
            <p:cNvSpPr>
              <a:spLocks/>
            </p:cNvSpPr>
            <p:nvPr/>
          </p:nvSpPr>
          <p:spPr bwMode="auto">
            <a:xfrm>
              <a:off x="1036" y="644"/>
              <a:ext cx="42" cy="38"/>
            </a:xfrm>
            <a:custGeom>
              <a:avLst/>
              <a:gdLst>
                <a:gd name="T0" fmla="*/ 125 w 125"/>
                <a:gd name="T1" fmla="*/ 1 h 115"/>
                <a:gd name="T2" fmla="*/ 116 w 125"/>
                <a:gd name="T3" fmla="*/ 3 h 115"/>
                <a:gd name="T4" fmla="*/ 94 w 125"/>
                <a:gd name="T5" fmla="*/ 7 h 115"/>
                <a:gd name="T6" fmla="*/ 31 w 125"/>
                <a:gd name="T7" fmla="*/ 29 h 115"/>
                <a:gd name="T8" fmla="*/ 18 w 125"/>
                <a:gd name="T9" fmla="*/ 39 h 115"/>
                <a:gd name="T10" fmla="*/ 15 w 125"/>
                <a:gd name="T11" fmla="*/ 45 h 115"/>
                <a:gd name="T12" fmla="*/ 15 w 125"/>
                <a:gd name="T13" fmla="*/ 47 h 115"/>
                <a:gd name="T14" fmla="*/ 15 w 125"/>
                <a:gd name="T15" fmla="*/ 52 h 115"/>
                <a:gd name="T16" fmla="*/ 14 w 125"/>
                <a:gd name="T17" fmla="*/ 84 h 115"/>
                <a:gd name="T18" fmla="*/ 8 w 125"/>
                <a:gd name="T19" fmla="*/ 115 h 115"/>
                <a:gd name="T20" fmla="*/ 2 w 125"/>
                <a:gd name="T21" fmla="*/ 84 h 115"/>
                <a:gd name="T22" fmla="*/ 0 w 125"/>
                <a:gd name="T23" fmla="*/ 52 h 115"/>
                <a:gd name="T24" fmla="*/ 0 w 125"/>
                <a:gd name="T25" fmla="*/ 47 h 115"/>
                <a:gd name="T26" fmla="*/ 1 w 125"/>
                <a:gd name="T27" fmla="*/ 41 h 115"/>
                <a:gd name="T28" fmla="*/ 7 w 125"/>
                <a:gd name="T29" fmla="*/ 30 h 115"/>
                <a:gd name="T30" fmla="*/ 24 w 125"/>
                <a:gd name="T31" fmla="*/ 17 h 115"/>
                <a:gd name="T32" fmla="*/ 93 w 125"/>
                <a:gd name="T33" fmla="*/ 1 h 115"/>
                <a:gd name="T34" fmla="*/ 125 w 125"/>
                <a:gd name="T35"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15">
                  <a:moveTo>
                    <a:pt x="125" y="1"/>
                  </a:moveTo>
                  <a:cubicBezTo>
                    <a:pt x="125" y="1"/>
                    <a:pt x="122" y="1"/>
                    <a:pt x="116" y="3"/>
                  </a:cubicBezTo>
                  <a:cubicBezTo>
                    <a:pt x="111" y="4"/>
                    <a:pt x="103" y="5"/>
                    <a:pt x="94" y="7"/>
                  </a:cubicBezTo>
                  <a:cubicBezTo>
                    <a:pt x="76" y="11"/>
                    <a:pt x="51" y="18"/>
                    <a:pt x="31" y="29"/>
                  </a:cubicBezTo>
                  <a:cubicBezTo>
                    <a:pt x="26" y="32"/>
                    <a:pt x="22" y="36"/>
                    <a:pt x="18" y="39"/>
                  </a:cubicBezTo>
                  <a:cubicBezTo>
                    <a:pt x="17" y="41"/>
                    <a:pt x="16" y="43"/>
                    <a:pt x="15" y="45"/>
                  </a:cubicBezTo>
                  <a:cubicBezTo>
                    <a:pt x="15" y="46"/>
                    <a:pt x="15" y="47"/>
                    <a:pt x="15" y="47"/>
                  </a:cubicBezTo>
                  <a:cubicBezTo>
                    <a:pt x="15" y="52"/>
                    <a:pt x="15" y="52"/>
                    <a:pt x="15" y="52"/>
                  </a:cubicBezTo>
                  <a:cubicBezTo>
                    <a:pt x="15" y="63"/>
                    <a:pt x="15" y="74"/>
                    <a:pt x="14" y="84"/>
                  </a:cubicBezTo>
                  <a:cubicBezTo>
                    <a:pt x="12" y="103"/>
                    <a:pt x="8" y="115"/>
                    <a:pt x="8" y="115"/>
                  </a:cubicBezTo>
                  <a:cubicBezTo>
                    <a:pt x="8" y="115"/>
                    <a:pt x="4" y="103"/>
                    <a:pt x="2" y="84"/>
                  </a:cubicBezTo>
                  <a:cubicBezTo>
                    <a:pt x="1" y="74"/>
                    <a:pt x="0" y="63"/>
                    <a:pt x="0" y="52"/>
                  </a:cubicBezTo>
                  <a:cubicBezTo>
                    <a:pt x="0" y="47"/>
                    <a:pt x="0" y="47"/>
                    <a:pt x="0" y="47"/>
                  </a:cubicBezTo>
                  <a:cubicBezTo>
                    <a:pt x="0" y="45"/>
                    <a:pt x="1" y="43"/>
                    <a:pt x="1" y="41"/>
                  </a:cubicBezTo>
                  <a:cubicBezTo>
                    <a:pt x="3" y="36"/>
                    <a:pt x="5" y="33"/>
                    <a:pt x="7" y="30"/>
                  </a:cubicBezTo>
                  <a:cubicBezTo>
                    <a:pt x="12" y="24"/>
                    <a:pt x="18" y="20"/>
                    <a:pt x="24" y="17"/>
                  </a:cubicBezTo>
                  <a:cubicBezTo>
                    <a:pt x="48" y="5"/>
                    <a:pt x="74" y="2"/>
                    <a:pt x="93" y="1"/>
                  </a:cubicBezTo>
                  <a:cubicBezTo>
                    <a:pt x="112" y="0"/>
                    <a:pt x="125" y="1"/>
                    <a:pt x="1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89" name="Freeform 67"/>
            <p:cNvSpPr>
              <a:spLocks/>
            </p:cNvSpPr>
            <p:nvPr/>
          </p:nvSpPr>
          <p:spPr bwMode="auto">
            <a:xfrm>
              <a:off x="1092" y="644"/>
              <a:ext cx="42" cy="38"/>
            </a:xfrm>
            <a:custGeom>
              <a:avLst/>
              <a:gdLst>
                <a:gd name="T0" fmla="*/ 0 w 125"/>
                <a:gd name="T1" fmla="*/ 1 h 115"/>
                <a:gd name="T2" fmla="*/ 32 w 125"/>
                <a:gd name="T3" fmla="*/ 1 h 115"/>
                <a:gd name="T4" fmla="*/ 101 w 125"/>
                <a:gd name="T5" fmla="*/ 17 h 115"/>
                <a:gd name="T6" fmla="*/ 118 w 125"/>
                <a:gd name="T7" fmla="*/ 30 h 115"/>
                <a:gd name="T8" fmla="*/ 124 w 125"/>
                <a:gd name="T9" fmla="*/ 41 h 115"/>
                <a:gd name="T10" fmla="*/ 125 w 125"/>
                <a:gd name="T11" fmla="*/ 47 h 115"/>
                <a:gd name="T12" fmla="*/ 125 w 125"/>
                <a:gd name="T13" fmla="*/ 52 h 115"/>
                <a:gd name="T14" fmla="*/ 123 w 125"/>
                <a:gd name="T15" fmla="*/ 84 h 115"/>
                <a:gd name="T16" fmla="*/ 117 w 125"/>
                <a:gd name="T17" fmla="*/ 115 h 115"/>
                <a:gd name="T18" fmla="*/ 111 w 125"/>
                <a:gd name="T19" fmla="*/ 84 h 115"/>
                <a:gd name="T20" fmla="*/ 110 w 125"/>
                <a:gd name="T21" fmla="*/ 52 h 115"/>
                <a:gd name="T22" fmla="*/ 110 w 125"/>
                <a:gd name="T23" fmla="*/ 47 h 115"/>
                <a:gd name="T24" fmla="*/ 109 w 125"/>
                <a:gd name="T25" fmla="*/ 45 h 115"/>
                <a:gd name="T26" fmla="*/ 106 w 125"/>
                <a:gd name="T27" fmla="*/ 39 h 115"/>
                <a:gd name="T28" fmla="*/ 94 w 125"/>
                <a:gd name="T29" fmla="*/ 29 h 115"/>
                <a:gd name="T30" fmla="*/ 31 w 125"/>
                <a:gd name="T31" fmla="*/ 7 h 115"/>
                <a:gd name="T32" fmla="*/ 8 w 125"/>
                <a:gd name="T33" fmla="*/ 3 h 115"/>
                <a:gd name="T34" fmla="*/ 0 w 125"/>
                <a:gd name="T35"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15">
                  <a:moveTo>
                    <a:pt x="0" y="1"/>
                  </a:moveTo>
                  <a:cubicBezTo>
                    <a:pt x="0" y="1"/>
                    <a:pt x="13" y="0"/>
                    <a:pt x="32" y="1"/>
                  </a:cubicBezTo>
                  <a:cubicBezTo>
                    <a:pt x="51" y="2"/>
                    <a:pt x="77" y="5"/>
                    <a:pt x="101" y="17"/>
                  </a:cubicBezTo>
                  <a:cubicBezTo>
                    <a:pt x="107" y="20"/>
                    <a:pt x="113" y="24"/>
                    <a:pt x="118" y="30"/>
                  </a:cubicBezTo>
                  <a:cubicBezTo>
                    <a:pt x="120" y="33"/>
                    <a:pt x="122" y="36"/>
                    <a:pt x="124" y="41"/>
                  </a:cubicBezTo>
                  <a:cubicBezTo>
                    <a:pt x="124" y="43"/>
                    <a:pt x="125" y="45"/>
                    <a:pt x="125" y="47"/>
                  </a:cubicBezTo>
                  <a:cubicBezTo>
                    <a:pt x="125" y="52"/>
                    <a:pt x="125" y="52"/>
                    <a:pt x="125" y="52"/>
                  </a:cubicBezTo>
                  <a:cubicBezTo>
                    <a:pt x="125" y="63"/>
                    <a:pt x="124" y="74"/>
                    <a:pt x="123" y="84"/>
                  </a:cubicBezTo>
                  <a:cubicBezTo>
                    <a:pt x="121" y="103"/>
                    <a:pt x="117" y="115"/>
                    <a:pt x="117" y="115"/>
                  </a:cubicBezTo>
                  <a:cubicBezTo>
                    <a:pt x="117" y="115"/>
                    <a:pt x="113" y="103"/>
                    <a:pt x="111" y="84"/>
                  </a:cubicBezTo>
                  <a:cubicBezTo>
                    <a:pt x="110" y="74"/>
                    <a:pt x="110" y="63"/>
                    <a:pt x="110" y="52"/>
                  </a:cubicBezTo>
                  <a:cubicBezTo>
                    <a:pt x="110" y="47"/>
                    <a:pt x="110" y="47"/>
                    <a:pt x="110" y="47"/>
                  </a:cubicBezTo>
                  <a:cubicBezTo>
                    <a:pt x="110" y="47"/>
                    <a:pt x="110" y="46"/>
                    <a:pt x="109" y="45"/>
                  </a:cubicBezTo>
                  <a:cubicBezTo>
                    <a:pt x="109" y="43"/>
                    <a:pt x="108" y="41"/>
                    <a:pt x="106" y="39"/>
                  </a:cubicBezTo>
                  <a:cubicBezTo>
                    <a:pt x="103" y="36"/>
                    <a:pt x="99" y="32"/>
                    <a:pt x="94" y="29"/>
                  </a:cubicBezTo>
                  <a:cubicBezTo>
                    <a:pt x="74" y="18"/>
                    <a:pt x="49" y="11"/>
                    <a:pt x="31" y="7"/>
                  </a:cubicBezTo>
                  <a:cubicBezTo>
                    <a:pt x="22" y="5"/>
                    <a:pt x="14" y="4"/>
                    <a:pt x="8" y="3"/>
                  </a:cubicBezTo>
                  <a:cubicBezTo>
                    <a:pt x="3" y="1"/>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0" name="Freeform 68"/>
            <p:cNvSpPr>
              <a:spLocks/>
            </p:cNvSpPr>
            <p:nvPr/>
          </p:nvSpPr>
          <p:spPr bwMode="auto">
            <a:xfrm>
              <a:off x="1014" y="626"/>
              <a:ext cx="127" cy="37"/>
            </a:xfrm>
            <a:custGeom>
              <a:avLst/>
              <a:gdLst>
                <a:gd name="T0" fmla="*/ 377 w 379"/>
                <a:gd name="T1" fmla="*/ 63 h 112"/>
                <a:gd name="T2" fmla="*/ 379 w 379"/>
                <a:gd name="T3" fmla="*/ 57 h 112"/>
                <a:gd name="T4" fmla="*/ 370 w 379"/>
                <a:gd name="T5" fmla="*/ 53 h 112"/>
                <a:gd name="T6" fmla="*/ 318 w 379"/>
                <a:gd name="T7" fmla="*/ 35 h 112"/>
                <a:gd name="T8" fmla="*/ 266 w 379"/>
                <a:gd name="T9" fmla="*/ 18 h 112"/>
                <a:gd name="T10" fmla="*/ 214 w 379"/>
                <a:gd name="T11" fmla="*/ 0 h 112"/>
                <a:gd name="T12" fmla="*/ 211 w 379"/>
                <a:gd name="T13" fmla="*/ 0 h 112"/>
                <a:gd name="T14" fmla="*/ 158 w 379"/>
                <a:gd name="T15" fmla="*/ 22 h 112"/>
                <a:gd name="T16" fmla="*/ 106 w 379"/>
                <a:gd name="T17" fmla="*/ 43 h 112"/>
                <a:gd name="T18" fmla="*/ 54 w 379"/>
                <a:gd name="T19" fmla="*/ 65 h 112"/>
                <a:gd name="T20" fmla="*/ 2 w 379"/>
                <a:gd name="T21" fmla="*/ 87 h 112"/>
                <a:gd name="T22" fmla="*/ 2 w 379"/>
                <a:gd name="T23" fmla="*/ 87 h 112"/>
                <a:gd name="T24" fmla="*/ 0 w 379"/>
                <a:gd name="T25" fmla="*/ 88 h 112"/>
                <a:gd name="T26" fmla="*/ 2 w 379"/>
                <a:gd name="T27" fmla="*/ 91 h 112"/>
                <a:gd name="T28" fmla="*/ 37 w 379"/>
                <a:gd name="T29" fmla="*/ 102 h 112"/>
                <a:gd name="T30" fmla="*/ 72 w 379"/>
                <a:gd name="T31" fmla="*/ 112 h 112"/>
                <a:gd name="T32" fmla="*/ 38 w 379"/>
                <a:gd name="T33" fmla="*/ 99 h 112"/>
                <a:gd name="T34" fmla="*/ 9 w 379"/>
                <a:gd name="T35" fmla="*/ 89 h 112"/>
                <a:gd name="T36" fmla="*/ 56 w 379"/>
                <a:gd name="T37" fmla="*/ 71 h 112"/>
                <a:gd name="T38" fmla="*/ 109 w 379"/>
                <a:gd name="T39" fmla="*/ 51 h 112"/>
                <a:gd name="T40" fmla="*/ 162 w 379"/>
                <a:gd name="T41" fmla="*/ 30 h 112"/>
                <a:gd name="T42" fmla="*/ 213 w 379"/>
                <a:gd name="T43" fmla="*/ 10 h 112"/>
                <a:gd name="T44" fmla="*/ 263 w 379"/>
                <a:gd name="T45" fmla="*/ 26 h 112"/>
                <a:gd name="T46" fmla="*/ 315 w 379"/>
                <a:gd name="T47" fmla="*/ 43 h 112"/>
                <a:gd name="T48" fmla="*/ 368 w 379"/>
                <a:gd name="T49" fmla="*/ 60 h 112"/>
                <a:gd name="T50" fmla="*/ 377 w 379"/>
                <a:gd name="T5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9" h="112">
                  <a:moveTo>
                    <a:pt x="377" y="63"/>
                  </a:moveTo>
                  <a:cubicBezTo>
                    <a:pt x="379" y="57"/>
                    <a:pt x="379" y="57"/>
                    <a:pt x="379" y="57"/>
                  </a:cubicBezTo>
                  <a:cubicBezTo>
                    <a:pt x="370" y="53"/>
                    <a:pt x="370" y="53"/>
                    <a:pt x="370" y="53"/>
                  </a:cubicBezTo>
                  <a:cubicBezTo>
                    <a:pt x="353" y="47"/>
                    <a:pt x="335" y="41"/>
                    <a:pt x="318" y="35"/>
                  </a:cubicBezTo>
                  <a:cubicBezTo>
                    <a:pt x="266" y="18"/>
                    <a:pt x="266" y="18"/>
                    <a:pt x="266" y="18"/>
                  </a:cubicBezTo>
                  <a:cubicBezTo>
                    <a:pt x="214" y="0"/>
                    <a:pt x="214" y="0"/>
                    <a:pt x="214" y="0"/>
                  </a:cubicBezTo>
                  <a:cubicBezTo>
                    <a:pt x="213" y="0"/>
                    <a:pt x="212" y="0"/>
                    <a:pt x="211" y="0"/>
                  </a:cubicBezTo>
                  <a:cubicBezTo>
                    <a:pt x="158" y="22"/>
                    <a:pt x="158" y="22"/>
                    <a:pt x="158" y="22"/>
                  </a:cubicBezTo>
                  <a:cubicBezTo>
                    <a:pt x="141" y="29"/>
                    <a:pt x="123" y="36"/>
                    <a:pt x="106" y="43"/>
                  </a:cubicBezTo>
                  <a:cubicBezTo>
                    <a:pt x="88" y="50"/>
                    <a:pt x="71" y="57"/>
                    <a:pt x="54" y="65"/>
                  </a:cubicBezTo>
                  <a:cubicBezTo>
                    <a:pt x="36" y="72"/>
                    <a:pt x="19" y="79"/>
                    <a:pt x="2" y="87"/>
                  </a:cubicBezTo>
                  <a:cubicBezTo>
                    <a:pt x="2" y="87"/>
                    <a:pt x="2" y="87"/>
                    <a:pt x="2" y="87"/>
                  </a:cubicBezTo>
                  <a:cubicBezTo>
                    <a:pt x="1" y="87"/>
                    <a:pt x="0" y="88"/>
                    <a:pt x="0" y="88"/>
                  </a:cubicBezTo>
                  <a:cubicBezTo>
                    <a:pt x="0" y="89"/>
                    <a:pt x="1" y="91"/>
                    <a:pt x="2" y="91"/>
                  </a:cubicBezTo>
                  <a:cubicBezTo>
                    <a:pt x="37" y="102"/>
                    <a:pt x="37" y="102"/>
                    <a:pt x="37" y="102"/>
                  </a:cubicBezTo>
                  <a:cubicBezTo>
                    <a:pt x="49" y="105"/>
                    <a:pt x="60" y="109"/>
                    <a:pt x="72" y="112"/>
                  </a:cubicBezTo>
                  <a:cubicBezTo>
                    <a:pt x="61" y="108"/>
                    <a:pt x="49" y="104"/>
                    <a:pt x="38" y="99"/>
                  </a:cubicBezTo>
                  <a:cubicBezTo>
                    <a:pt x="9" y="89"/>
                    <a:pt x="9" y="89"/>
                    <a:pt x="9" y="89"/>
                  </a:cubicBezTo>
                  <a:cubicBezTo>
                    <a:pt x="25" y="83"/>
                    <a:pt x="41" y="77"/>
                    <a:pt x="56" y="71"/>
                  </a:cubicBezTo>
                  <a:cubicBezTo>
                    <a:pt x="74" y="64"/>
                    <a:pt x="91" y="58"/>
                    <a:pt x="109" y="51"/>
                  </a:cubicBezTo>
                  <a:cubicBezTo>
                    <a:pt x="127" y="44"/>
                    <a:pt x="144" y="37"/>
                    <a:pt x="162" y="30"/>
                  </a:cubicBezTo>
                  <a:cubicBezTo>
                    <a:pt x="213" y="10"/>
                    <a:pt x="213" y="10"/>
                    <a:pt x="213" y="10"/>
                  </a:cubicBezTo>
                  <a:cubicBezTo>
                    <a:pt x="263" y="26"/>
                    <a:pt x="263" y="26"/>
                    <a:pt x="263" y="26"/>
                  </a:cubicBezTo>
                  <a:cubicBezTo>
                    <a:pt x="315" y="43"/>
                    <a:pt x="315" y="43"/>
                    <a:pt x="315" y="43"/>
                  </a:cubicBezTo>
                  <a:cubicBezTo>
                    <a:pt x="333" y="49"/>
                    <a:pt x="350" y="54"/>
                    <a:pt x="368" y="60"/>
                  </a:cubicBezTo>
                  <a:lnTo>
                    <a:pt x="3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1" name="Freeform 69"/>
            <p:cNvSpPr>
              <a:spLocks/>
            </p:cNvSpPr>
            <p:nvPr/>
          </p:nvSpPr>
          <p:spPr bwMode="auto">
            <a:xfrm>
              <a:off x="1132" y="656"/>
              <a:ext cx="7" cy="3"/>
            </a:xfrm>
            <a:custGeom>
              <a:avLst/>
              <a:gdLst>
                <a:gd name="T0" fmla="*/ 20 w 20"/>
                <a:gd name="T1" fmla="*/ 0 h 9"/>
                <a:gd name="T2" fmla="*/ 0 w 20"/>
                <a:gd name="T3" fmla="*/ 9 h 9"/>
                <a:gd name="T4" fmla="*/ 20 w 20"/>
                <a:gd name="T5" fmla="*/ 2 h 9"/>
                <a:gd name="T6" fmla="*/ 20 w 20"/>
                <a:gd name="T7" fmla="*/ 0 h 9"/>
              </a:gdLst>
              <a:ahLst/>
              <a:cxnLst>
                <a:cxn ang="0">
                  <a:pos x="T0" y="T1"/>
                </a:cxn>
                <a:cxn ang="0">
                  <a:pos x="T2" y="T3"/>
                </a:cxn>
                <a:cxn ang="0">
                  <a:pos x="T4" y="T5"/>
                </a:cxn>
                <a:cxn ang="0">
                  <a:pos x="T6" y="T7"/>
                </a:cxn>
              </a:cxnLst>
              <a:rect l="0" t="0" r="r" b="b"/>
              <a:pathLst>
                <a:path w="20" h="9">
                  <a:moveTo>
                    <a:pt x="20" y="0"/>
                  </a:moveTo>
                  <a:cubicBezTo>
                    <a:pt x="13" y="3"/>
                    <a:pt x="6" y="6"/>
                    <a:pt x="0" y="9"/>
                  </a:cubicBezTo>
                  <a:cubicBezTo>
                    <a:pt x="6" y="7"/>
                    <a:pt x="13" y="5"/>
                    <a:pt x="20" y="2"/>
                  </a:cubicBez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2" name="Freeform 70"/>
            <p:cNvSpPr>
              <a:spLocks/>
            </p:cNvSpPr>
            <p:nvPr/>
          </p:nvSpPr>
          <p:spPr bwMode="auto">
            <a:xfrm>
              <a:off x="1146" y="646"/>
              <a:ext cx="10" cy="8"/>
            </a:xfrm>
            <a:custGeom>
              <a:avLst/>
              <a:gdLst>
                <a:gd name="T0" fmla="*/ 27 w 29"/>
                <a:gd name="T1" fmla="*/ 10 h 23"/>
                <a:gd name="T2" fmla="*/ 27 w 29"/>
                <a:gd name="T3" fmla="*/ 10 h 23"/>
                <a:gd name="T4" fmla="*/ 0 w 29"/>
                <a:gd name="T5" fmla="*/ 0 h 23"/>
                <a:gd name="T6" fmla="*/ 0 w 29"/>
                <a:gd name="T7" fmla="*/ 6 h 23"/>
                <a:gd name="T8" fmla="*/ 20 w 29"/>
                <a:gd name="T9" fmla="*/ 12 h 23"/>
                <a:gd name="T10" fmla="*/ 3 w 29"/>
                <a:gd name="T11" fmla="*/ 20 h 23"/>
                <a:gd name="T12" fmla="*/ 3 w 29"/>
                <a:gd name="T13" fmla="*/ 23 h 23"/>
                <a:gd name="T14" fmla="*/ 27 w 29"/>
                <a:gd name="T15" fmla="*/ 14 h 23"/>
                <a:gd name="T16" fmla="*/ 28 w 29"/>
                <a:gd name="T17" fmla="*/ 13 h 23"/>
                <a:gd name="T18" fmla="*/ 27 w 29"/>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27" y="10"/>
                  </a:moveTo>
                  <a:cubicBezTo>
                    <a:pt x="27" y="10"/>
                    <a:pt x="27" y="10"/>
                    <a:pt x="27" y="10"/>
                  </a:cubicBezTo>
                  <a:cubicBezTo>
                    <a:pt x="0" y="0"/>
                    <a:pt x="0" y="0"/>
                    <a:pt x="0" y="0"/>
                  </a:cubicBezTo>
                  <a:cubicBezTo>
                    <a:pt x="0" y="6"/>
                    <a:pt x="0" y="6"/>
                    <a:pt x="0" y="6"/>
                  </a:cubicBezTo>
                  <a:cubicBezTo>
                    <a:pt x="20" y="12"/>
                    <a:pt x="20" y="12"/>
                    <a:pt x="20" y="12"/>
                  </a:cubicBezTo>
                  <a:cubicBezTo>
                    <a:pt x="3" y="20"/>
                    <a:pt x="3" y="20"/>
                    <a:pt x="3" y="20"/>
                  </a:cubicBezTo>
                  <a:cubicBezTo>
                    <a:pt x="3" y="23"/>
                    <a:pt x="3" y="23"/>
                    <a:pt x="3" y="23"/>
                  </a:cubicBezTo>
                  <a:cubicBezTo>
                    <a:pt x="27" y="14"/>
                    <a:pt x="27" y="14"/>
                    <a:pt x="27" y="14"/>
                  </a:cubicBezTo>
                  <a:cubicBezTo>
                    <a:pt x="28" y="14"/>
                    <a:pt x="28" y="13"/>
                    <a:pt x="28" y="13"/>
                  </a:cubicBezTo>
                  <a:cubicBezTo>
                    <a:pt x="29" y="11"/>
                    <a:pt x="28" y="10"/>
                    <a:pt x="2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3" name="Freeform 71"/>
            <p:cNvSpPr>
              <a:spLocks/>
            </p:cNvSpPr>
            <p:nvPr/>
          </p:nvSpPr>
          <p:spPr bwMode="auto">
            <a:xfrm>
              <a:off x="1014" y="615"/>
              <a:ext cx="72" cy="40"/>
            </a:xfrm>
            <a:custGeom>
              <a:avLst/>
              <a:gdLst>
                <a:gd name="T0" fmla="*/ 217 w 217"/>
                <a:gd name="T1" fmla="*/ 4 h 121"/>
                <a:gd name="T2" fmla="*/ 217 w 217"/>
                <a:gd name="T3" fmla="*/ 2 h 121"/>
                <a:gd name="T4" fmla="*/ 213 w 217"/>
                <a:gd name="T5" fmla="*/ 0 h 121"/>
                <a:gd name="T6" fmla="*/ 212 w 217"/>
                <a:gd name="T7" fmla="*/ 0 h 121"/>
                <a:gd name="T8" fmla="*/ 106 w 217"/>
                <a:gd name="T9" fmla="*/ 38 h 121"/>
                <a:gd name="T10" fmla="*/ 2 w 217"/>
                <a:gd name="T11" fmla="*/ 84 h 121"/>
                <a:gd name="T12" fmla="*/ 2 w 217"/>
                <a:gd name="T13" fmla="*/ 85 h 121"/>
                <a:gd name="T14" fmla="*/ 0 w 217"/>
                <a:gd name="T15" fmla="*/ 87 h 121"/>
                <a:gd name="T16" fmla="*/ 3 w 217"/>
                <a:gd name="T17" fmla="*/ 121 h 121"/>
                <a:gd name="T18" fmla="*/ 7 w 217"/>
                <a:gd name="T19" fmla="*/ 90 h 121"/>
                <a:gd name="T20" fmla="*/ 111 w 217"/>
                <a:gd name="T21" fmla="*/ 53 h 121"/>
                <a:gd name="T22" fmla="*/ 211 w 217"/>
                <a:gd name="T23" fmla="*/ 9 h 121"/>
                <a:gd name="T24" fmla="*/ 213 w 217"/>
                <a:gd name="T25" fmla="*/ 37 h 121"/>
                <a:gd name="T26" fmla="*/ 217 w 217"/>
                <a:gd name="T27" fmla="*/ 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121">
                  <a:moveTo>
                    <a:pt x="217" y="4"/>
                  </a:moveTo>
                  <a:cubicBezTo>
                    <a:pt x="217" y="3"/>
                    <a:pt x="217" y="3"/>
                    <a:pt x="217" y="2"/>
                  </a:cubicBezTo>
                  <a:cubicBezTo>
                    <a:pt x="216" y="1"/>
                    <a:pt x="214" y="0"/>
                    <a:pt x="213" y="0"/>
                  </a:cubicBezTo>
                  <a:cubicBezTo>
                    <a:pt x="212" y="0"/>
                    <a:pt x="212" y="0"/>
                    <a:pt x="212" y="0"/>
                  </a:cubicBezTo>
                  <a:cubicBezTo>
                    <a:pt x="176" y="12"/>
                    <a:pt x="141" y="25"/>
                    <a:pt x="106" y="38"/>
                  </a:cubicBezTo>
                  <a:cubicBezTo>
                    <a:pt x="71" y="53"/>
                    <a:pt x="36" y="67"/>
                    <a:pt x="2" y="84"/>
                  </a:cubicBezTo>
                  <a:cubicBezTo>
                    <a:pt x="2" y="85"/>
                    <a:pt x="2" y="85"/>
                    <a:pt x="2" y="85"/>
                  </a:cubicBezTo>
                  <a:cubicBezTo>
                    <a:pt x="1" y="85"/>
                    <a:pt x="0" y="86"/>
                    <a:pt x="0" y="87"/>
                  </a:cubicBezTo>
                  <a:cubicBezTo>
                    <a:pt x="1" y="99"/>
                    <a:pt x="2" y="110"/>
                    <a:pt x="3" y="121"/>
                  </a:cubicBezTo>
                  <a:cubicBezTo>
                    <a:pt x="5" y="111"/>
                    <a:pt x="6" y="100"/>
                    <a:pt x="7" y="90"/>
                  </a:cubicBezTo>
                  <a:cubicBezTo>
                    <a:pt x="42" y="79"/>
                    <a:pt x="77" y="66"/>
                    <a:pt x="111" y="53"/>
                  </a:cubicBezTo>
                  <a:cubicBezTo>
                    <a:pt x="145" y="39"/>
                    <a:pt x="178" y="25"/>
                    <a:pt x="211" y="9"/>
                  </a:cubicBezTo>
                  <a:cubicBezTo>
                    <a:pt x="211" y="18"/>
                    <a:pt x="212" y="27"/>
                    <a:pt x="213" y="37"/>
                  </a:cubicBezTo>
                  <a:cubicBezTo>
                    <a:pt x="215" y="26"/>
                    <a:pt x="216" y="15"/>
                    <a:pt x="2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4" name="Freeform 72"/>
            <p:cNvSpPr>
              <a:spLocks/>
            </p:cNvSpPr>
            <p:nvPr/>
          </p:nvSpPr>
          <p:spPr bwMode="auto">
            <a:xfrm>
              <a:off x="1147" y="635"/>
              <a:ext cx="8" cy="15"/>
            </a:xfrm>
            <a:custGeom>
              <a:avLst/>
              <a:gdLst>
                <a:gd name="T0" fmla="*/ 26 w 26"/>
                <a:gd name="T1" fmla="*/ 11 h 45"/>
                <a:gd name="T2" fmla="*/ 25 w 26"/>
                <a:gd name="T3" fmla="*/ 9 h 45"/>
                <a:gd name="T4" fmla="*/ 25 w 26"/>
                <a:gd name="T5" fmla="*/ 9 h 45"/>
                <a:gd name="T6" fmla="*/ 12 w 26"/>
                <a:gd name="T7" fmla="*/ 4 h 45"/>
                <a:gd name="T8" fmla="*/ 0 w 26"/>
                <a:gd name="T9" fmla="*/ 0 h 45"/>
                <a:gd name="T10" fmla="*/ 1 w 26"/>
                <a:gd name="T11" fmla="*/ 7 h 45"/>
                <a:gd name="T12" fmla="*/ 10 w 26"/>
                <a:gd name="T13" fmla="*/ 10 h 45"/>
                <a:gd name="T14" fmla="*/ 22 w 26"/>
                <a:gd name="T15" fmla="*/ 13 h 45"/>
                <a:gd name="T16" fmla="*/ 24 w 26"/>
                <a:gd name="T17" fmla="*/ 45 h 45"/>
                <a:gd name="T18" fmla="*/ 26 w 26"/>
                <a:gd name="T19"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5">
                  <a:moveTo>
                    <a:pt x="26" y="11"/>
                  </a:moveTo>
                  <a:cubicBezTo>
                    <a:pt x="26" y="10"/>
                    <a:pt x="26" y="10"/>
                    <a:pt x="25" y="9"/>
                  </a:cubicBezTo>
                  <a:cubicBezTo>
                    <a:pt x="25" y="9"/>
                    <a:pt x="25" y="9"/>
                    <a:pt x="25" y="9"/>
                  </a:cubicBezTo>
                  <a:cubicBezTo>
                    <a:pt x="12" y="4"/>
                    <a:pt x="12" y="4"/>
                    <a:pt x="12" y="4"/>
                  </a:cubicBezTo>
                  <a:cubicBezTo>
                    <a:pt x="8" y="3"/>
                    <a:pt x="4" y="1"/>
                    <a:pt x="0" y="0"/>
                  </a:cubicBezTo>
                  <a:cubicBezTo>
                    <a:pt x="1" y="7"/>
                    <a:pt x="1" y="7"/>
                    <a:pt x="1" y="7"/>
                  </a:cubicBezTo>
                  <a:cubicBezTo>
                    <a:pt x="4" y="8"/>
                    <a:pt x="7" y="9"/>
                    <a:pt x="10" y="10"/>
                  </a:cubicBezTo>
                  <a:cubicBezTo>
                    <a:pt x="22" y="13"/>
                    <a:pt x="22" y="13"/>
                    <a:pt x="22" y="13"/>
                  </a:cubicBezTo>
                  <a:cubicBezTo>
                    <a:pt x="23" y="24"/>
                    <a:pt x="23" y="34"/>
                    <a:pt x="24" y="45"/>
                  </a:cubicBezTo>
                  <a:cubicBezTo>
                    <a:pt x="25" y="34"/>
                    <a:pt x="26" y="22"/>
                    <a:pt x="2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5" name="Freeform 73"/>
            <p:cNvSpPr>
              <a:spLocks/>
            </p:cNvSpPr>
            <p:nvPr/>
          </p:nvSpPr>
          <p:spPr bwMode="auto">
            <a:xfrm>
              <a:off x="1084" y="615"/>
              <a:ext cx="57" cy="20"/>
            </a:xfrm>
            <a:custGeom>
              <a:avLst/>
              <a:gdLst>
                <a:gd name="T0" fmla="*/ 160 w 171"/>
                <a:gd name="T1" fmla="*/ 50 h 60"/>
                <a:gd name="T2" fmla="*/ 134 w 171"/>
                <a:gd name="T3" fmla="*/ 41 h 60"/>
                <a:gd name="T4" fmla="*/ 108 w 171"/>
                <a:gd name="T5" fmla="*/ 32 h 60"/>
                <a:gd name="T6" fmla="*/ 82 w 171"/>
                <a:gd name="T7" fmla="*/ 24 h 60"/>
                <a:gd name="T8" fmla="*/ 56 w 171"/>
                <a:gd name="T9" fmla="*/ 16 h 60"/>
                <a:gd name="T10" fmla="*/ 30 w 171"/>
                <a:gd name="T11" fmla="*/ 8 h 60"/>
                <a:gd name="T12" fmla="*/ 16 w 171"/>
                <a:gd name="T13" fmla="*/ 4 h 60"/>
                <a:gd name="T14" fmla="*/ 3 w 171"/>
                <a:gd name="T15" fmla="*/ 1 h 60"/>
                <a:gd name="T16" fmla="*/ 3 w 171"/>
                <a:gd name="T17" fmla="*/ 0 h 60"/>
                <a:gd name="T18" fmla="*/ 2 w 171"/>
                <a:gd name="T19" fmla="*/ 0 h 60"/>
                <a:gd name="T20" fmla="*/ 0 w 171"/>
                <a:gd name="T21" fmla="*/ 3 h 60"/>
                <a:gd name="T22" fmla="*/ 1 w 171"/>
                <a:gd name="T23" fmla="*/ 19 h 60"/>
                <a:gd name="T24" fmla="*/ 2 w 171"/>
                <a:gd name="T25" fmla="*/ 36 h 60"/>
                <a:gd name="T26" fmla="*/ 4 w 171"/>
                <a:gd name="T27" fmla="*/ 19 h 60"/>
                <a:gd name="T28" fmla="*/ 4 w 171"/>
                <a:gd name="T29" fmla="*/ 6 h 60"/>
                <a:gd name="T30" fmla="*/ 15 w 171"/>
                <a:gd name="T31" fmla="*/ 10 h 60"/>
                <a:gd name="T32" fmla="*/ 27 w 171"/>
                <a:gd name="T33" fmla="*/ 14 h 60"/>
                <a:gd name="T34" fmla="*/ 53 w 171"/>
                <a:gd name="T35" fmla="*/ 24 h 60"/>
                <a:gd name="T36" fmla="*/ 79 w 171"/>
                <a:gd name="T37" fmla="*/ 33 h 60"/>
                <a:gd name="T38" fmla="*/ 105 w 171"/>
                <a:gd name="T39" fmla="*/ 41 h 60"/>
                <a:gd name="T40" fmla="*/ 131 w 171"/>
                <a:gd name="T41" fmla="*/ 50 h 60"/>
                <a:gd name="T42" fmla="*/ 158 w 171"/>
                <a:gd name="T43" fmla="*/ 58 h 60"/>
                <a:gd name="T44" fmla="*/ 165 w 171"/>
                <a:gd name="T45" fmla="*/ 60 h 60"/>
                <a:gd name="T46" fmla="*/ 171 w 171"/>
                <a:gd name="T47" fmla="*/ 54 h 60"/>
                <a:gd name="T48" fmla="*/ 160 w 171"/>
                <a:gd name="T4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1" h="60">
                  <a:moveTo>
                    <a:pt x="160" y="50"/>
                  </a:moveTo>
                  <a:cubicBezTo>
                    <a:pt x="152" y="47"/>
                    <a:pt x="143" y="44"/>
                    <a:pt x="134" y="41"/>
                  </a:cubicBezTo>
                  <a:cubicBezTo>
                    <a:pt x="108" y="32"/>
                    <a:pt x="108" y="32"/>
                    <a:pt x="108" y="32"/>
                  </a:cubicBezTo>
                  <a:cubicBezTo>
                    <a:pt x="82" y="24"/>
                    <a:pt x="82" y="24"/>
                    <a:pt x="82" y="24"/>
                  </a:cubicBezTo>
                  <a:cubicBezTo>
                    <a:pt x="73" y="21"/>
                    <a:pt x="65" y="19"/>
                    <a:pt x="56" y="16"/>
                  </a:cubicBezTo>
                  <a:cubicBezTo>
                    <a:pt x="47" y="13"/>
                    <a:pt x="38" y="11"/>
                    <a:pt x="30" y="8"/>
                  </a:cubicBezTo>
                  <a:cubicBezTo>
                    <a:pt x="25" y="7"/>
                    <a:pt x="21" y="5"/>
                    <a:pt x="16" y="4"/>
                  </a:cubicBezTo>
                  <a:cubicBezTo>
                    <a:pt x="12" y="3"/>
                    <a:pt x="8" y="2"/>
                    <a:pt x="3" y="1"/>
                  </a:cubicBezTo>
                  <a:cubicBezTo>
                    <a:pt x="3" y="0"/>
                    <a:pt x="3" y="0"/>
                    <a:pt x="3" y="0"/>
                  </a:cubicBezTo>
                  <a:cubicBezTo>
                    <a:pt x="3" y="0"/>
                    <a:pt x="2" y="0"/>
                    <a:pt x="2" y="0"/>
                  </a:cubicBezTo>
                  <a:cubicBezTo>
                    <a:pt x="1" y="0"/>
                    <a:pt x="0" y="1"/>
                    <a:pt x="0" y="3"/>
                  </a:cubicBezTo>
                  <a:cubicBezTo>
                    <a:pt x="1" y="8"/>
                    <a:pt x="1" y="14"/>
                    <a:pt x="1" y="19"/>
                  </a:cubicBezTo>
                  <a:cubicBezTo>
                    <a:pt x="2" y="25"/>
                    <a:pt x="2" y="30"/>
                    <a:pt x="2" y="36"/>
                  </a:cubicBezTo>
                  <a:cubicBezTo>
                    <a:pt x="3" y="30"/>
                    <a:pt x="3" y="25"/>
                    <a:pt x="4" y="19"/>
                  </a:cubicBezTo>
                  <a:cubicBezTo>
                    <a:pt x="4" y="15"/>
                    <a:pt x="4" y="10"/>
                    <a:pt x="4" y="6"/>
                  </a:cubicBezTo>
                  <a:cubicBezTo>
                    <a:pt x="8" y="7"/>
                    <a:pt x="11" y="8"/>
                    <a:pt x="15" y="10"/>
                  </a:cubicBezTo>
                  <a:cubicBezTo>
                    <a:pt x="19" y="11"/>
                    <a:pt x="23" y="13"/>
                    <a:pt x="27" y="14"/>
                  </a:cubicBezTo>
                  <a:cubicBezTo>
                    <a:pt x="36" y="17"/>
                    <a:pt x="45" y="21"/>
                    <a:pt x="53" y="24"/>
                  </a:cubicBezTo>
                  <a:cubicBezTo>
                    <a:pt x="62" y="27"/>
                    <a:pt x="71" y="30"/>
                    <a:pt x="79" y="33"/>
                  </a:cubicBezTo>
                  <a:cubicBezTo>
                    <a:pt x="105" y="41"/>
                    <a:pt x="105" y="41"/>
                    <a:pt x="105" y="41"/>
                  </a:cubicBezTo>
                  <a:cubicBezTo>
                    <a:pt x="131" y="50"/>
                    <a:pt x="131" y="50"/>
                    <a:pt x="131" y="50"/>
                  </a:cubicBezTo>
                  <a:cubicBezTo>
                    <a:pt x="140" y="53"/>
                    <a:pt x="149" y="55"/>
                    <a:pt x="158" y="58"/>
                  </a:cubicBezTo>
                  <a:cubicBezTo>
                    <a:pt x="160" y="59"/>
                    <a:pt x="163" y="60"/>
                    <a:pt x="165" y="60"/>
                  </a:cubicBezTo>
                  <a:cubicBezTo>
                    <a:pt x="171" y="54"/>
                    <a:pt x="171" y="54"/>
                    <a:pt x="171" y="54"/>
                  </a:cubicBezTo>
                  <a:cubicBezTo>
                    <a:pt x="168" y="53"/>
                    <a:pt x="164" y="52"/>
                    <a:pt x="16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6" name="Freeform 74"/>
            <p:cNvSpPr>
              <a:spLocks/>
            </p:cNvSpPr>
            <p:nvPr/>
          </p:nvSpPr>
          <p:spPr bwMode="auto">
            <a:xfrm>
              <a:off x="1050" y="670"/>
              <a:ext cx="70" cy="7"/>
            </a:xfrm>
            <a:custGeom>
              <a:avLst/>
              <a:gdLst>
                <a:gd name="T0" fmla="*/ 211 w 211"/>
                <a:gd name="T1" fmla="*/ 4 h 21"/>
                <a:gd name="T2" fmla="*/ 186 w 211"/>
                <a:gd name="T3" fmla="*/ 12 h 21"/>
                <a:gd name="T4" fmla="*/ 160 w 211"/>
                <a:gd name="T5" fmla="*/ 17 h 21"/>
                <a:gd name="T6" fmla="*/ 106 w 211"/>
                <a:gd name="T7" fmla="*/ 21 h 21"/>
                <a:gd name="T8" fmla="*/ 51 w 211"/>
                <a:gd name="T9" fmla="*/ 17 h 21"/>
                <a:gd name="T10" fmla="*/ 25 w 211"/>
                <a:gd name="T11" fmla="*/ 12 h 21"/>
                <a:gd name="T12" fmla="*/ 0 w 211"/>
                <a:gd name="T13" fmla="*/ 4 h 21"/>
                <a:gd name="T14" fmla="*/ 15 w 211"/>
                <a:gd name="T15" fmla="*/ 0 h 21"/>
                <a:gd name="T16" fmla="*/ 52 w 211"/>
                <a:gd name="T17" fmla="*/ 7 h 21"/>
                <a:gd name="T18" fmla="*/ 105 w 211"/>
                <a:gd name="T19" fmla="*/ 11 h 21"/>
                <a:gd name="T20" fmla="*/ 159 w 211"/>
                <a:gd name="T21" fmla="*/ 7 h 21"/>
                <a:gd name="T22" fmla="*/ 194 w 211"/>
                <a:gd name="T23" fmla="*/ 0 h 21"/>
                <a:gd name="T24" fmla="*/ 211 w 211"/>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1">
                  <a:moveTo>
                    <a:pt x="211" y="4"/>
                  </a:moveTo>
                  <a:cubicBezTo>
                    <a:pt x="203" y="7"/>
                    <a:pt x="195" y="10"/>
                    <a:pt x="186" y="12"/>
                  </a:cubicBezTo>
                  <a:cubicBezTo>
                    <a:pt x="178" y="14"/>
                    <a:pt x="169" y="16"/>
                    <a:pt x="160" y="17"/>
                  </a:cubicBezTo>
                  <a:cubicBezTo>
                    <a:pt x="142" y="20"/>
                    <a:pt x="124" y="21"/>
                    <a:pt x="106" y="21"/>
                  </a:cubicBezTo>
                  <a:cubicBezTo>
                    <a:pt x="87" y="21"/>
                    <a:pt x="69" y="20"/>
                    <a:pt x="51" y="17"/>
                  </a:cubicBezTo>
                  <a:cubicBezTo>
                    <a:pt x="42" y="16"/>
                    <a:pt x="33" y="14"/>
                    <a:pt x="25" y="12"/>
                  </a:cubicBezTo>
                  <a:cubicBezTo>
                    <a:pt x="16" y="10"/>
                    <a:pt x="8" y="7"/>
                    <a:pt x="0" y="4"/>
                  </a:cubicBezTo>
                  <a:cubicBezTo>
                    <a:pt x="15" y="0"/>
                    <a:pt x="15" y="0"/>
                    <a:pt x="15" y="0"/>
                  </a:cubicBezTo>
                  <a:cubicBezTo>
                    <a:pt x="27" y="3"/>
                    <a:pt x="40" y="5"/>
                    <a:pt x="52" y="7"/>
                  </a:cubicBezTo>
                  <a:cubicBezTo>
                    <a:pt x="70" y="10"/>
                    <a:pt x="88" y="11"/>
                    <a:pt x="105" y="11"/>
                  </a:cubicBezTo>
                  <a:cubicBezTo>
                    <a:pt x="123" y="11"/>
                    <a:pt x="141" y="10"/>
                    <a:pt x="159" y="7"/>
                  </a:cubicBezTo>
                  <a:cubicBezTo>
                    <a:pt x="171" y="6"/>
                    <a:pt x="183" y="3"/>
                    <a:pt x="194" y="0"/>
                  </a:cubicBezTo>
                  <a:lnTo>
                    <a:pt x="21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7" name="Freeform 75"/>
            <p:cNvSpPr>
              <a:spLocks/>
            </p:cNvSpPr>
            <p:nvPr/>
          </p:nvSpPr>
          <p:spPr bwMode="auto">
            <a:xfrm>
              <a:off x="1137" y="643"/>
              <a:ext cx="5" cy="81"/>
            </a:xfrm>
            <a:custGeom>
              <a:avLst/>
              <a:gdLst>
                <a:gd name="T0" fmla="*/ 13 w 13"/>
                <a:gd name="T1" fmla="*/ 0 h 244"/>
                <a:gd name="T2" fmla="*/ 10 w 13"/>
                <a:gd name="T3" fmla="*/ 10 h 244"/>
                <a:gd name="T4" fmla="*/ 9 w 13"/>
                <a:gd name="T5" fmla="*/ 37 h 244"/>
                <a:gd name="T6" fmla="*/ 11 w 13"/>
                <a:gd name="T7" fmla="*/ 121 h 244"/>
                <a:gd name="T8" fmla="*/ 9 w 13"/>
                <a:gd name="T9" fmla="*/ 205 h 244"/>
                <a:gd name="T10" fmla="*/ 6 w 13"/>
                <a:gd name="T11" fmla="*/ 244 h 244"/>
                <a:gd name="T12" fmla="*/ 3 w 13"/>
                <a:gd name="T13" fmla="*/ 205 h 244"/>
                <a:gd name="T14" fmla="*/ 0 w 13"/>
                <a:gd name="T15" fmla="*/ 121 h 244"/>
                <a:gd name="T16" fmla="*/ 3 w 13"/>
                <a:gd name="T17" fmla="*/ 37 h 244"/>
                <a:gd name="T18" fmla="*/ 8 w 13"/>
                <a:gd name="T19" fmla="*/ 9 h 244"/>
                <a:gd name="T20" fmla="*/ 13 w 13"/>
                <a:gd name="T2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44">
                  <a:moveTo>
                    <a:pt x="13" y="0"/>
                  </a:moveTo>
                  <a:cubicBezTo>
                    <a:pt x="13" y="0"/>
                    <a:pt x="11" y="3"/>
                    <a:pt x="10" y="10"/>
                  </a:cubicBezTo>
                  <a:cubicBezTo>
                    <a:pt x="8" y="16"/>
                    <a:pt x="8" y="26"/>
                    <a:pt x="9" y="37"/>
                  </a:cubicBezTo>
                  <a:cubicBezTo>
                    <a:pt x="10" y="60"/>
                    <a:pt x="12" y="91"/>
                    <a:pt x="11" y="121"/>
                  </a:cubicBezTo>
                  <a:cubicBezTo>
                    <a:pt x="12" y="152"/>
                    <a:pt x="10" y="182"/>
                    <a:pt x="9" y="205"/>
                  </a:cubicBezTo>
                  <a:cubicBezTo>
                    <a:pt x="8" y="228"/>
                    <a:pt x="6" y="244"/>
                    <a:pt x="6" y="244"/>
                  </a:cubicBezTo>
                  <a:cubicBezTo>
                    <a:pt x="6" y="244"/>
                    <a:pt x="4" y="228"/>
                    <a:pt x="3" y="205"/>
                  </a:cubicBezTo>
                  <a:cubicBezTo>
                    <a:pt x="1" y="182"/>
                    <a:pt x="0" y="152"/>
                    <a:pt x="0" y="121"/>
                  </a:cubicBezTo>
                  <a:cubicBezTo>
                    <a:pt x="0" y="91"/>
                    <a:pt x="1" y="60"/>
                    <a:pt x="3" y="37"/>
                  </a:cubicBezTo>
                  <a:cubicBezTo>
                    <a:pt x="3" y="25"/>
                    <a:pt x="5" y="16"/>
                    <a:pt x="8" y="9"/>
                  </a:cubicBezTo>
                  <a:cubicBezTo>
                    <a:pt x="10" y="3"/>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8" name="Freeform 76"/>
            <p:cNvSpPr>
              <a:spLocks/>
            </p:cNvSpPr>
            <p:nvPr/>
          </p:nvSpPr>
          <p:spPr bwMode="auto">
            <a:xfrm>
              <a:off x="1132" y="629"/>
              <a:ext cx="10" cy="4"/>
            </a:xfrm>
            <a:custGeom>
              <a:avLst/>
              <a:gdLst>
                <a:gd name="T0" fmla="*/ 0 w 30"/>
                <a:gd name="T1" fmla="*/ 8 h 11"/>
                <a:gd name="T2" fmla="*/ 4 w 30"/>
                <a:gd name="T3" fmla="*/ 4 h 11"/>
                <a:gd name="T4" fmla="*/ 16 w 30"/>
                <a:gd name="T5" fmla="*/ 0 h 11"/>
                <a:gd name="T6" fmla="*/ 23 w 30"/>
                <a:gd name="T7" fmla="*/ 1 h 11"/>
                <a:gd name="T8" fmla="*/ 29 w 30"/>
                <a:gd name="T9" fmla="*/ 5 h 11"/>
                <a:gd name="T10" fmla="*/ 29 w 30"/>
                <a:gd name="T11" fmla="*/ 11 h 11"/>
                <a:gd name="T12" fmla="*/ 25 w 30"/>
                <a:gd name="T13" fmla="*/ 8 h 11"/>
                <a:gd name="T14" fmla="*/ 17 w 30"/>
                <a:gd name="T15" fmla="*/ 7 h 11"/>
                <a:gd name="T16" fmla="*/ 6 w 30"/>
                <a:gd name="T17" fmla="*/ 8 h 11"/>
                <a:gd name="T18" fmla="*/ 0 w 30"/>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1">
                  <a:moveTo>
                    <a:pt x="0" y="8"/>
                  </a:moveTo>
                  <a:cubicBezTo>
                    <a:pt x="0" y="8"/>
                    <a:pt x="2" y="6"/>
                    <a:pt x="4" y="4"/>
                  </a:cubicBezTo>
                  <a:cubicBezTo>
                    <a:pt x="7" y="2"/>
                    <a:pt x="11" y="0"/>
                    <a:pt x="16" y="0"/>
                  </a:cubicBezTo>
                  <a:cubicBezTo>
                    <a:pt x="18" y="0"/>
                    <a:pt x="21" y="0"/>
                    <a:pt x="23" y="1"/>
                  </a:cubicBezTo>
                  <a:cubicBezTo>
                    <a:pt x="26" y="1"/>
                    <a:pt x="27" y="4"/>
                    <a:pt x="29" y="5"/>
                  </a:cubicBezTo>
                  <a:cubicBezTo>
                    <a:pt x="30" y="9"/>
                    <a:pt x="29" y="11"/>
                    <a:pt x="29" y="11"/>
                  </a:cubicBezTo>
                  <a:cubicBezTo>
                    <a:pt x="29" y="11"/>
                    <a:pt x="28" y="9"/>
                    <a:pt x="25" y="8"/>
                  </a:cubicBezTo>
                  <a:cubicBezTo>
                    <a:pt x="23" y="7"/>
                    <a:pt x="20" y="7"/>
                    <a:pt x="17" y="7"/>
                  </a:cubicBezTo>
                  <a:cubicBezTo>
                    <a:pt x="13" y="7"/>
                    <a:pt x="9" y="8"/>
                    <a:pt x="6" y="8"/>
                  </a:cubicBezTo>
                  <a:cubicBezTo>
                    <a:pt x="3"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99" name="Freeform 77"/>
            <p:cNvSpPr>
              <a:spLocks/>
            </p:cNvSpPr>
            <p:nvPr/>
          </p:nvSpPr>
          <p:spPr bwMode="auto">
            <a:xfrm>
              <a:off x="1144" y="642"/>
              <a:ext cx="5" cy="82"/>
            </a:xfrm>
            <a:custGeom>
              <a:avLst/>
              <a:gdLst>
                <a:gd name="T0" fmla="*/ 0 w 13"/>
                <a:gd name="T1" fmla="*/ 0 h 245"/>
                <a:gd name="T2" fmla="*/ 6 w 13"/>
                <a:gd name="T3" fmla="*/ 10 h 245"/>
                <a:gd name="T4" fmla="*/ 11 w 13"/>
                <a:gd name="T5" fmla="*/ 38 h 245"/>
                <a:gd name="T6" fmla="*/ 13 w 13"/>
                <a:gd name="T7" fmla="*/ 122 h 245"/>
                <a:gd name="T8" fmla="*/ 11 w 13"/>
                <a:gd name="T9" fmla="*/ 206 h 245"/>
                <a:gd name="T10" fmla="*/ 8 w 13"/>
                <a:gd name="T11" fmla="*/ 245 h 245"/>
                <a:gd name="T12" fmla="*/ 5 w 13"/>
                <a:gd name="T13" fmla="*/ 206 h 245"/>
                <a:gd name="T14" fmla="*/ 2 w 13"/>
                <a:gd name="T15" fmla="*/ 122 h 245"/>
                <a:gd name="T16" fmla="*/ 5 w 13"/>
                <a:gd name="T17" fmla="*/ 38 h 245"/>
                <a:gd name="T18" fmla="*/ 3 w 13"/>
                <a:gd name="T19" fmla="*/ 10 h 245"/>
                <a:gd name="T20" fmla="*/ 0 w 13"/>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45">
                  <a:moveTo>
                    <a:pt x="0" y="0"/>
                  </a:moveTo>
                  <a:cubicBezTo>
                    <a:pt x="0" y="0"/>
                    <a:pt x="3" y="3"/>
                    <a:pt x="6" y="10"/>
                  </a:cubicBezTo>
                  <a:cubicBezTo>
                    <a:pt x="8" y="16"/>
                    <a:pt x="11" y="26"/>
                    <a:pt x="11" y="38"/>
                  </a:cubicBezTo>
                  <a:cubicBezTo>
                    <a:pt x="12" y="61"/>
                    <a:pt x="13" y="91"/>
                    <a:pt x="13" y="122"/>
                  </a:cubicBezTo>
                  <a:cubicBezTo>
                    <a:pt x="13" y="153"/>
                    <a:pt x="12" y="183"/>
                    <a:pt x="11" y="206"/>
                  </a:cubicBezTo>
                  <a:cubicBezTo>
                    <a:pt x="10" y="229"/>
                    <a:pt x="8" y="245"/>
                    <a:pt x="8" y="245"/>
                  </a:cubicBezTo>
                  <a:cubicBezTo>
                    <a:pt x="8" y="245"/>
                    <a:pt x="6" y="229"/>
                    <a:pt x="5" y="206"/>
                  </a:cubicBezTo>
                  <a:cubicBezTo>
                    <a:pt x="3" y="183"/>
                    <a:pt x="2" y="153"/>
                    <a:pt x="2" y="122"/>
                  </a:cubicBezTo>
                  <a:cubicBezTo>
                    <a:pt x="2" y="91"/>
                    <a:pt x="3" y="61"/>
                    <a:pt x="5" y="38"/>
                  </a:cubicBezTo>
                  <a:cubicBezTo>
                    <a:pt x="5" y="26"/>
                    <a:pt x="5" y="17"/>
                    <a:pt x="3" y="10"/>
                  </a:cubicBezTo>
                  <a:cubicBezTo>
                    <a:pt x="2"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0" name="Freeform 78"/>
            <p:cNvSpPr>
              <a:spLocks/>
            </p:cNvSpPr>
            <p:nvPr/>
          </p:nvSpPr>
          <p:spPr bwMode="auto">
            <a:xfrm>
              <a:off x="1131" y="627"/>
              <a:ext cx="14" cy="7"/>
            </a:xfrm>
            <a:custGeom>
              <a:avLst/>
              <a:gdLst>
                <a:gd name="T0" fmla="*/ 0 w 40"/>
                <a:gd name="T1" fmla="*/ 10 h 21"/>
                <a:gd name="T2" fmla="*/ 7 w 40"/>
                <a:gd name="T3" fmla="*/ 5 h 21"/>
                <a:gd name="T4" fmla="*/ 25 w 40"/>
                <a:gd name="T5" fmla="*/ 0 h 21"/>
                <a:gd name="T6" fmla="*/ 35 w 40"/>
                <a:gd name="T7" fmla="*/ 3 h 21"/>
                <a:gd name="T8" fmla="*/ 40 w 40"/>
                <a:gd name="T9" fmla="*/ 12 h 21"/>
                <a:gd name="T10" fmla="*/ 38 w 40"/>
                <a:gd name="T11" fmla="*/ 21 h 21"/>
                <a:gd name="T12" fmla="*/ 35 w 40"/>
                <a:gd name="T13" fmla="*/ 13 h 21"/>
                <a:gd name="T14" fmla="*/ 31 w 40"/>
                <a:gd name="T15" fmla="*/ 9 h 21"/>
                <a:gd name="T16" fmla="*/ 24 w 40"/>
                <a:gd name="T17" fmla="*/ 7 h 21"/>
                <a:gd name="T18" fmla="*/ 8 w 40"/>
                <a:gd name="T19" fmla="*/ 9 h 21"/>
                <a:gd name="T20" fmla="*/ 0 w 40"/>
                <a:gd name="T2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1">
                  <a:moveTo>
                    <a:pt x="0" y="10"/>
                  </a:moveTo>
                  <a:cubicBezTo>
                    <a:pt x="0" y="10"/>
                    <a:pt x="3" y="7"/>
                    <a:pt x="7" y="5"/>
                  </a:cubicBezTo>
                  <a:cubicBezTo>
                    <a:pt x="11" y="2"/>
                    <a:pt x="17" y="0"/>
                    <a:pt x="25" y="0"/>
                  </a:cubicBezTo>
                  <a:cubicBezTo>
                    <a:pt x="28" y="0"/>
                    <a:pt x="32" y="1"/>
                    <a:pt x="35" y="3"/>
                  </a:cubicBezTo>
                  <a:cubicBezTo>
                    <a:pt x="38" y="6"/>
                    <a:pt x="39" y="10"/>
                    <a:pt x="40" y="12"/>
                  </a:cubicBezTo>
                  <a:cubicBezTo>
                    <a:pt x="40" y="18"/>
                    <a:pt x="38" y="21"/>
                    <a:pt x="38" y="21"/>
                  </a:cubicBezTo>
                  <a:cubicBezTo>
                    <a:pt x="38" y="21"/>
                    <a:pt x="37" y="17"/>
                    <a:pt x="35" y="13"/>
                  </a:cubicBezTo>
                  <a:cubicBezTo>
                    <a:pt x="35" y="11"/>
                    <a:pt x="33" y="10"/>
                    <a:pt x="31" y="9"/>
                  </a:cubicBezTo>
                  <a:cubicBezTo>
                    <a:pt x="29" y="8"/>
                    <a:pt x="27" y="7"/>
                    <a:pt x="24" y="7"/>
                  </a:cubicBezTo>
                  <a:cubicBezTo>
                    <a:pt x="19" y="7"/>
                    <a:pt x="13" y="8"/>
                    <a:pt x="8" y="9"/>
                  </a:cubicBezTo>
                  <a:cubicBezTo>
                    <a:pt x="4" y="10"/>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1" name="Freeform 79"/>
            <p:cNvSpPr>
              <a:spLocks/>
            </p:cNvSpPr>
            <p:nvPr/>
          </p:nvSpPr>
          <p:spPr bwMode="auto">
            <a:xfrm>
              <a:off x="1137" y="632"/>
              <a:ext cx="12" cy="11"/>
            </a:xfrm>
            <a:custGeom>
              <a:avLst/>
              <a:gdLst>
                <a:gd name="T0" fmla="*/ 19 w 37"/>
                <a:gd name="T1" fmla="*/ 33 h 33"/>
                <a:gd name="T2" fmla="*/ 15 w 37"/>
                <a:gd name="T3" fmla="*/ 33 h 33"/>
                <a:gd name="T4" fmla="*/ 5 w 37"/>
                <a:gd name="T5" fmla="*/ 28 h 33"/>
                <a:gd name="T6" fmla="*/ 2 w 37"/>
                <a:gd name="T7" fmla="*/ 13 h 33"/>
                <a:gd name="T8" fmla="*/ 17 w 37"/>
                <a:gd name="T9" fmla="*/ 1 h 33"/>
                <a:gd name="T10" fmla="*/ 33 w 37"/>
                <a:gd name="T11" fmla="*/ 9 h 33"/>
                <a:gd name="T12" fmla="*/ 34 w 37"/>
                <a:gd name="T13" fmla="*/ 25 h 33"/>
                <a:gd name="T14" fmla="*/ 25 w 37"/>
                <a:gd name="T15" fmla="*/ 32 h 33"/>
                <a:gd name="T16" fmla="*/ 22 w 37"/>
                <a:gd name="T17" fmla="*/ 32 h 33"/>
                <a:gd name="T18" fmla="*/ 30 w 37"/>
                <a:gd name="T19" fmla="*/ 23 h 33"/>
                <a:gd name="T20" fmla="*/ 28 w 37"/>
                <a:gd name="T21" fmla="*/ 13 h 33"/>
                <a:gd name="T22" fmla="*/ 18 w 37"/>
                <a:gd name="T23" fmla="*/ 8 h 33"/>
                <a:gd name="T24" fmla="*/ 9 w 37"/>
                <a:gd name="T25" fmla="*/ 15 h 33"/>
                <a:gd name="T26" fmla="*/ 9 w 37"/>
                <a:gd name="T27" fmla="*/ 25 h 33"/>
                <a:gd name="T28" fmla="*/ 19 w 37"/>
                <a:gd name="T2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33">
                  <a:moveTo>
                    <a:pt x="19" y="33"/>
                  </a:moveTo>
                  <a:cubicBezTo>
                    <a:pt x="19" y="33"/>
                    <a:pt x="17" y="33"/>
                    <a:pt x="15" y="33"/>
                  </a:cubicBezTo>
                  <a:cubicBezTo>
                    <a:pt x="12" y="33"/>
                    <a:pt x="9" y="32"/>
                    <a:pt x="5" y="28"/>
                  </a:cubicBezTo>
                  <a:cubicBezTo>
                    <a:pt x="3" y="24"/>
                    <a:pt x="0" y="19"/>
                    <a:pt x="2" y="13"/>
                  </a:cubicBezTo>
                  <a:cubicBezTo>
                    <a:pt x="4" y="7"/>
                    <a:pt x="10" y="2"/>
                    <a:pt x="17" y="1"/>
                  </a:cubicBezTo>
                  <a:cubicBezTo>
                    <a:pt x="24" y="0"/>
                    <a:pt x="31" y="4"/>
                    <a:pt x="33" y="9"/>
                  </a:cubicBezTo>
                  <a:cubicBezTo>
                    <a:pt x="37" y="15"/>
                    <a:pt x="36" y="21"/>
                    <a:pt x="34" y="25"/>
                  </a:cubicBezTo>
                  <a:cubicBezTo>
                    <a:pt x="31" y="29"/>
                    <a:pt x="28" y="31"/>
                    <a:pt x="25" y="32"/>
                  </a:cubicBezTo>
                  <a:cubicBezTo>
                    <a:pt x="23" y="33"/>
                    <a:pt x="22" y="32"/>
                    <a:pt x="22" y="32"/>
                  </a:cubicBezTo>
                  <a:cubicBezTo>
                    <a:pt x="21" y="32"/>
                    <a:pt x="28" y="30"/>
                    <a:pt x="30" y="23"/>
                  </a:cubicBezTo>
                  <a:cubicBezTo>
                    <a:pt x="31" y="20"/>
                    <a:pt x="30" y="16"/>
                    <a:pt x="28" y="13"/>
                  </a:cubicBezTo>
                  <a:cubicBezTo>
                    <a:pt x="26" y="10"/>
                    <a:pt x="22" y="8"/>
                    <a:pt x="18" y="8"/>
                  </a:cubicBezTo>
                  <a:cubicBezTo>
                    <a:pt x="14" y="8"/>
                    <a:pt x="10" y="11"/>
                    <a:pt x="9" y="15"/>
                  </a:cubicBezTo>
                  <a:cubicBezTo>
                    <a:pt x="7" y="18"/>
                    <a:pt x="7" y="23"/>
                    <a:pt x="9" y="25"/>
                  </a:cubicBezTo>
                  <a:cubicBezTo>
                    <a:pt x="12" y="32"/>
                    <a:pt x="19" y="33"/>
                    <a:pt x="1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2" name="Freeform 80"/>
            <p:cNvSpPr>
              <a:spLocks/>
            </p:cNvSpPr>
            <p:nvPr/>
          </p:nvSpPr>
          <p:spPr bwMode="auto">
            <a:xfrm>
              <a:off x="896" y="1172"/>
              <a:ext cx="132" cy="81"/>
            </a:xfrm>
            <a:custGeom>
              <a:avLst/>
              <a:gdLst>
                <a:gd name="T0" fmla="*/ 396 w 397"/>
                <a:gd name="T1" fmla="*/ 10 h 242"/>
                <a:gd name="T2" fmla="*/ 396 w 397"/>
                <a:gd name="T3" fmla="*/ 9 h 242"/>
                <a:gd name="T4" fmla="*/ 394 w 397"/>
                <a:gd name="T5" fmla="*/ 6 h 242"/>
                <a:gd name="T6" fmla="*/ 393 w 397"/>
                <a:gd name="T7" fmla="*/ 5 h 242"/>
                <a:gd name="T8" fmla="*/ 386 w 397"/>
                <a:gd name="T9" fmla="*/ 1 h 242"/>
                <a:gd name="T10" fmla="*/ 378 w 397"/>
                <a:gd name="T11" fmla="*/ 0 h 242"/>
                <a:gd name="T12" fmla="*/ 335 w 397"/>
                <a:gd name="T13" fmla="*/ 12 h 242"/>
                <a:gd name="T14" fmla="*/ 297 w 397"/>
                <a:gd name="T15" fmla="*/ 28 h 242"/>
                <a:gd name="T16" fmla="*/ 38 w 397"/>
                <a:gd name="T17" fmla="*/ 189 h 242"/>
                <a:gd name="T18" fmla="*/ 16 w 397"/>
                <a:gd name="T19" fmla="*/ 209 h 242"/>
                <a:gd name="T20" fmla="*/ 7 w 397"/>
                <a:gd name="T21" fmla="*/ 220 h 242"/>
                <a:gd name="T22" fmla="*/ 0 w 397"/>
                <a:gd name="T23" fmla="*/ 234 h 242"/>
                <a:gd name="T24" fmla="*/ 7 w 397"/>
                <a:gd name="T25" fmla="*/ 241 h 242"/>
                <a:gd name="T26" fmla="*/ 14 w 397"/>
                <a:gd name="T27" fmla="*/ 241 h 242"/>
                <a:gd name="T28" fmla="*/ 26 w 397"/>
                <a:gd name="T29" fmla="*/ 239 h 242"/>
                <a:gd name="T30" fmla="*/ 45 w 397"/>
                <a:gd name="T31" fmla="*/ 232 h 242"/>
                <a:gd name="T32" fmla="*/ 79 w 397"/>
                <a:gd name="T33" fmla="*/ 215 h 242"/>
                <a:gd name="T34" fmla="*/ 44 w 397"/>
                <a:gd name="T35" fmla="*/ 228 h 242"/>
                <a:gd name="T36" fmla="*/ 25 w 397"/>
                <a:gd name="T37" fmla="*/ 233 h 242"/>
                <a:gd name="T38" fmla="*/ 14 w 397"/>
                <a:gd name="T39" fmla="*/ 234 h 242"/>
                <a:gd name="T40" fmla="*/ 9 w 397"/>
                <a:gd name="T41" fmla="*/ 234 h 242"/>
                <a:gd name="T42" fmla="*/ 8 w 397"/>
                <a:gd name="T43" fmla="*/ 233 h 242"/>
                <a:gd name="T44" fmla="*/ 14 w 397"/>
                <a:gd name="T45" fmla="*/ 225 h 242"/>
                <a:gd name="T46" fmla="*/ 23 w 397"/>
                <a:gd name="T47" fmla="*/ 216 h 242"/>
                <a:gd name="T48" fmla="*/ 46 w 397"/>
                <a:gd name="T49" fmla="*/ 198 h 242"/>
                <a:gd name="T50" fmla="*/ 164 w 397"/>
                <a:gd name="T51" fmla="*/ 122 h 242"/>
                <a:gd name="T52" fmla="*/ 306 w 397"/>
                <a:gd name="T53" fmla="*/ 47 h 242"/>
                <a:gd name="T54" fmla="*/ 343 w 397"/>
                <a:gd name="T55" fmla="*/ 31 h 242"/>
                <a:gd name="T56" fmla="*/ 371 w 397"/>
                <a:gd name="T57" fmla="*/ 22 h 242"/>
                <a:gd name="T58" fmla="*/ 363 w 397"/>
                <a:gd name="T59" fmla="*/ 31 h 242"/>
                <a:gd name="T60" fmla="*/ 334 w 397"/>
                <a:gd name="T61" fmla="*/ 55 h 242"/>
                <a:gd name="T62" fmla="*/ 219 w 397"/>
                <a:gd name="T63" fmla="*/ 135 h 242"/>
                <a:gd name="T64" fmla="*/ 170 w 397"/>
                <a:gd name="T65" fmla="*/ 164 h 242"/>
                <a:gd name="T66" fmla="*/ 133 w 397"/>
                <a:gd name="T67" fmla="*/ 186 h 242"/>
                <a:gd name="T68" fmla="*/ 100 w 397"/>
                <a:gd name="T69" fmla="*/ 206 h 242"/>
                <a:gd name="T70" fmla="*/ 135 w 397"/>
                <a:gd name="T71" fmla="*/ 190 h 242"/>
                <a:gd name="T72" fmla="*/ 174 w 397"/>
                <a:gd name="T73" fmla="*/ 171 h 242"/>
                <a:gd name="T74" fmla="*/ 225 w 397"/>
                <a:gd name="T75" fmla="*/ 145 h 242"/>
                <a:gd name="T76" fmla="*/ 345 w 397"/>
                <a:gd name="T77" fmla="*/ 70 h 242"/>
                <a:gd name="T78" fmla="*/ 376 w 397"/>
                <a:gd name="T79" fmla="*/ 45 h 242"/>
                <a:gd name="T80" fmla="*/ 391 w 397"/>
                <a:gd name="T81" fmla="*/ 29 h 242"/>
                <a:gd name="T82" fmla="*/ 397 w 397"/>
                <a:gd name="T83" fmla="*/ 12 h 242"/>
                <a:gd name="T84" fmla="*/ 396 w 397"/>
                <a:gd name="T85" fmla="*/ 1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7" h="242">
                  <a:moveTo>
                    <a:pt x="396" y="10"/>
                  </a:moveTo>
                  <a:cubicBezTo>
                    <a:pt x="396" y="9"/>
                    <a:pt x="396" y="9"/>
                    <a:pt x="396" y="9"/>
                  </a:cubicBezTo>
                  <a:cubicBezTo>
                    <a:pt x="395" y="8"/>
                    <a:pt x="397" y="10"/>
                    <a:pt x="394" y="6"/>
                  </a:cubicBezTo>
                  <a:cubicBezTo>
                    <a:pt x="393" y="5"/>
                    <a:pt x="393" y="5"/>
                    <a:pt x="393" y="5"/>
                  </a:cubicBezTo>
                  <a:cubicBezTo>
                    <a:pt x="392" y="3"/>
                    <a:pt x="387" y="1"/>
                    <a:pt x="386" y="1"/>
                  </a:cubicBezTo>
                  <a:cubicBezTo>
                    <a:pt x="382" y="0"/>
                    <a:pt x="380" y="0"/>
                    <a:pt x="378" y="0"/>
                  </a:cubicBezTo>
                  <a:cubicBezTo>
                    <a:pt x="361" y="2"/>
                    <a:pt x="349" y="7"/>
                    <a:pt x="335" y="12"/>
                  </a:cubicBezTo>
                  <a:cubicBezTo>
                    <a:pt x="322" y="17"/>
                    <a:pt x="309" y="22"/>
                    <a:pt x="297" y="28"/>
                  </a:cubicBezTo>
                  <a:cubicBezTo>
                    <a:pt x="196" y="76"/>
                    <a:pt x="103" y="136"/>
                    <a:pt x="38" y="189"/>
                  </a:cubicBezTo>
                  <a:cubicBezTo>
                    <a:pt x="30" y="195"/>
                    <a:pt x="23" y="202"/>
                    <a:pt x="16" y="209"/>
                  </a:cubicBezTo>
                  <a:cubicBezTo>
                    <a:pt x="13" y="212"/>
                    <a:pt x="10" y="216"/>
                    <a:pt x="7" y="220"/>
                  </a:cubicBezTo>
                  <a:cubicBezTo>
                    <a:pt x="4" y="224"/>
                    <a:pt x="1" y="227"/>
                    <a:pt x="0" y="234"/>
                  </a:cubicBezTo>
                  <a:cubicBezTo>
                    <a:pt x="0" y="238"/>
                    <a:pt x="4" y="241"/>
                    <a:pt x="7" y="241"/>
                  </a:cubicBezTo>
                  <a:cubicBezTo>
                    <a:pt x="10" y="242"/>
                    <a:pt x="12" y="241"/>
                    <a:pt x="14" y="241"/>
                  </a:cubicBezTo>
                  <a:cubicBezTo>
                    <a:pt x="19" y="241"/>
                    <a:pt x="22" y="240"/>
                    <a:pt x="26" y="239"/>
                  </a:cubicBezTo>
                  <a:cubicBezTo>
                    <a:pt x="33" y="236"/>
                    <a:pt x="39" y="234"/>
                    <a:pt x="45" y="232"/>
                  </a:cubicBezTo>
                  <a:cubicBezTo>
                    <a:pt x="67" y="222"/>
                    <a:pt x="79" y="215"/>
                    <a:pt x="79" y="215"/>
                  </a:cubicBezTo>
                  <a:cubicBezTo>
                    <a:pt x="79" y="215"/>
                    <a:pt x="66" y="221"/>
                    <a:pt x="44" y="228"/>
                  </a:cubicBezTo>
                  <a:cubicBezTo>
                    <a:pt x="38" y="230"/>
                    <a:pt x="32" y="232"/>
                    <a:pt x="25" y="233"/>
                  </a:cubicBezTo>
                  <a:cubicBezTo>
                    <a:pt x="21" y="234"/>
                    <a:pt x="17" y="234"/>
                    <a:pt x="14" y="234"/>
                  </a:cubicBezTo>
                  <a:cubicBezTo>
                    <a:pt x="12" y="234"/>
                    <a:pt x="10" y="234"/>
                    <a:pt x="9" y="234"/>
                  </a:cubicBezTo>
                  <a:cubicBezTo>
                    <a:pt x="8" y="234"/>
                    <a:pt x="8" y="234"/>
                    <a:pt x="8" y="233"/>
                  </a:cubicBezTo>
                  <a:cubicBezTo>
                    <a:pt x="8" y="232"/>
                    <a:pt x="11" y="228"/>
                    <a:pt x="14" y="225"/>
                  </a:cubicBezTo>
                  <a:cubicBezTo>
                    <a:pt x="16" y="222"/>
                    <a:pt x="20" y="219"/>
                    <a:pt x="23" y="216"/>
                  </a:cubicBezTo>
                  <a:cubicBezTo>
                    <a:pt x="30" y="210"/>
                    <a:pt x="38" y="204"/>
                    <a:pt x="46" y="198"/>
                  </a:cubicBezTo>
                  <a:cubicBezTo>
                    <a:pt x="78" y="173"/>
                    <a:pt x="120" y="148"/>
                    <a:pt x="164" y="122"/>
                  </a:cubicBezTo>
                  <a:cubicBezTo>
                    <a:pt x="208" y="97"/>
                    <a:pt x="256" y="70"/>
                    <a:pt x="306" y="47"/>
                  </a:cubicBezTo>
                  <a:cubicBezTo>
                    <a:pt x="318" y="41"/>
                    <a:pt x="330" y="36"/>
                    <a:pt x="343" y="31"/>
                  </a:cubicBezTo>
                  <a:cubicBezTo>
                    <a:pt x="352" y="27"/>
                    <a:pt x="362" y="24"/>
                    <a:pt x="371" y="22"/>
                  </a:cubicBezTo>
                  <a:cubicBezTo>
                    <a:pt x="369" y="25"/>
                    <a:pt x="366" y="28"/>
                    <a:pt x="363" y="31"/>
                  </a:cubicBezTo>
                  <a:cubicBezTo>
                    <a:pt x="354" y="39"/>
                    <a:pt x="344" y="47"/>
                    <a:pt x="334" y="55"/>
                  </a:cubicBezTo>
                  <a:cubicBezTo>
                    <a:pt x="293" y="86"/>
                    <a:pt x="253" y="113"/>
                    <a:pt x="219" y="135"/>
                  </a:cubicBezTo>
                  <a:cubicBezTo>
                    <a:pt x="202" y="146"/>
                    <a:pt x="185" y="155"/>
                    <a:pt x="170" y="164"/>
                  </a:cubicBezTo>
                  <a:cubicBezTo>
                    <a:pt x="156" y="172"/>
                    <a:pt x="143" y="180"/>
                    <a:pt x="133" y="186"/>
                  </a:cubicBezTo>
                  <a:cubicBezTo>
                    <a:pt x="112" y="199"/>
                    <a:pt x="100" y="206"/>
                    <a:pt x="100" y="206"/>
                  </a:cubicBezTo>
                  <a:cubicBezTo>
                    <a:pt x="100" y="206"/>
                    <a:pt x="113" y="200"/>
                    <a:pt x="135" y="190"/>
                  </a:cubicBezTo>
                  <a:cubicBezTo>
                    <a:pt x="146" y="184"/>
                    <a:pt x="159" y="178"/>
                    <a:pt x="174" y="171"/>
                  </a:cubicBezTo>
                  <a:cubicBezTo>
                    <a:pt x="189" y="163"/>
                    <a:pt x="206" y="156"/>
                    <a:pt x="225" y="145"/>
                  </a:cubicBezTo>
                  <a:cubicBezTo>
                    <a:pt x="261" y="125"/>
                    <a:pt x="303" y="101"/>
                    <a:pt x="345" y="70"/>
                  </a:cubicBezTo>
                  <a:cubicBezTo>
                    <a:pt x="355" y="62"/>
                    <a:pt x="366" y="54"/>
                    <a:pt x="376" y="45"/>
                  </a:cubicBezTo>
                  <a:cubicBezTo>
                    <a:pt x="381" y="40"/>
                    <a:pt x="386" y="35"/>
                    <a:pt x="391" y="29"/>
                  </a:cubicBezTo>
                  <a:cubicBezTo>
                    <a:pt x="393" y="25"/>
                    <a:pt x="397" y="23"/>
                    <a:pt x="397" y="12"/>
                  </a:cubicBezTo>
                  <a:cubicBezTo>
                    <a:pt x="397" y="11"/>
                    <a:pt x="396" y="11"/>
                    <a:pt x="39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3" name="Freeform 81"/>
            <p:cNvSpPr>
              <a:spLocks/>
            </p:cNvSpPr>
            <p:nvPr/>
          </p:nvSpPr>
          <p:spPr bwMode="auto">
            <a:xfrm>
              <a:off x="918" y="1148"/>
              <a:ext cx="66" cy="54"/>
            </a:xfrm>
            <a:custGeom>
              <a:avLst/>
              <a:gdLst>
                <a:gd name="T0" fmla="*/ 185 w 198"/>
                <a:gd name="T1" fmla="*/ 103 h 162"/>
                <a:gd name="T2" fmla="*/ 150 w 198"/>
                <a:gd name="T3" fmla="*/ 76 h 162"/>
                <a:gd name="T4" fmla="*/ 99 w 198"/>
                <a:gd name="T5" fmla="*/ 39 h 162"/>
                <a:gd name="T6" fmla="*/ 70 w 198"/>
                <a:gd name="T7" fmla="*/ 19 h 162"/>
                <a:gd name="T8" fmla="*/ 55 w 198"/>
                <a:gd name="T9" fmla="*/ 9 h 162"/>
                <a:gd name="T10" fmla="*/ 48 w 198"/>
                <a:gd name="T11" fmla="*/ 4 h 162"/>
                <a:gd name="T12" fmla="*/ 46 w 198"/>
                <a:gd name="T13" fmla="*/ 3 h 162"/>
                <a:gd name="T14" fmla="*/ 40 w 198"/>
                <a:gd name="T15" fmla="*/ 0 h 162"/>
                <a:gd name="T16" fmla="*/ 34 w 198"/>
                <a:gd name="T17" fmla="*/ 0 h 162"/>
                <a:gd name="T18" fmla="*/ 32 w 198"/>
                <a:gd name="T19" fmla="*/ 1 h 162"/>
                <a:gd name="T20" fmla="*/ 30 w 198"/>
                <a:gd name="T21" fmla="*/ 2 h 162"/>
                <a:gd name="T22" fmla="*/ 29 w 198"/>
                <a:gd name="T23" fmla="*/ 3 h 162"/>
                <a:gd name="T24" fmla="*/ 13 w 198"/>
                <a:gd name="T25" fmla="*/ 12 h 162"/>
                <a:gd name="T26" fmla="*/ 9 w 198"/>
                <a:gd name="T27" fmla="*/ 14 h 162"/>
                <a:gd name="T28" fmla="*/ 7 w 198"/>
                <a:gd name="T29" fmla="*/ 15 h 162"/>
                <a:gd name="T30" fmla="*/ 7 w 198"/>
                <a:gd name="T31" fmla="*/ 16 h 162"/>
                <a:gd name="T32" fmla="*/ 4 w 198"/>
                <a:gd name="T33" fmla="*/ 17 h 162"/>
                <a:gd name="T34" fmla="*/ 1 w 198"/>
                <a:gd name="T35" fmla="*/ 22 h 162"/>
                <a:gd name="T36" fmla="*/ 2 w 198"/>
                <a:gd name="T37" fmla="*/ 33 h 162"/>
                <a:gd name="T38" fmla="*/ 4 w 198"/>
                <a:gd name="T39" fmla="*/ 36 h 162"/>
                <a:gd name="T40" fmla="*/ 6 w 198"/>
                <a:gd name="T41" fmla="*/ 39 h 162"/>
                <a:gd name="T42" fmla="*/ 28 w 198"/>
                <a:gd name="T43" fmla="*/ 67 h 162"/>
                <a:gd name="T44" fmla="*/ 67 w 198"/>
                <a:gd name="T45" fmla="*/ 116 h 162"/>
                <a:gd name="T46" fmla="*/ 96 w 198"/>
                <a:gd name="T47" fmla="*/ 150 h 162"/>
                <a:gd name="T48" fmla="*/ 107 w 198"/>
                <a:gd name="T49" fmla="*/ 162 h 162"/>
                <a:gd name="T50" fmla="*/ 99 w 198"/>
                <a:gd name="T51" fmla="*/ 147 h 162"/>
                <a:gd name="T52" fmla="*/ 77 w 198"/>
                <a:gd name="T53" fmla="*/ 109 h 162"/>
                <a:gd name="T54" fmla="*/ 43 w 198"/>
                <a:gd name="T55" fmla="*/ 57 h 162"/>
                <a:gd name="T56" fmla="*/ 24 w 198"/>
                <a:gd name="T57" fmla="*/ 29 h 162"/>
                <a:gd name="T58" fmla="*/ 37 w 198"/>
                <a:gd name="T59" fmla="*/ 22 h 162"/>
                <a:gd name="T60" fmla="*/ 44 w 198"/>
                <a:gd name="T61" fmla="*/ 27 h 162"/>
                <a:gd name="T62" fmla="*/ 59 w 198"/>
                <a:gd name="T63" fmla="*/ 36 h 162"/>
                <a:gd name="T64" fmla="*/ 89 w 198"/>
                <a:gd name="T65" fmla="*/ 55 h 162"/>
                <a:gd name="T66" fmla="*/ 143 w 198"/>
                <a:gd name="T67" fmla="*/ 86 h 162"/>
                <a:gd name="T68" fmla="*/ 182 w 198"/>
                <a:gd name="T69" fmla="*/ 107 h 162"/>
                <a:gd name="T70" fmla="*/ 198 w 198"/>
                <a:gd name="T71" fmla="*/ 114 h 162"/>
                <a:gd name="T72" fmla="*/ 185 w 198"/>
                <a:gd name="T73" fmla="*/ 10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62">
                  <a:moveTo>
                    <a:pt x="185" y="103"/>
                  </a:moveTo>
                  <a:cubicBezTo>
                    <a:pt x="176" y="97"/>
                    <a:pt x="165" y="87"/>
                    <a:pt x="150" y="76"/>
                  </a:cubicBezTo>
                  <a:cubicBezTo>
                    <a:pt x="135" y="65"/>
                    <a:pt x="118" y="52"/>
                    <a:pt x="99" y="39"/>
                  </a:cubicBezTo>
                  <a:cubicBezTo>
                    <a:pt x="90" y="33"/>
                    <a:pt x="80" y="26"/>
                    <a:pt x="70" y="19"/>
                  </a:cubicBezTo>
                  <a:cubicBezTo>
                    <a:pt x="55" y="9"/>
                    <a:pt x="55" y="9"/>
                    <a:pt x="55" y="9"/>
                  </a:cubicBezTo>
                  <a:cubicBezTo>
                    <a:pt x="48" y="4"/>
                    <a:pt x="48" y="4"/>
                    <a:pt x="48" y="4"/>
                  </a:cubicBezTo>
                  <a:cubicBezTo>
                    <a:pt x="46" y="3"/>
                    <a:pt x="46" y="3"/>
                    <a:pt x="46" y="3"/>
                  </a:cubicBezTo>
                  <a:cubicBezTo>
                    <a:pt x="46" y="3"/>
                    <a:pt x="42" y="0"/>
                    <a:pt x="40" y="0"/>
                  </a:cubicBezTo>
                  <a:cubicBezTo>
                    <a:pt x="38" y="0"/>
                    <a:pt x="36" y="0"/>
                    <a:pt x="34" y="0"/>
                  </a:cubicBezTo>
                  <a:cubicBezTo>
                    <a:pt x="33" y="1"/>
                    <a:pt x="32" y="1"/>
                    <a:pt x="32" y="1"/>
                  </a:cubicBezTo>
                  <a:cubicBezTo>
                    <a:pt x="30" y="2"/>
                    <a:pt x="30" y="2"/>
                    <a:pt x="30" y="2"/>
                  </a:cubicBezTo>
                  <a:cubicBezTo>
                    <a:pt x="29" y="3"/>
                    <a:pt x="29" y="3"/>
                    <a:pt x="29" y="3"/>
                  </a:cubicBezTo>
                  <a:cubicBezTo>
                    <a:pt x="13" y="12"/>
                    <a:pt x="13" y="12"/>
                    <a:pt x="13" y="12"/>
                  </a:cubicBezTo>
                  <a:cubicBezTo>
                    <a:pt x="9" y="14"/>
                    <a:pt x="9" y="14"/>
                    <a:pt x="9" y="14"/>
                  </a:cubicBezTo>
                  <a:cubicBezTo>
                    <a:pt x="7" y="15"/>
                    <a:pt x="7" y="15"/>
                    <a:pt x="7" y="15"/>
                  </a:cubicBezTo>
                  <a:cubicBezTo>
                    <a:pt x="7" y="16"/>
                    <a:pt x="7" y="16"/>
                    <a:pt x="7" y="16"/>
                  </a:cubicBezTo>
                  <a:cubicBezTo>
                    <a:pt x="6" y="16"/>
                    <a:pt x="5" y="17"/>
                    <a:pt x="4" y="17"/>
                  </a:cubicBezTo>
                  <a:cubicBezTo>
                    <a:pt x="3" y="19"/>
                    <a:pt x="2" y="20"/>
                    <a:pt x="1" y="22"/>
                  </a:cubicBezTo>
                  <a:cubicBezTo>
                    <a:pt x="0" y="26"/>
                    <a:pt x="0" y="29"/>
                    <a:pt x="2" y="33"/>
                  </a:cubicBezTo>
                  <a:cubicBezTo>
                    <a:pt x="4" y="36"/>
                    <a:pt x="4" y="36"/>
                    <a:pt x="4" y="36"/>
                  </a:cubicBezTo>
                  <a:cubicBezTo>
                    <a:pt x="6" y="39"/>
                    <a:pt x="6" y="39"/>
                    <a:pt x="6" y="39"/>
                  </a:cubicBezTo>
                  <a:cubicBezTo>
                    <a:pt x="13" y="49"/>
                    <a:pt x="21" y="58"/>
                    <a:pt x="28" y="67"/>
                  </a:cubicBezTo>
                  <a:cubicBezTo>
                    <a:pt x="42" y="86"/>
                    <a:pt x="55" y="102"/>
                    <a:pt x="67" y="116"/>
                  </a:cubicBezTo>
                  <a:cubicBezTo>
                    <a:pt x="78" y="130"/>
                    <a:pt x="89" y="142"/>
                    <a:pt x="96" y="150"/>
                  </a:cubicBezTo>
                  <a:cubicBezTo>
                    <a:pt x="103" y="158"/>
                    <a:pt x="107" y="162"/>
                    <a:pt x="107" y="162"/>
                  </a:cubicBezTo>
                  <a:cubicBezTo>
                    <a:pt x="107" y="162"/>
                    <a:pt x="104" y="157"/>
                    <a:pt x="99" y="147"/>
                  </a:cubicBezTo>
                  <a:cubicBezTo>
                    <a:pt x="94" y="138"/>
                    <a:pt x="86" y="125"/>
                    <a:pt x="77" y="109"/>
                  </a:cubicBezTo>
                  <a:cubicBezTo>
                    <a:pt x="67" y="94"/>
                    <a:pt x="55" y="76"/>
                    <a:pt x="43" y="57"/>
                  </a:cubicBezTo>
                  <a:cubicBezTo>
                    <a:pt x="37" y="48"/>
                    <a:pt x="31" y="39"/>
                    <a:pt x="24" y="29"/>
                  </a:cubicBezTo>
                  <a:cubicBezTo>
                    <a:pt x="37" y="22"/>
                    <a:pt x="37" y="22"/>
                    <a:pt x="37" y="22"/>
                  </a:cubicBezTo>
                  <a:cubicBezTo>
                    <a:pt x="44" y="27"/>
                    <a:pt x="44" y="27"/>
                    <a:pt x="44" y="27"/>
                  </a:cubicBezTo>
                  <a:cubicBezTo>
                    <a:pt x="59" y="36"/>
                    <a:pt x="59" y="36"/>
                    <a:pt x="59" y="36"/>
                  </a:cubicBezTo>
                  <a:cubicBezTo>
                    <a:pt x="69" y="43"/>
                    <a:pt x="80" y="49"/>
                    <a:pt x="89" y="55"/>
                  </a:cubicBezTo>
                  <a:cubicBezTo>
                    <a:pt x="109" y="67"/>
                    <a:pt x="127" y="77"/>
                    <a:pt x="143" y="86"/>
                  </a:cubicBezTo>
                  <a:cubicBezTo>
                    <a:pt x="159" y="95"/>
                    <a:pt x="173" y="102"/>
                    <a:pt x="182" y="107"/>
                  </a:cubicBezTo>
                  <a:cubicBezTo>
                    <a:pt x="192" y="112"/>
                    <a:pt x="198" y="114"/>
                    <a:pt x="198" y="114"/>
                  </a:cubicBezTo>
                  <a:cubicBezTo>
                    <a:pt x="198" y="114"/>
                    <a:pt x="193" y="110"/>
                    <a:pt x="185"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4" name="Freeform 82"/>
            <p:cNvSpPr>
              <a:spLocks/>
            </p:cNvSpPr>
            <p:nvPr/>
          </p:nvSpPr>
          <p:spPr bwMode="auto">
            <a:xfrm>
              <a:off x="882" y="1210"/>
              <a:ext cx="41" cy="26"/>
            </a:xfrm>
            <a:custGeom>
              <a:avLst/>
              <a:gdLst>
                <a:gd name="T0" fmla="*/ 41 w 123"/>
                <a:gd name="T1" fmla="*/ 22 h 76"/>
                <a:gd name="T2" fmla="*/ 44 w 123"/>
                <a:gd name="T3" fmla="*/ 21 h 76"/>
                <a:gd name="T4" fmla="*/ 59 w 123"/>
                <a:gd name="T5" fmla="*/ 26 h 76"/>
                <a:gd name="T6" fmla="*/ 91 w 123"/>
                <a:gd name="T7" fmla="*/ 35 h 76"/>
                <a:gd name="T8" fmla="*/ 123 w 123"/>
                <a:gd name="T9" fmla="*/ 40 h 76"/>
                <a:gd name="T10" fmla="*/ 95 w 123"/>
                <a:gd name="T11" fmla="*/ 23 h 76"/>
                <a:gd name="T12" fmla="*/ 66 w 123"/>
                <a:gd name="T13" fmla="*/ 9 h 76"/>
                <a:gd name="T14" fmla="*/ 48 w 123"/>
                <a:gd name="T15" fmla="*/ 1 h 76"/>
                <a:gd name="T16" fmla="*/ 36 w 123"/>
                <a:gd name="T17" fmla="*/ 2 h 76"/>
                <a:gd name="T18" fmla="*/ 31 w 123"/>
                <a:gd name="T19" fmla="*/ 4 h 76"/>
                <a:gd name="T20" fmla="*/ 22 w 123"/>
                <a:gd name="T21" fmla="*/ 9 h 76"/>
                <a:gd name="T22" fmla="*/ 14 w 123"/>
                <a:gd name="T23" fmla="*/ 14 h 76"/>
                <a:gd name="T24" fmla="*/ 10 w 123"/>
                <a:gd name="T25" fmla="*/ 17 h 76"/>
                <a:gd name="T26" fmla="*/ 8 w 123"/>
                <a:gd name="T27" fmla="*/ 18 h 76"/>
                <a:gd name="T28" fmla="*/ 7 w 123"/>
                <a:gd name="T29" fmla="*/ 19 h 76"/>
                <a:gd name="T30" fmla="*/ 5 w 123"/>
                <a:gd name="T31" fmla="*/ 20 h 76"/>
                <a:gd name="T32" fmla="*/ 1 w 123"/>
                <a:gd name="T33" fmla="*/ 27 h 76"/>
                <a:gd name="T34" fmla="*/ 2 w 123"/>
                <a:gd name="T35" fmla="*/ 36 h 76"/>
                <a:gd name="T36" fmla="*/ 7 w 123"/>
                <a:gd name="T37" fmla="*/ 40 h 76"/>
                <a:gd name="T38" fmla="*/ 11 w 123"/>
                <a:gd name="T39" fmla="*/ 42 h 76"/>
                <a:gd name="T40" fmla="*/ 19 w 123"/>
                <a:gd name="T41" fmla="*/ 47 h 76"/>
                <a:gd name="T42" fmla="*/ 48 w 123"/>
                <a:gd name="T43" fmla="*/ 63 h 76"/>
                <a:gd name="T44" fmla="*/ 78 w 123"/>
                <a:gd name="T45" fmla="*/ 76 h 76"/>
                <a:gd name="T46" fmla="*/ 55 w 123"/>
                <a:gd name="T47" fmla="*/ 53 h 76"/>
                <a:gd name="T48" fmla="*/ 29 w 123"/>
                <a:gd name="T49" fmla="*/ 32 h 76"/>
                <a:gd name="T50" fmla="*/ 28 w 123"/>
                <a:gd name="T51" fmla="*/ 30 h 76"/>
                <a:gd name="T52" fmla="*/ 33 w 123"/>
                <a:gd name="T53" fmla="*/ 27 h 76"/>
                <a:gd name="T54" fmla="*/ 41 w 123"/>
                <a:gd name="T55" fmla="*/ 2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3" h="76">
                  <a:moveTo>
                    <a:pt x="41" y="22"/>
                  </a:moveTo>
                  <a:cubicBezTo>
                    <a:pt x="44" y="21"/>
                    <a:pt x="44" y="21"/>
                    <a:pt x="44" y="21"/>
                  </a:cubicBezTo>
                  <a:cubicBezTo>
                    <a:pt x="49" y="23"/>
                    <a:pt x="54" y="24"/>
                    <a:pt x="59" y="26"/>
                  </a:cubicBezTo>
                  <a:cubicBezTo>
                    <a:pt x="71" y="30"/>
                    <a:pt x="82" y="32"/>
                    <a:pt x="91" y="35"/>
                  </a:cubicBezTo>
                  <a:cubicBezTo>
                    <a:pt x="110" y="39"/>
                    <a:pt x="123" y="40"/>
                    <a:pt x="123" y="40"/>
                  </a:cubicBezTo>
                  <a:cubicBezTo>
                    <a:pt x="123" y="40"/>
                    <a:pt x="113" y="32"/>
                    <a:pt x="95" y="23"/>
                  </a:cubicBezTo>
                  <a:cubicBezTo>
                    <a:pt x="87" y="19"/>
                    <a:pt x="77" y="14"/>
                    <a:pt x="66" y="9"/>
                  </a:cubicBezTo>
                  <a:cubicBezTo>
                    <a:pt x="60" y="6"/>
                    <a:pt x="55" y="4"/>
                    <a:pt x="48" y="1"/>
                  </a:cubicBezTo>
                  <a:cubicBezTo>
                    <a:pt x="43" y="0"/>
                    <a:pt x="41" y="0"/>
                    <a:pt x="36" y="2"/>
                  </a:cubicBezTo>
                  <a:cubicBezTo>
                    <a:pt x="31" y="4"/>
                    <a:pt x="31" y="4"/>
                    <a:pt x="31" y="4"/>
                  </a:cubicBezTo>
                  <a:cubicBezTo>
                    <a:pt x="22" y="9"/>
                    <a:pt x="22" y="9"/>
                    <a:pt x="22" y="9"/>
                  </a:cubicBezTo>
                  <a:cubicBezTo>
                    <a:pt x="14" y="14"/>
                    <a:pt x="14" y="14"/>
                    <a:pt x="14" y="14"/>
                  </a:cubicBezTo>
                  <a:cubicBezTo>
                    <a:pt x="10" y="17"/>
                    <a:pt x="10" y="17"/>
                    <a:pt x="10" y="17"/>
                  </a:cubicBezTo>
                  <a:cubicBezTo>
                    <a:pt x="8" y="18"/>
                    <a:pt x="8" y="18"/>
                    <a:pt x="8" y="18"/>
                  </a:cubicBezTo>
                  <a:cubicBezTo>
                    <a:pt x="7" y="19"/>
                    <a:pt x="7" y="19"/>
                    <a:pt x="7" y="19"/>
                  </a:cubicBezTo>
                  <a:cubicBezTo>
                    <a:pt x="7" y="19"/>
                    <a:pt x="7" y="19"/>
                    <a:pt x="5" y="20"/>
                  </a:cubicBezTo>
                  <a:cubicBezTo>
                    <a:pt x="3" y="21"/>
                    <a:pt x="1" y="24"/>
                    <a:pt x="1" y="27"/>
                  </a:cubicBezTo>
                  <a:cubicBezTo>
                    <a:pt x="0" y="30"/>
                    <a:pt x="1" y="34"/>
                    <a:pt x="2" y="36"/>
                  </a:cubicBezTo>
                  <a:cubicBezTo>
                    <a:pt x="7" y="41"/>
                    <a:pt x="6" y="39"/>
                    <a:pt x="7" y="40"/>
                  </a:cubicBezTo>
                  <a:cubicBezTo>
                    <a:pt x="11" y="42"/>
                    <a:pt x="11" y="42"/>
                    <a:pt x="11" y="42"/>
                  </a:cubicBezTo>
                  <a:cubicBezTo>
                    <a:pt x="14" y="44"/>
                    <a:pt x="16" y="46"/>
                    <a:pt x="19" y="47"/>
                  </a:cubicBezTo>
                  <a:cubicBezTo>
                    <a:pt x="29" y="53"/>
                    <a:pt x="39" y="59"/>
                    <a:pt x="48" y="63"/>
                  </a:cubicBezTo>
                  <a:cubicBezTo>
                    <a:pt x="65" y="72"/>
                    <a:pt x="78" y="76"/>
                    <a:pt x="78" y="76"/>
                  </a:cubicBezTo>
                  <a:cubicBezTo>
                    <a:pt x="78" y="76"/>
                    <a:pt x="69" y="66"/>
                    <a:pt x="55" y="53"/>
                  </a:cubicBezTo>
                  <a:cubicBezTo>
                    <a:pt x="48" y="47"/>
                    <a:pt x="39" y="39"/>
                    <a:pt x="29" y="32"/>
                  </a:cubicBezTo>
                  <a:cubicBezTo>
                    <a:pt x="29" y="31"/>
                    <a:pt x="28" y="31"/>
                    <a:pt x="28" y="30"/>
                  </a:cubicBezTo>
                  <a:cubicBezTo>
                    <a:pt x="33" y="27"/>
                    <a:pt x="33" y="27"/>
                    <a:pt x="33" y="27"/>
                  </a:cubicBezTo>
                  <a:lnTo>
                    <a:pt x="4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5" name="Freeform 83"/>
            <p:cNvSpPr>
              <a:spLocks/>
            </p:cNvSpPr>
            <p:nvPr/>
          </p:nvSpPr>
          <p:spPr bwMode="auto">
            <a:xfrm>
              <a:off x="967" y="1205"/>
              <a:ext cx="36" cy="73"/>
            </a:xfrm>
            <a:custGeom>
              <a:avLst/>
              <a:gdLst>
                <a:gd name="T0" fmla="*/ 108 w 108"/>
                <a:gd name="T1" fmla="*/ 187 h 217"/>
                <a:gd name="T2" fmla="*/ 108 w 108"/>
                <a:gd name="T3" fmla="*/ 185 h 217"/>
                <a:gd name="T4" fmla="*/ 107 w 108"/>
                <a:gd name="T5" fmla="*/ 176 h 217"/>
                <a:gd name="T6" fmla="*/ 106 w 108"/>
                <a:gd name="T7" fmla="*/ 158 h 217"/>
                <a:gd name="T8" fmla="*/ 103 w 108"/>
                <a:gd name="T9" fmla="*/ 122 h 217"/>
                <a:gd name="T10" fmla="*/ 96 w 108"/>
                <a:gd name="T11" fmla="*/ 60 h 217"/>
                <a:gd name="T12" fmla="*/ 89 w 108"/>
                <a:gd name="T13" fmla="*/ 17 h 217"/>
                <a:gd name="T14" fmla="*/ 86 w 108"/>
                <a:gd name="T15" fmla="*/ 0 h 217"/>
                <a:gd name="T16" fmla="*/ 85 w 108"/>
                <a:gd name="T17" fmla="*/ 17 h 217"/>
                <a:gd name="T18" fmla="*/ 84 w 108"/>
                <a:gd name="T19" fmla="*/ 61 h 217"/>
                <a:gd name="T20" fmla="*/ 84 w 108"/>
                <a:gd name="T21" fmla="*/ 124 h 217"/>
                <a:gd name="T22" fmla="*/ 86 w 108"/>
                <a:gd name="T23" fmla="*/ 159 h 217"/>
                <a:gd name="T24" fmla="*/ 87 w 108"/>
                <a:gd name="T25" fmla="*/ 177 h 217"/>
                <a:gd name="T26" fmla="*/ 87 w 108"/>
                <a:gd name="T27" fmla="*/ 185 h 217"/>
                <a:gd name="T28" fmla="*/ 74 w 108"/>
                <a:gd name="T29" fmla="*/ 193 h 217"/>
                <a:gd name="T30" fmla="*/ 60 w 108"/>
                <a:gd name="T31" fmla="*/ 163 h 217"/>
                <a:gd name="T32" fmla="*/ 31 w 108"/>
                <a:gd name="T33" fmla="*/ 108 h 217"/>
                <a:gd name="T34" fmla="*/ 8 w 108"/>
                <a:gd name="T35" fmla="*/ 70 h 217"/>
                <a:gd name="T36" fmla="*/ 0 w 108"/>
                <a:gd name="T37" fmla="*/ 55 h 217"/>
                <a:gd name="T38" fmla="*/ 5 w 108"/>
                <a:gd name="T39" fmla="*/ 71 h 217"/>
                <a:gd name="T40" fmla="*/ 20 w 108"/>
                <a:gd name="T41" fmla="*/ 113 h 217"/>
                <a:gd name="T42" fmla="*/ 43 w 108"/>
                <a:gd name="T43" fmla="*/ 171 h 217"/>
                <a:gd name="T44" fmla="*/ 57 w 108"/>
                <a:gd name="T45" fmla="*/ 203 h 217"/>
                <a:gd name="T46" fmla="*/ 59 w 108"/>
                <a:gd name="T47" fmla="*/ 207 h 217"/>
                <a:gd name="T48" fmla="*/ 60 w 108"/>
                <a:gd name="T49" fmla="*/ 210 h 217"/>
                <a:gd name="T50" fmla="*/ 69 w 108"/>
                <a:gd name="T51" fmla="*/ 216 h 217"/>
                <a:gd name="T52" fmla="*/ 75 w 108"/>
                <a:gd name="T53" fmla="*/ 216 h 217"/>
                <a:gd name="T54" fmla="*/ 78 w 108"/>
                <a:gd name="T55" fmla="*/ 215 h 217"/>
                <a:gd name="T56" fmla="*/ 78 w 108"/>
                <a:gd name="T57" fmla="*/ 215 h 217"/>
                <a:gd name="T58" fmla="*/ 80 w 108"/>
                <a:gd name="T59" fmla="*/ 213 h 217"/>
                <a:gd name="T60" fmla="*/ 84 w 108"/>
                <a:gd name="T61" fmla="*/ 211 h 217"/>
                <a:gd name="T62" fmla="*/ 100 w 108"/>
                <a:gd name="T63" fmla="*/ 202 h 217"/>
                <a:gd name="T64" fmla="*/ 101 w 108"/>
                <a:gd name="T65" fmla="*/ 201 h 217"/>
                <a:gd name="T66" fmla="*/ 103 w 108"/>
                <a:gd name="T67" fmla="*/ 200 h 217"/>
                <a:gd name="T68" fmla="*/ 104 w 108"/>
                <a:gd name="T69" fmla="*/ 199 h 217"/>
                <a:gd name="T70" fmla="*/ 107 w 108"/>
                <a:gd name="T71" fmla="*/ 193 h 217"/>
                <a:gd name="T72" fmla="*/ 108 w 108"/>
                <a:gd name="T73" fmla="*/ 18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217">
                  <a:moveTo>
                    <a:pt x="108" y="187"/>
                  </a:moveTo>
                  <a:cubicBezTo>
                    <a:pt x="108" y="185"/>
                    <a:pt x="108" y="185"/>
                    <a:pt x="108" y="185"/>
                  </a:cubicBezTo>
                  <a:cubicBezTo>
                    <a:pt x="107" y="176"/>
                    <a:pt x="107" y="176"/>
                    <a:pt x="107" y="176"/>
                  </a:cubicBezTo>
                  <a:cubicBezTo>
                    <a:pt x="107" y="170"/>
                    <a:pt x="106" y="163"/>
                    <a:pt x="106" y="158"/>
                  </a:cubicBezTo>
                  <a:cubicBezTo>
                    <a:pt x="105" y="146"/>
                    <a:pt x="104" y="134"/>
                    <a:pt x="103" y="122"/>
                  </a:cubicBezTo>
                  <a:cubicBezTo>
                    <a:pt x="101" y="100"/>
                    <a:pt x="98" y="79"/>
                    <a:pt x="96" y="60"/>
                  </a:cubicBezTo>
                  <a:cubicBezTo>
                    <a:pt x="93" y="42"/>
                    <a:pt x="90" y="27"/>
                    <a:pt x="89" y="17"/>
                  </a:cubicBezTo>
                  <a:cubicBezTo>
                    <a:pt x="87" y="6"/>
                    <a:pt x="86" y="0"/>
                    <a:pt x="86" y="0"/>
                  </a:cubicBezTo>
                  <a:cubicBezTo>
                    <a:pt x="86" y="0"/>
                    <a:pt x="85" y="6"/>
                    <a:pt x="85" y="17"/>
                  </a:cubicBezTo>
                  <a:cubicBezTo>
                    <a:pt x="85" y="28"/>
                    <a:pt x="84" y="43"/>
                    <a:pt x="84" y="61"/>
                  </a:cubicBezTo>
                  <a:cubicBezTo>
                    <a:pt x="83" y="80"/>
                    <a:pt x="84" y="101"/>
                    <a:pt x="84" y="124"/>
                  </a:cubicBezTo>
                  <a:cubicBezTo>
                    <a:pt x="85" y="135"/>
                    <a:pt x="85" y="147"/>
                    <a:pt x="86" y="159"/>
                  </a:cubicBezTo>
                  <a:cubicBezTo>
                    <a:pt x="86" y="165"/>
                    <a:pt x="86" y="171"/>
                    <a:pt x="87" y="177"/>
                  </a:cubicBezTo>
                  <a:cubicBezTo>
                    <a:pt x="87" y="185"/>
                    <a:pt x="87" y="185"/>
                    <a:pt x="87" y="185"/>
                  </a:cubicBezTo>
                  <a:cubicBezTo>
                    <a:pt x="74" y="193"/>
                    <a:pt x="74" y="193"/>
                    <a:pt x="74" y="193"/>
                  </a:cubicBezTo>
                  <a:cubicBezTo>
                    <a:pt x="70" y="183"/>
                    <a:pt x="64" y="173"/>
                    <a:pt x="60" y="163"/>
                  </a:cubicBezTo>
                  <a:cubicBezTo>
                    <a:pt x="49" y="143"/>
                    <a:pt x="39" y="124"/>
                    <a:pt x="31" y="108"/>
                  </a:cubicBezTo>
                  <a:cubicBezTo>
                    <a:pt x="22" y="92"/>
                    <a:pt x="14" y="79"/>
                    <a:pt x="8" y="70"/>
                  </a:cubicBezTo>
                  <a:cubicBezTo>
                    <a:pt x="3" y="60"/>
                    <a:pt x="0" y="55"/>
                    <a:pt x="0" y="55"/>
                  </a:cubicBezTo>
                  <a:cubicBezTo>
                    <a:pt x="0" y="55"/>
                    <a:pt x="1" y="61"/>
                    <a:pt x="5" y="71"/>
                  </a:cubicBezTo>
                  <a:cubicBezTo>
                    <a:pt x="8" y="81"/>
                    <a:pt x="13" y="96"/>
                    <a:pt x="20" y="113"/>
                  </a:cubicBezTo>
                  <a:cubicBezTo>
                    <a:pt x="26" y="130"/>
                    <a:pt x="34" y="150"/>
                    <a:pt x="43" y="171"/>
                  </a:cubicBezTo>
                  <a:cubicBezTo>
                    <a:pt x="47" y="181"/>
                    <a:pt x="52" y="192"/>
                    <a:pt x="57" y="203"/>
                  </a:cubicBezTo>
                  <a:cubicBezTo>
                    <a:pt x="59" y="207"/>
                    <a:pt x="59" y="207"/>
                    <a:pt x="59" y="207"/>
                  </a:cubicBezTo>
                  <a:cubicBezTo>
                    <a:pt x="60" y="210"/>
                    <a:pt x="60" y="210"/>
                    <a:pt x="60" y="210"/>
                  </a:cubicBezTo>
                  <a:cubicBezTo>
                    <a:pt x="62" y="214"/>
                    <a:pt x="66" y="216"/>
                    <a:pt x="69" y="216"/>
                  </a:cubicBezTo>
                  <a:cubicBezTo>
                    <a:pt x="71" y="217"/>
                    <a:pt x="73" y="217"/>
                    <a:pt x="75" y="216"/>
                  </a:cubicBezTo>
                  <a:cubicBezTo>
                    <a:pt x="76" y="216"/>
                    <a:pt x="77" y="215"/>
                    <a:pt x="78" y="215"/>
                  </a:cubicBezTo>
                  <a:cubicBezTo>
                    <a:pt x="78" y="215"/>
                    <a:pt x="78" y="215"/>
                    <a:pt x="78" y="215"/>
                  </a:cubicBezTo>
                  <a:cubicBezTo>
                    <a:pt x="80" y="213"/>
                    <a:pt x="80" y="213"/>
                    <a:pt x="80" y="213"/>
                  </a:cubicBezTo>
                  <a:cubicBezTo>
                    <a:pt x="84" y="211"/>
                    <a:pt x="84" y="211"/>
                    <a:pt x="84" y="211"/>
                  </a:cubicBezTo>
                  <a:cubicBezTo>
                    <a:pt x="100" y="202"/>
                    <a:pt x="100" y="202"/>
                    <a:pt x="100" y="202"/>
                  </a:cubicBezTo>
                  <a:cubicBezTo>
                    <a:pt x="101" y="201"/>
                    <a:pt x="101" y="201"/>
                    <a:pt x="101" y="201"/>
                  </a:cubicBezTo>
                  <a:cubicBezTo>
                    <a:pt x="103" y="200"/>
                    <a:pt x="103" y="200"/>
                    <a:pt x="103" y="200"/>
                  </a:cubicBezTo>
                  <a:cubicBezTo>
                    <a:pt x="103" y="200"/>
                    <a:pt x="104" y="199"/>
                    <a:pt x="104" y="199"/>
                  </a:cubicBezTo>
                  <a:cubicBezTo>
                    <a:pt x="106" y="197"/>
                    <a:pt x="107" y="195"/>
                    <a:pt x="107" y="193"/>
                  </a:cubicBezTo>
                  <a:cubicBezTo>
                    <a:pt x="108" y="192"/>
                    <a:pt x="108" y="187"/>
                    <a:pt x="108"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6" name="Freeform 84"/>
            <p:cNvSpPr>
              <a:spLocks/>
            </p:cNvSpPr>
            <p:nvPr/>
          </p:nvSpPr>
          <p:spPr bwMode="auto">
            <a:xfrm>
              <a:off x="913" y="1240"/>
              <a:ext cx="20" cy="38"/>
            </a:xfrm>
            <a:custGeom>
              <a:avLst/>
              <a:gdLst>
                <a:gd name="T0" fmla="*/ 57 w 59"/>
                <a:gd name="T1" fmla="*/ 0 h 115"/>
                <a:gd name="T2" fmla="*/ 47 w 59"/>
                <a:gd name="T3" fmla="*/ 31 h 115"/>
                <a:gd name="T4" fmla="*/ 38 w 59"/>
                <a:gd name="T5" fmla="*/ 63 h 115"/>
                <a:gd name="T6" fmla="*/ 35 w 59"/>
                <a:gd name="T7" fmla="*/ 79 h 115"/>
                <a:gd name="T8" fmla="*/ 33 w 59"/>
                <a:gd name="T9" fmla="*/ 81 h 115"/>
                <a:gd name="T10" fmla="*/ 24 w 59"/>
                <a:gd name="T11" fmla="*/ 85 h 115"/>
                <a:gd name="T12" fmla="*/ 19 w 59"/>
                <a:gd name="T13" fmla="*/ 89 h 115"/>
                <a:gd name="T14" fmla="*/ 18 w 59"/>
                <a:gd name="T15" fmla="*/ 86 h 115"/>
                <a:gd name="T16" fmla="*/ 12 w 59"/>
                <a:gd name="T17" fmla="*/ 54 h 115"/>
                <a:gd name="T18" fmla="*/ 4 w 59"/>
                <a:gd name="T19" fmla="*/ 22 h 115"/>
                <a:gd name="T20" fmla="*/ 0 w 59"/>
                <a:gd name="T21" fmla="*/ 55 h 115"/>
                <a:gd name="T22" fmla="*/ 0 w 59"/>
                <a:gd name="T23" fmla="*/ 88 h 115"/>
                <a:gd name="T24" fmla="*/ 0 w 59"/>
                <a:gd name="T25" fmla="*/ 97 h 115"/>
                <a:gd name="T26" fmla="*/ 0 w 59"/>
                <a:gd name="T27" fmla="*/ 102 h 115"/>
                <a:gd name="T28" fmla="*/ 2 w 59"/>
                <a:gd name="T29" fmla="*/ 108 h 115"/>
                <a:gd name="T30" fmla="*/ 9 w 59"/>
                <a:gd name="T31" fmla="*/ 114 h 115"/>
                <a:gd name="T32" fmla="*/ 16 w 59"/>
                <a:gd name="T33" fmla="*/ 114 h 115"/>
                <a:gd name="T34" fmla="*/ 19 w 59"/>
                <a:gd name="T35" fmla="*/ 112 h 115"/>
                <a:gd name="T36" fmla="*/ 20 w 59"/>
                <a:gd name="T37" fmla="*/ 112 h 115"/>
                <a:gd name="T38" fmla="*/ 22 w 59"/>
                <a:gd name="T39" fmla="*/ 111 h 115"/>
                <a:gd name="T40" fmla="*/ 26 w 59"/>
                <a:gd name="T41" fmla="*/ 108 h 115"/>
                <a:gd name="T42" fmla="*/ 35 w 59"/>
                <a:gd name="T43" fmla="*/ 103 h 115"/>
                <a:gd name="T44" fmla="*/ 43 w 59"/>
                <a:gd name="T45" fmla="*/ 98 h 115"/>
                <a:gd name="T46" fmla="*/ 48 w 59"/>
                <a:gd name="T47" fmla="*/ 96 h 115"/>
                <a:gd name="T48" fmla="*/ 55 w 59"/>
                <a:gd name="T49" fmla="*/ 85 h 115"/>
                <a:gd name="T50" fmla="*/ 57 w 59"/>
                <a:gd name="T51" fmla="*/ 66 h 115"/>
                <a:gd name="T52" fmla="*/ 58 w 59"/>
                <a:gd name="T53" fmla="*/ 33 h 115"/>
                <a:gd name="T54" fmla="*/ 57 w 59"/>
                <a:gd name="T5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115">
                  <a:moveTo>
                    <a:pt x="57" y="0"/>
                  </a:moveTo>
                  <a:cubicBezTo>
                    <a:pt x="57" y="0"/>
                    <a:pt x="52" y="12"/>
                    <a:pt x="47" y="31"/>
                  </a:cubicBezTo>
                  <a:cubicBezTo>
                    <a:pt x="44" y="40"/>
                    <a:pt x="41" y="51"/>
                    <a:pt x="38" y="63"/>
                  </a:cubicBezTo>
                  <a:cubicBezTo>
                    <a:pt x="37" y="68"/>
                    <a:pt x="36" y="74"/>
                    <a:pt x="35" y="79"/>
                  </a:cubicBezTo>
                  <a:cubicBezTo>
                    <a:pt x="33" y="81"/>
                    <a:pt x="33" y="81"/>
                    <a:pt x="33" y="81"/>
                  </a:cubicBezTo>
                  <a:cubicBezTo>
                    <a:pt x="24" y="85"/>
                    <a:pt x="24" y="85"/>
                    <a:pt x="24" y="85"/>
                  </a:cubicBezTo>
                  <a:cubicBezTo>
                    <a:pt x="19" y="89"/>
                    <a:pt x="19" y="89"/>
                    <a:pt x="19" y="89"/>
                  </a:cubicBezTo>
                  <a:cubicBezTo>
                    <a:pt x="19" y="88"/>
                    <a:pt x="19" y="87"/>
                    <a:pt x="18" y="86"/>
                  </a:cubicBezTo>
                  <a:cubicBezTo>
                    <a:pt x="17" y="74"/>
                    <a:pt x="15" y="63"/>
                    <a:pt x="12" y="54"/>
                  </a:cubicBezTo>
                  <a:cubicBezTo>
                    <a:pt x="8" y="35"/>
                    <a:pt x="4" y="22"/>
                    <a:pt x="4" y="22"/>
                  </a:cubicBezTo>
                  <a:cubicBezTo>
                    <a:pt x="4" y="22"/>
                    <a:pt x="1" y="35"/>
                    <a:pt x="0" y="55"/>
                  </a:cubicBezTo>
                  <a:cubicBezTo>
                    <a:pt x="0" y="65"/>
                    <a:pt x="0" y="76"/>
                    <a:pt x="0" y="88"/>
                  </a:cubicBezTo>
                  <a:cubicBezTo>
                    <a:pt x="0" y="91"/>
                    <a:pt x="0" y="94"/>
                    <a:pt x="0" y="97"/>
                  </a:cubicBezTo>
                  <a:cubicBezTo>
                    <a:pt x="0" y="102"/>
                    <a:pt x="0" y="102"/>
                    <a:pt x="0" y="102"/>
                  </a:cubicBezTo>
                  <a:cubicBezTo>
                    <a:pt x="1" y="103"/>
                    <a:pt x="0" y="102"/>
                    <a:pt x="2" y="108"/>
                  </a:cubicBezTo>
                  <a:cubicBezTo>
                    <a:pt x="3" y="110"/>
                    <a:pt x="5" y="113"/>
                    <a:pt x="9" y="114"/>
                  </a:cubicBezTo>
                  <a:cubicBezTo>
                    <a:pt x="12" y="115"/>
                    <a:pt x="15" y="114"/>
                    <a:pt x="16" y="114"/>
                  </a:cubicBezTo>
                  <a:cubicBezTo>
                    <a:pt x="19" y="113"/>
                    <a:pt x="19" y="112"/>
                    <a:pt x="19" y="112"/>
                  </a:cubicBezTo>
                  <a:cubicBezTo>
                    <a:pt x="20" y="112"/>
                    <a:pt x="20" y="112"/>
                    <a:pt x="20" y="112"/>
                  </a:cubicBezTo>
                  <a:cubicBezTo>
                    <a:pt x="22" y="111"/>
                    <a:pt x="22" y="111"/>
                    <a:pt x="22" y="111"/>
                  </a:cubicBezTo>
                  <a:cubicBezTo>
                    <a:pt x="26" y="108"/>
                    <a:pt x="26" y="108"/>
                    <a:pt x="26" y="108"/>
                  </a:cubicBezTo>
                  <a:cubicBezTo>
                    <a:pt x="35" y="103"/>
                    <a:pt x="35" y="103"/>
                    <a:pt x="35" y="103"/>
                  </a:cubicBezTo>
                  <a:cubicBezTo>
                    <a:pt x="43" y="98"/>
                    <a:pt x="43" y="98"/>
                    <a:pt x="43" y="98"/>
                  </a:cubicBezTo>
                  <a:cubicBezTo>
                    <a:pt x="48" y="96"/>
                    <a:pt x="48" y="96"/>
                    <a:pt x="48" y="96"/>
                  </a:cubicBezTo>
                  <a:cubicBezTo>
                    <a:pt x="52" y="92"/>
                    <a:pt x="53" y="90"/>
                    <a:pt x="55" y="85"/>
                  </a:cubicBezTo>
                  <a:cubicBezTo>
                    <a:pt x="56" y="78"/>
                    <a:pt x="56" y="72"/>
                    <a:pt x="57" y="66"/>
                  </a:cubicBezTo>
                  <a:cubicBezTo>
                    <a:pt x="58" y="54"/>
                    <a:pt x="58" y="43"/>
                    <a:pt x="58" y="33"/>
                  </a:cubicBezTo>
                  <a:cubicBezTo>
                    <a:pt x="59" y="14"/>
                    <a:pt x="57"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7" name="Freeform 85"/>
            <p:cNvSpPr>
              <a:spLocks/>
            </p:cNvSpPr>
            <p:nvPr/>
          </p:nvSpPr>
          <p:spPr bwMode="auto">
            <a:xfrm>
              <a:off x="1220" y="736"/>
              <a:ext cx="36" cy="32"/>
            </a:xfrm>
            <a:custGeom>
              <a:avLst/>
              <a:gdLst>
                <a:gd name="T0" fmla="*/ 47 w 107"/>
                <a:gd name="T1" fmla="*/ 94 h 95"/>
                <a:gd name="T2" fmla="*/ 36 w 107"/>
                <a:gd name="T3" fmla="*/ 93 h 95"/>
                <a:gd name="T4" fmla="*/ 24 w 107"/>
                <a:gd name="T5" fmla="*/ 88 h 95"/>
                <a:gd name="T6" fmla="*/ 17 w 107"/>
                <a:gd name="T7" fmla="*/ 83 h 95"/>
                <a:gd name="T8" fmla="*/ 11 w 107"/>
                <a:gd name="T9" fmla="*/ 76 h 95"/>
                <a:gd name="T10" fmla="*/ 8 w 107"/>
                <a:gd name="T11" fmla="*/ 30 h 95"/>
                <a:gd name="T12" fmla="*/ 15 w 107"/>
                <a:gd name="T13" fmla="*/ 18 h 95"/>
                <a:gd name="T14" fmla="*/ 16 w 107"/>
                <a:gd name="T15" fmla="*/ 17 h 95"/>
                <a:gd name="T16" fmla="*/ 16 w 107"/>
                <a:gd name="T17" fmla="*/ 16 h 95"/>
                <a:gd name="T18" fmla="*/ 17 w 107"/>
                <a:gd name="T19" fmla="*/ 16 h 95"/>
                <a:gd name="T20" fmla="*/ 18 w 107"/>
                <a:gd name="T21" fmla="*/ 15 h 95"/>
                <a:gd name="T22" fmla="*/ 20 w 107"/>
                <a:gd name="T23" fmla="*/ 13 h 95"/>
                <a:gd name="T24" fmla="*/ 26 w 107"/>
                <a:gd name="T25" fmla="*/ 9 h 95"/>
                <a:gd name="T26" fmla="*/ 53 w 107"/>
                <a:gd name="T27" fmla="*/ 0 h 95"/>
                <a:gd name="T28" fmla="*/ 81 w 107"/>
                <a:gd name="T29" fmla="*/ 9 h 95"/>
                <a:gd name="T30" fmla="*/ 99 w 107"/>
                <a:gd name="T31" fmla="*/ 29 h 95"/>
                <a:gd name="T32" fmla="*/ 96 w 107"/>
                <a:gd name="T33" fmla="*/ 75 h 95"/>
                <a:gd name="T34" fmla="*/ 71 w 107"/>
                <a:gd name="T35" fmla="*/ 93 h 95"/>
                <a:gd name="T36" fmla="*/ 60 w 107"/>
                <a:gd name="T37" fmla="*/ 94 h 95"/>
                <a:gd name="T38" fmla="*/ 69 w 107"/>
                <a:gd name="T39" fmla="*/ 89 h 95"/>
                <a:gd name="T40" fmla="*/ 85 w 107"/>
                <a:gd name="T41" fmla="*/ 69 h 95"/>
                <a:gd name="T42" fmla="*/ 82 w 107"/>
                <a:gd name="T43" fmla="*/ 39 h 95"/>
                <a:gd name="T44" fmla="*/ 70 w 107"/>
                <a:gd name="T45" fmla="*/ 27 h 95"/>
                <a:gd name="T46" fmla="*/ 53 w 107"/>
                <a:gd name="T47" fmla="*/ 23 h 95"/>
                <a:gd name="T48" fmla="*/ 37 w 107"/>
                <a:gd name="T49" fmla="*/ 27 h 95"/>
                <a:gd name="T50" fmla="*/ 34 w 107"/>
                <a:gd name="T51" fmla="*/ 29 h 95"/>
                <a:gd name="T52" fmla="*/ 32 w 107"/>
                <a:gd name="T53" fmla="*/ 31 h 95"/>
                <a:gd name="T54" fmla="*/ 31 w 107"/>
                <a:gd name="T55" fmla="*/ 32 h 95"/>
                <a:gd name="T56" fmla="*/ 31 w 107"/>
                <a:gd name="T57" fmla="*/ 32 h 95"/>
                <a:gd name="T58" fmla="*/ 32 w 107"/>
                <a:gd name="T59" fmla="*/ 31 h 95"/>
                <a:gd name="T60" fmla="*/ 32 w 107"/>
                <a:gd name="T61" fmla="*/ 31 h 95"/>
                <a:gd name="T62" fmla="*/ 31 w 107"/>
                <a:gd name="T63" fmla="*/ 32 h 95"/>
                <a:gd name="T64" fmla="*/ 31 w 107"/>
                <a:gd name="T65" fmla="*/ 32 h 95"/>
                <a:gd name="T66" fmla="*/ 25 w 107"/>
                <a:gd name="T67" fmla="*/ 39 h 95"/>
                <a:gd name="T68" fmla="*/ 22 w 107"/>
                <a:gd name="T69" fmla="*/ 70 h 95"/>
                <a:gd name="T70" fmla="*/ 25 w 107"/>
                <a:gd name="T71" fmla="*/ 76 h 95"/>
                <a:gd name="T72" fmla="*/ 29 w 107"/>
                <a:gd name="T73" fmla="*/ 82 h 95"/>
                <a:gd name="T74" fmla="*/ 38 w 107"/>
                <a:gd name="T75" fmla="*/ 89 h 95"/>
                <a:gd name="T76" fmla="*/ 47 w 107"/>
                <a:gd name="T77" fmla="*/ 9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7" h="95">
                  <a:moveTo>
                    <a:pt x="47" y="94"/>
                  </a:moveTo>
                  <a:cubicBezTo>
                    <a:pt x="47" y="94"/>
                    <a:pt x="43" y="95"/>
                    <a:pt x="36" y="93"/>
                  </a:cubicBezTo>
                  <a:cubicBezTo>
                    <a:pt x="33" y="93"/>
                    <a:pt x="28" y="91"/>
                    <a:pt x="24" y="88"/>
                  </a:cubicBezTo>
                  <a:cubicBezTo>
                    <a:pt x="22" y="87"/>
                    <a:pt x="19" y="85"/>
                    <a:pt x="17" y="83"/>
                  </a:cubicBezTo>
                  <a:cubicBezTo>
                    <a:pt x="15" y="81"/>
                    <a:pt x="13" y="78"/>
                    <a:pt x="11" y="76"/>
                  </a:cubicBezTo>
                  <a:cubicBezTo>
                    <a:pt x="3" y="65"/>
                    <a:pt x="0" y="46"/>
                    <a:pt x="8" y="30"/>
                  </a:cubicBezTo>
                  <a:cubicBezTo>
                    <a:pt x="10" y="26"/>
                    <a:pt x="12" y="22"/>
                    <a:pt x="15" y="18"/>
                  </a:cubicBezTo>
                  <a:cubicBezTo>
                    <a:pt x="16" y="17"/>
                    <a:pt x="16" y="17"/>
                    <a:pt x="16" y="17"/>
                  </a:cubicBezTo>
                  <a:cubicBezTo>
                    <a:pt x="16" y="16"/>
                    <a:pt x="16" y="16"/>
                    <a:pt x="16" y="16"/>
                  </a:cubicBezTo>
                  <a:cubicBezTo>
                    <a:pt x="17" y="16"/>
                    <a:pt x="17" y="16"/>
                    <a:pt x="17" y="16"/>
                  </a:cubicBezTo>
                  <a:cubicBezTo>
                    <a:pt x="18" y="15"/>
                    <a:pt x="18" y="15"/>
                    <a:pt x="18" y="15"/>
                  </a:cubicBezTo>
                  <a:cubicBezTo>
                    <a:pt x="20" y="13"/>
                    <a:pt x="20" y="13"/>
                    <a:pt x="20" y="13"/>
                  </a:cubicBezTo>
                  <a:cubicBezTo>
                    <a:pt x="21" y="12"/>
                    <a:pt x="24" y="10"/>
                    <a:pt x="26" y="9"/>
                  </a:cubicBezTo>
                  <a:cubicBezTo>
                    <a:pt x="34" y="3"/>
                    <a:pt x="44" y="0"/>
                    <a:pt x="53" y="0"/>
                  </a:cubicBezTo>
                  <a:cubicBezTo>
                    <a:pt x="63" y="0"/>
                    <a:pt x="73" y="3"/>
                    <a:pt x="81" y="9"/>
                  </a:cubicBezTo>
                  <a:cubicBezTo>
                    <a:pt x="90" y="14"/>
                    <a:pt x="95" y="21"/>
                    <a:pt x="99" y="29"/>
                  </a:cubicBezTo>
                  <a:cubicBezTo>
                    <a:pt x="107" y="46"/>
                    <a:pt x="104" y="64"/>
                    <a:pt x="96" y="75"/>
                  </a:cubicBezTo>
                  <a:cubicBezTo>
                    <a:pt x="89" y="87"/>
                    <a:pt x="78" y="92"/>
                    <a:pt x="71" y="93"/>
                  </a:cubicBezTo>
                  <a:cubicBezTo>
                    <a:pt x="64" y="95"/>
                    <a:pt x="60" y="94"/>
                    <a:pt x="60" y="94"/>
                  </a:cubicBezTo>
                  <a:cubicBezTo>
                    <a:pt x="60" y="94"/>
                    <a:pt x="64" y="93"/>
                    <a:pt x="69" y="89"/>
                  </a:cubicBezTo>
                  <a:cubicBezTo>
                    <a:pt x="75" y="85"/>
                    <a:pt x="81" y="79"/>
                    <a:pt x="85" y="69"/>
                  </a:cubicBezTo>
                  <a:cubicBezTo>
                    <a:pt x="88" y="60"/>
                    <a:pt x="87" y="48"/>
                    <a:pt x="82" y="39"/>
                  </a:cubicBezTo>
                  <a:cubicBezTo>
                    <a:pt x="79" y="34"/>
                    <a:pt x="74" y="30"/>
                    <a:pt x="70" y="27"/>
                  </a:cubicBezTo>
                  <a:cubicBezTo>
                    <a:pt x="65" y="24"/>
                    <a:pt x="59" y="23"/>
                    <a:pt x="53" y="23"/>
                  </a:cubicBezTo>
                  <a:cubicBezTo>
                    <a:pt x="48" y="23"/>
                    <a:pt x="42" y="24"/>
                    <a:pt x="37" y="27"/>
                  </a:cubicBezTo>
                  <a:cubicBezTo>
                    <a:pt x="36" y="28"/>
                    <a:pt x="35" y="28"/>
                    <a:pt x="34" y="29"/>
                  </a:cubicBezTo>
                  <a:cubicBezTo>
                    <a:pt x="32" y="31"/>
                    <a:pt x="32" y="31"/>
                    <a:pt x="32" y="31"/>
                  </a:cubicBezTo>
                  <a:cubicBezTo>
                    <a:pt x="31" y="32"/>
                    <a:pt x="31" y="32"/>
                    <a:pt x="31" y="32"/>
                  </a:cubicBezTo>
                  <a:cubicBezTo>
                    <a:pt x="31" y="32"/>
                    <a:pt x="31" y="32"/>
                    <a:pt x="31" y="32"/>
                  </a:cubicBezTo>
                  <a:cubicBezTo>
                    <a:pt x="31" y="32"/>
                    <a:pt x="31" y="32"/>
                    <a:pt x="32" y="31"/>
                  </a:cubicBezTo>
                  <a:cubicBezTo>
                    <a:pt x="32" y="31"/>
                    <a:pt x="32" y="31"/>
                    <a:pt x="32" y="31"/>
                  </a:cubicBezTo>
                  <a:cubicBezTo>
                    <a:pt x="31" y="32"/>
                    <a:pt x="31" y="32"/>
                    <a:pt x="31" y="32"/>
                  </a:cubicBezTo>
                  <a:cubicBezTo>
                    <a:pt x="31" y="32"/>
                    <a:pt x="31" y="32"/>
                    <a:pt x="31" y="32"/>
                  </a:cubicBezTo>
                  <a:cubicBezTo>
                    <a:pt x="29" y="34"/>
                    <a:pt x="27" y="37"/>
                    <a:pt x="25" y="39"/>
                  </a:cubicBezTo>
                  <a:cubicBezTo>
                    <a:pt x="20" y="48"/>
                    <a:pt x="19" y="60"/>
                    <a:pt x="22" y="70"/>
                  </a:cubicBezTo>
                  <a:cubicBezTo>
                    <a:pt x="23" y="72"/>
                    <a:pt x="24" y="74"/>
                    <a:pt x="25" y="76"/>
                  </a:cubicBezTo>
                  <a:cubicBezTo>
                    <a:pt x="27" y="78"/>
                    <a:pt x="28" y="80"/>
                    <a:pt x="29" y="82"/>
                  </a:cubicBezTo>
                  <a:cubicBezTo>
                    <a:pt x="32" y="85"/>
                    <a:pt x="35" y="87"/>
                    <a:pt x="38" y="89"/>
                  </a:cubicBezTo>
                  <a:cubicBezTo>
                    <a:pt x="43" y="93"/>
                    <a:pt x="47" y="94"/>
                    <a:pt x="47"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8" name="Freeform 86"/>
            <p:cNvSpPr>
              <a:spLocks/>
            </p:cNvSpPr>
            <p:nvPr/>
          </p:nvSpPr>
          <p:spPr bwMode="auto">
            <a:xfrm>
              <a:off x="1326" y="736"/>
              <a:ext cx="36" cy="32"/>
            </a:xfrm>
            <a:custGeom>
              <a:avLst/>
              <a:gdLst>
                <a:gd name="T0" fmla="*/ 47 w 107"/>
                <a:gd name="T1" fmla="*/ 94 h 95"/>
                <a:gd name="T2" fmla="*/ 36 w 107"/>
                <a:gd name="T3" fmla="*/ 93 h 95"/>
                <a:gd name="T4" fmla="*/ 24 w 107"/>
                <a:gd name="T5" fmla="*/ 88 h 95"/>
                <a:gd name="T6" fmla="*/ 17 w 107"/>
                <a:gd name="T7" fmla="*/ 83 h 95"/>
                <a:gd name="T8" fmla="*/ 11 w 107"/>
                <a:gd name="T9" fmla="*/ 76 h 95"/>
                <a:gd name="T10" fmla="*/ 8 w 107"/>
                <a:gd name="T11" fmla="*/ 30 h 95"/>
                <a:gd name="T12" fmla="*/ 15 w 107"/>
                <a:gd name="T13" fmla="*/ 18 h 95"/>
                <a:gd name="T14" fmla="*/ 16 w 107"/>
                <a:gd name="T15" fmla="*/ 17 h 95"/>
                <a:gd name="T16" fmla="*/ 16 w 107"/>
                <a:gd name="T17" fmla="*/ 16 h 95"/>
                <a:gd name="T18" fmla="*/ 17 w 107"/>
                <a:gd name="T19" fmla="*/ 16 h 95"/>
                <a:gd name="T20" fmla="*/ 18 w 107"/>
                <a:gd name="T21" fmla="*/ 15 h 95"/>
                <a:gd name="T22" fmla="*/ 20 w 107"/>
                <a:gd name="T23" fmla="*/ 13 h 95"/>
                <a:gd name="T24" fmla="*/ 26 w 107"/>
                <a:gd name="T25" fmla="*/ 9 h 95"/>
                <a:gd name="T26" fmla="*/ 53 w 107"/>
                <a:gd name="T27" fmla="*/ 0 h 95"/>
                <a:gd name="T28" fmla="*/ 81 w 107"/>
                <a:gd name="T29" fmla="*/ 9 h 95"/>
                <a:gd name="T30" fmla="*/ 99 w 107"/>
                <a:gd name="T31" fmla="*/ 29 h 95"/>
                <a:gd name="T32" fmla="*/ 96 w 107"/>
                <a:gd name="T33" fmla="*/ 75 h 95"/>
                <a:gd name="T34" fmla="*/ 71 w 107"/>
                <a:gd name="T35" fmla="*/ 93 h 95"/>
                <a:gd name="T36" fmla="*/ 60 w 107"/>
                <a:gd name="T37" fmla="*/ 94 h 95"/>
                <a:gd name="T38" fmla="*/ 69 w 107"/>
                <a:gd name="T39" fmla="*/ 89 h 95"/>
                <a:gd name="T40" fmla="*/ 85 w 107"/>
                <a:gd name="T41" fmla="*/ 69 h 95"/>
                <a:gd name="T42" fmla="*/ 82 w 107"/>
                <a:gd name="T43" fmla="*/ 39 h 95"/>
                <a:gd name="T44" fmla="*/ 70 w 107"/>
                <a:gd name="T45" fmla="*/ 27 h 95"/>
                <a:gd name="T46" fmla="*/ 53 w 107"/>
                <a:gd name="T47" fmla="*/ 23 h 95"/>
                <a:gd name="T48" fmla="*/ 37 w 107"/>
                <a:gd name="T49" fmla="*/ 27 h 95"/>
                <a:gd name="T50" fmla="*/ 34 w 107"/>
                <a:gd name="T51" fmla="*/ 29 h 95"/>
                <a:gd name="T52" fmla="*/ 32 w 107"/>
                <a:gd name="T53" fmla="*/ 31 h 95"/>
                <a:gd name="T54" fmla="*/ 31 w 107"/>
                <a:gd name="T55" fmla="*/ 32 h 95"/>
                <a:gd name="T56" fmla="*/ 31 w 107"/>
                <a:gd name="T57" fmla="*/ 32 h 95"/>
                <a:gd name="T58" fmla="*/ 32 w 107"/>
                <a:gd name="T59" fmla="*/ 31 h 95"/>
                <a:gd name="T60" fmla="*/ 31 w 107"/>
                <a:gd name="T61" fmla="*/ 31 h 95"/>
                <a:gd name="T62" fmla="*/ 31 w 107"/>
                <a:gd name="T63" fmla="*/ 32 h 95"/>
                <a:gd name="T64" fmla="*/ 31 w 107"/>
                <a:gd name="T65" fmla="*/ 32 h 95"/>
                <a:gd name="T66" fmla="*/ 25 w 107"/>
                <a:gd name="T67" fmla="*/ 39 h 95"/>
                <a:gd name="T68" fmla="*/ 22 w 107"/>
                <a:gd name="T69" fmla="*/ 70 h 95"/>
                <a:gd name="T70" fmla="*/ 25 w 107"/>
                <a:gd name="T71" fmla="*/ 76 h 95"/>
                <a:gd name="T72" fmla="*/ 29 w 107"/>
                <a:gd name="T73" fmla="*/ 82 h 95"/>
                <a:gd name="T74" fmla="*/ 38 w 107"/>
                <a:gd name="T75" fmla="*/ 89 h 95"/>
                <a:gd name="T76" fmla="*/ 47 w 107"/>
                <a:gd name="T77" fmla="*/ 9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7" h="95">
                  <a:moveTo>
                    <a:pt x="47" y="94"/>
                  </a:moveTo>
                  <a:cubicBezTo>
                    <a:pt x="47" y="94"/>
                    <a:pt x="43" y="95"/>
                    <a:pt x="36" y="93"/>
                  </a:cubicBezTo>
                  <a:cubicBezTo>
                    <a:pt x="33" y="93"/>
                    <a:pt x="28" y="91"/>
                    <a:pt x="24" y="88"/>
                  </a:cubicBezTo>
                  <a:cubicBezTo>
                    <a:pt x="22" y="87"/>
                    <a:pt x="19" y="85"/>
                    <a:pt x="17" y="83"/>
                  </a:cubicBezTo>
                  <a:cubicBezTo>
                    <a:pt x="15" y="81"/>
                    <a:pt x="13" y="78"/>
                    <a:pt x="11" y="76"/>
                  </a:cubicBezTo>
                  <a:cubicBezTo>
                    <a:pt x="3" y="65"/>
                    <a:pt x="0" y="46"/>
                    <a:pt x="8" y="30"/>
                  </a:cubicBezTo>
                  <a:cubicBezTo>
                    <a:pt x="10" y="26"/>
                    <a:pt x="12" y="22"/>
                    <a:pt x="15" y="18"/>
                  </a:cubicBezTo>
                  <a:cubicBezTo>
                    <a:pt x="16" y="17"/>
                    <a:pt x="16" y="17"/>
                    <a:pt x="16" y="17"/>
                  </a:cubicBezTo>
                  <a:cubicBezTo>
                    <a:pt x="16" y="16"/>
                    <a:pt x="16" y="16"/>
                    <a:pt x="16" y="16"/>
                  </a:cubicBezTo>
                  <a:cubicBezTo>
                    <a:pt x="17" y="16"/>
                    <a:pt x="17" y="16"/>
                    <a:pt x="17" y="16"/>
                  </a:cubicBezTo>
                  <a:cubicBezTo>
                    <a:pt x="18" y="15"/>
                    <a:pt x="18" y="15"/>
                    <a:pt x="18" y="15"/>
                  </a:cubicBezTo>
                  <a:cubicBezTo>
                    <a:pt x="20" y="13"/>
                    <a:pt x="20" y="13"/>
                    <a:pt x="20" y="13"/>
                  </a:cubicBezTo>
                  <a:cubicBezTo>
                    <a:pt x="21" y="12"/>
                    <a:pt x="24" y="10"/>
                    <a:pt x="26" y="9"/>
                  </a:cubicBezTo>
                  <a:cubicBezTo>
                    <a:pt x="34" y="3"/>
                    <a:pt x="43" y="0"/>
                    <a:pt x="53" y="0"/>
                  </a:cubicBezTo>
                  <a:cubicBezTo>
                    <a:pt x="63" y="0"/>
                    <a:pt x="73" y="3"/>
                    <a:pt x="81" y="9"/>
                  </a:cubicBezTo>
                  <a:cubicBezTo>
                    <a:pt x="90" y="14"/>
                    <a:pt x="95" y="21"/>
                    <a:pt x="99" y="29"/>
                  </a:cubicBezTo>
                  <a:cubicBezTo>
                    <a:pt x="107" y="46"/>
                    <a:pt x="104" y="64"/>
                    <a:pt x="96" y="75"/>
                  </a:cubicBezTo>
                  <a:cubicBezTo>
                    <a:pt x="89" y="87"/>
                    <a:pt x="78" y="92"/>
                    <a:pt x="71" y="93"/>
                  </a:cubicBezTo>
                  <a:cubicBezTo>
                    <a:pt x="64" y="95"/>
                    <a:pt x="60" y="94"/>
                    <a:pt x="60" y="94"/>
                  </a:cubicBezTo>
                  <a:cubicBezTo>
                    <a:pt x="60" y="94"/>
                    <a:pt x="64" y="93"/>
                    <a:pt x="69" y="89"/>
                  </a:cubicBezTo>
                  <a:cubicBezTo>
                    <a:pt x="75" y="85"/>
                    <a:pt x="81" y="79"/>
                    <a:pt x="85" y="69"/>
                  </a:cubicBezTo>
                  <a:cubicBezTo>
                    <a:pt x="88" y="60"/>
                    <a:pt x="87" y="48"/>
                    <a:pt x="82" y="39"/>
                  </a:cubicBezTo>
                  <a:cubicBezTo>
                    <a:pt x="79" y="34"/>
                    <a:pt x="74" y="30"/>
                    <a:pt x="70" y="27"/>
                  </a:cubicBezTo>
                  <a:cubicBezTo>
                    <a:pt x="65" y="24"/>
                    <a:pt x="59" y="23"/>
                    <a:pt x="53" y="23"/>
                  </a:cubicBezTo>
                  <a:cubicBezTo>
                    <a:pt x="48" y="23"/>
                    <a:pt x="42" y="24"/>
                    <a:pt x="37" y="27"/>
                  </a:cubicBezTo>
                  <a:cubicBezTo>
                    <a:pt x="36" y="28"/>
                    <a:pt x="35" y="28"/>
                    <a:pt x="34" y="29"/>
                  </a:cubicBezTo>
                  <a:cubicBezTo>
                    <a:pt x="32" y="31"/>
                    <a:pt x="32" y="31"/>
                    <a:pt x="32" y="31"/>
                  </a:cubicBezTo>
                  <a:cubicBezTo>
                    <a:pt x="31" y="32"/>
                    <a:pt x="31" y="32"/>
                    <a:pt x="31" y="32"/>
                  </a:cubicBezTo>
                  <a:cubicBezTo>
                    <a:pt x="31" y="32"/>
                    <a:pt x="31" y="32"/>
                    <a:pt x="31" y="32"/>
                  </a:cubicBezTo>
                  <a:cubicBezTo>
                    <a:pt x="31" y="32"/>
                    <a:pt x="31" y="32"/>
                    <a:pt x="32" y="31"/>
                  </a:cubicBezTo>
                  <a:cubicBezTo>
                    <a:pt x="31" y="31"/>
                    <a:pt x="31" y="31"/>
                    <a:pt x="31" y="31"/>
                  </a:cubicBezTo>
                  <a:cubicBezTo>
                    <a:pt x="31" y="32"/>
                    <a:pt x="31" y="32"/>
                    <a:pt x="31" y="32"/>
                  </a:cubicBezTo>
                  <a:cubicBezTo>
                    <a:pt x="31" y="32"/>
                    <a:pt x="31" y="32"/>
                    <a:pt x="31" y="32"/>
                  </a:cubicBezTo>
                  <a:cubicBezTo>
                    <a:pt x="28" y="34"/>
                    <a:pt x="27" y="37"/>
                    <a:pt x="25" y="39"/>
                  </a:cubicBezTo>
                  <a:cubicBezTo>
                    <a:pt x="20" y="48"/>
                    <a:pt x="19" y="60"/>
                    <a:pt x="22" y="70"/>
                  </a:cubicBezTo>
                  <a:cubicBezTo>
                    <a:pt x="23" y="72"/>
                    <a:pt x="24" y="74"/>
                    <a:pt x="25" y="76"/>
                  </a:cubicBezTo>
                  <a:cubicBezTo>
                    <a:pt x="27" y="78"/>
                    <a:pt x="28" y="80"/>
                    <a:pt x="29" y="82"/>
                  </a:cubicBezTo>
                  <a:cubicBezTo>
                    <a:pt x="32" y="85"/>
                    <a:pt x="35" y="87"/>
                    <a:pt x="38" y="89"/>
                  </a:cubicBezTo>
                  <a:cubicBezTo>
                    <a:pt x="43" y="93"/>
                    <a:pt x="47" y="94"/>
                    <a:pt x="47"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09" name="Freeform 87"/>
            <p:cNvSpPr>
              <a:spLocks/>
            </p:cNvSpPr>
            <p:nvPr/>
          </p:nvSpPr>
          <p:spPr bwMode="auto">
            <a:xfrm>
              <a:off x="1255" y="750"/>
              <a:ext cx="72" cy="5"/>
            </a:xfrm>
            <a:custGeom>
              <a:avLst/>
              <a:gdLst>
                <a:gd name="T0" fmla="*/ 0 w 213"/>
                <a:gd name="T1" fmla="*/ 7 h 15"/>
                <a:gd name="T2" fmla="*/ 33 w 213"/>
                <a:gd name="T3" fmla="*/ 3 h 15"/>
                <a:gd name="T4" fmla="*/ 106 w 213"/>
                <a:gd name="T5" fmla="*/ 0 h 15"/>
                <a:gd name="T6" fmla="*/ 180 w 213"/>
                <a:gd name="T7" fmla="*/ 3 h 15"/>
                <a:gd name="T8" fmla="*/ 213 w 213"/>
                <a:gd name="T9" fmla="*/ 7 h 15"/>
                <a:gd name="T10" fmla="*/ 180 w 213"/>
                <a:gd name="T11" fmla="*/ 12 h 15"/>
                <a:gd name="T12" fmla="*/ 106 w 213"/>
                <a:gd name="T13" fmla="*/ 15 h 15"/>
                <a:gd name="T14" fmla="*/ 33 w 213"/>
                <a:gd name="T15" fmla="*/ 12 h 15"/>
                <a:gd name="T16" fmla="*/ 0 w 213"/>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5">
                  <a:moveTo>
                    <a:pt x="0" y="7"/>
                  </a:moveTo>
                  <a:cubicBezTo>
                    <a:pt x="0" y="7"/>
                    <a:pt x="13" y="5"/>
                    <a:pt x="33" y="3"/>
                  </a:cubicBezTo>
                  <a:cubicBezTo>
                    <a:pt x="53" y="1"/>
                    <a:pt x="80" y="0"/>
                    <a:pt x="106" y="0"/>
                  </a:cubicBezTo>
                  <a:cubicBezTo>
                    <a:pt x="133" y="0"/>
                    <a:pt x="160" y="1"/>
                    <a:pt x="180" y="3"/>
                  </a:cubicBezTo>
                  <a:cubicBezTo>
                    <a:pt x="200" y="5"/>
                    <a:pt x="213" y="7"/>
                    <a:pt x="213" y="7"/>
                  </a:cubicBezTo>
                  <a:cubicBezTo>
                    <a:pt x="213" y="7"/>
                    <a:pt x="200" y="10"/>
                    <a:pt x="180" y="12"/>
                  </a:cubicBezTo>
                  <a:cubicBezTo>
                    <a:pt x="160" y="13"/>
                    <a:pt x="133" y="15"/>
                    <a:pt x="106" y="15"/>
                  </a:cubicBezTo>
                  <a:cubicBezTo>
                    <a:pt x="80" y="15"/>
                    <a:pt x="53" y="13"/>
                    <a:pt x="33" y="12"/>
                  </a:cubicBezTo>
                  <a:cubicBezTo>
                    <a:pt x="13" y="10"/>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0" name="Freeform 88"/>
            <p:cNvSpPr>
              <a:spLocks/>
            </p:cNvSpPr>
            <p:nvPr/>
          </p:nvSpPr>
          <p:spPr bwMode="auto">
            <a:xfrm>
              <a:off x="1197" y="693"/>
              <a:ext cx="183" cy="61"/>
            </a:xfrm>
            <a:custGeom>
              <a:avLst/>
              <a:gdLst>
                <a:gd name="T0" fmla="*/ 544 w 548"/>
                <a:gd name="T1" fmla="*/ 129 h 184"/>
                <a:gd name="T2" fmla="*/ 514 w 548"/>
                <a:gd name="T3" fmla="*/ 87 h 184"/>
                <a:gd name="T4" fmla="*/ 489 w 548"/>
                <a:gd name="T5" fmla="*/ 80 h 184"/>
                <a:gd name="T6" fmla="*/ 466 w 548"/>
                <a:gd name="T7" fmla="*/ 76 h 184"/>
                <a:gd name="T8" fmla="*/ 422 w 548"/>
                <a:gd name="T9" fmla="*/ 65 h 184"/>
                <a:gd name="T10" fmla="*/ 404 w 548"/>
                <a:gd name="T11" fmla="*/ 55 h 184"/>
                <a:gd name="T12" fmla="*/ 384 w 548"/>
                <a:gd name="T13" fmla="*/ 40 h 184"/>
                <a:gd name="T14" fmla="*/ 339 w 548"/>
                <a:gd name="T15" fmla="*/ 17 h 184"/>
                <a:gd name="T16" fmla="*/ 243 w 548"/>
                <a:gd name="T17" fmla="*/ 1 h 184"/>
                <a:gd name="T18" fmla="*/ 230 w 548"/>
                <a:gd name="T19" fmla="*/ 0 h 184"/>
                <a:gd name="T20" fmla="*/ 218 w 548"/>
                <a:gd name="T21" fmla="*/ 1 h 184"/>
                <a:gd name="T22" fmla="*/ 193 w 548"/>
                <a:gd name="T23" fmla="*/ 4 h 184"/>
                <a:gd name="T24" fmla="*/ 145 w 548"/>
                <a:gd name="T25" fmla="*/ 17 h 184"/>
                <a:gd name="T26" fmla="*/ 59 w 548"/>
                <a:gd name="T27" fmla="*/ 61 h 184"/>
                <a:gd name="T28" fmla="*/ 19 w 548"/>
                <a:gd name="T29" fmla="*/ 89 h 184"/>
                <a:gd name="T30" fmla="*/ 14 w 548"/>
                <a:gd name="T31" fmla="*/ 94 h 184"/>
                <a:gd name="T32" fmla="*/ 9 w 548"/>
                <a:gd name="T33" fmla="*/ 99 h 184"/>
                <a:gd name="T34" fmla="*/ 3 w 548"/>
                <a:gd name="T35" fmla="*/ 112 h 184"/>
                <a:gd name="T36" fmla="*/ 1 w 548"/>
                <a:gd name="T37" fmla="*/ 126 h 184"/>
                <a:gd name="T38" fmla="*/ 1 w 548"/>
                <a:gd name="T39" fmla="*/ 138 h 184"/>
                <a:gd name="T40" fmla="*/ 2 w 548"/>
                <a:gd name="T41" fmla="*/ 161 h 184"/>
                <a:gd name="T42" fmla="*/ 6 w 548"/>
                <a:gd name="T43" fmla="*/ 176 h 184"/>
                <a:gd name="T44" fmla="*/ 13 w 548"/>
                <a:gd name="T45" fmla="*/ 181 h 184"/>
                <a:gd name="T46" fmla="*/ 20 w 548"/>
                <a:gd name="T47" fmla="*/ 182 h 184"/>
                <a:gd name="T48" fmla="*/ 68 w 548"/>
                <a:gd name="T49" fmla="*/ 182 h 184"/>
                <a:gd name="T50" fmla="*/ 21 w 548"/>
                <a:gd name="T51" fmla="*/ 173 h 184"/>
                <a:gd name="T52" fmla="*/ 17 w 548"/>
                <a:gd name="T53" fmla="*/ 172 h 184"/>
                <a:gd name="T54" fmla="*/ 14 w 548"/>
                <a:gd name="T55" fmla="*/ 170 h 184"/>
                <a:gd name="T56" fmla="*/ 13 w 548"/>
                <a:gd name="T57" fmla="*/ 161 h 184"/>
                <a:gd name="T58" fmla="*/ 14 w 548"/>
                <a:gd name="T59" fmla="*/ 138 h 184"/>
                <a:gd name="T60" fmla="*/ 14 w 548"/>
                <a:gd name="T61" fmla="*/ 126 h 184"/>
                <a:gd name="T62" fmla="*/ 16 w 548"/>
                <a:gd name="T63" fmla="*/ 117 h 184"/>
                <a:gd name="T64" fmla="*/ 21 w 548"/>
                <a:gd name="T65" fmla="*/ 108 h 184"/>
                <a:gd name="T66" fmla="*/ 24 w 548"/>
                <a:gd name="T67" fmla="*/ 105 h 184"/>
                <a:gd name="T68" fmla="*/ 29 w 548"/>
                <a:gd name="T69" fmla="*/ 102 h 184"/>
                <a:gd name="T70" fmla="*/ 68 w 548"/>
                <a:gd name="T71" fmla="*/ 77 h 184"/>
                <a:gd name="T72" fmla="*/ 153 w 548"/>
                <a:gd name="T73" fmla="*/ 38 h 184"/>
                <a:gd name="T74" fmla="*/ 197 w 548"/>
                <a:gd name="T75" fmla="*/ 26 h 184"/>
                <a:gd name="T76" fmla="*/ 219 w 548"/>
                <a:gd name="T77" fmla="*/ 23 h 184"/>
                <a:gd name="T78" fmla="*/ 231 w 548"/>
                <a:gd name="T79" fmla="*/ 23 h 184"/>
                <a:gd name="T80" fmla="*/ 242 w 548"/>
                <a:gd name="T81" fmla="*/ 23 h 184"/>
                <a:gd name="T82" fmla="*/ 332 w 548"/>
                <a:gd name="T83" fmla="*/ 38 h 184"/>
                <a:gd name="T84" fmla="*/ 373 w 548"/>
                <a:gd name="T85" fmla="*/ 57 h 184"/>
                <a:gd name="T86" fmla="*/ 392 w 548"/>
                <a:gd name="T87" fmla="*/ 70 h 184"/>
                <a:gd name="T88" fmla="*/ 415 w 548"/>
                <a:gd name="T89" fmla="*/ 83 h 184"/>
                <a:gd name="T90" fmla="*/ 464 w 548"/>
                <a:gd name="T91" fmla="*/ 92 h 184"/>
                <a:gd name="T92" fmla="*/ 487 w 548"/>
                <a:gd name="T93" fmla="*/ 94 h 184"/>
                <a:gd name="T94" fmla="*/ 508 w 548"/>
                <a:gd name="T95" fmla="*/ 99 h 184"/>
                <a:gd name="T96" fmla="*/ 535 w 548"/>
                <a:gd name="T97" fmla="*/ 131 h 184"/>
                <a:gd name="T98" fmla="*/ 540 w 548"/>
                <a:gd name="T99" fmla="*/ 175 h 184"/>
                <a:gd name="T100" fmla="*/ 491 w 548"/>
                <a:gd name="T101" fmla="*/ 177 h 184"/>
                <a:gd name="T102" fmla="*/ 543 w 548"/>
                <a:gd name="T103" fmla="*/ 180 h 184"/>
                <a:gd name="T104" fmla="*/ 545 w 548"/>
                <a:gd name="T105" fmla="*/ 180 h 184"/>
                <a:gd name="T106" fmla="*/ 546 w 548"/>
                <a:gd name="T107" fmla="*/ 177 h 184"/>
                <a:gd name="T108" fmla="*/ 544 w 548"/>
                <a:gd name="T109" fmla="*/ 12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8" h="184">
                  <a:moveTo>
                    <a:pt x="544" y="129"/>
                  </a:moveTo>
                  <a:cubicBezTo>
                    <a:pt x="540" y="113"/>
                    <a:pt x="531" y="96"/>
                    <a:pt x="514" y="87"/>
                  </a:cubicBezTo>
                  <a:cubicBezTo>
                    <a:pt x="507" y="83"/>
                    <a:pt x="497" y="81"/>
                    <a:pt x="489" y="80"/>
                  </a:cubicBezTo>
                  <a:cubicBezTo>
                    <a:pt x="466" y="76"/>
                    <a:pt x="466" y="76"/>
                    <a:pt x="466" y="76"/>
                  </a:cubicBezTo>
                  <a:cubicBezTo>
                    <a:pt x="451" y="73"/>
                    <a:pt x="435" y="70"/>
                    <a:pt x="422" y="65"/>
                  </a:cubicBezTo>
                  <a:cubicBezTo>
                    <a:pt x="415" y="63"/>
                    <a:pt x="410" y="60"/>
                    <a:pt x="404" y="55"/>
                  </a:cubicBezTo>
                  <a:cubicBezTo>
                    <a:pt x="398" y="50"/>
                    <a:pt x="391" y="44"/>
                    <a:pt x="384" y="40"/>
                  </a:cubicBezTo>
                  <a:cubicBezTo>
                    <a:pt x="370" y="31"/>
                    <a:pt x="355" y="23"/>
                    <a:pt x="339" y="17"/>
                  </a:cubicBezTo>
                  <a:cubicBezTo>
                    <a:pt x="308" y="6"/>
                    <a:pt x="275" y="1"/>
                    <a:pt x="243" y="1"/>
                  </a:cubicBezTo>
                  <a:cubicBezTo>
                    <a:pt x="238" y="1"/>
                    <a:pt x="235" y="0"/>
                    <a:pt x="230" y="0"/>
                  </a:cubicBezTo>
                  <a:cubicBezTo>
                    <a:pt x="218" y="1"/>
                    <a:pt x="218" y="1"/>
                    <a:pt x="218" y="1"/>
                  </a:cubicBezTo>
                  <a:cubicBezTo>
                    <a:pt x="210" y="1"/>
                    <a:pt x="201" y="3"/>
                    <a:pt x="193" y="4"/>
                  </a:cubicBezTo>
                  <a:cubicBezTo>
                    <a:pt x="177" y="8"/>
                    <a:pt x="161" y="12"/>
                    <a:pt x="145" y="17"/>
                  </a:cubicBezTo>
                  <a:cubicBezTo>
                    <a:pt x="115" y="29"/>
                    <a:pt x="86" y="44"/>
                    <a:pt x="59" y="61"/>
                  </a:cubicBezTo>
                  <a:cubicBezTo>
                    <a:pt x="45" y="70"/>
                    <a:pt x="32" y="79"/>
                    <a:pt x="19" y="89"/>
                  </a:cubicBezTo>
                  <a:cubicBezTo>
                    <a:pt x="14" y="94"/>
                    <a:pt x="14" y="94"/>
                    <a:pt x="14" y="94"/>
                  </a:cubicBezTo>
                  <a:cubicBezTo>
                    <a:pt x="12" y="96"/>
                    <a:pt x="11" y="97"/>
                    <a:pt x="9" y="99"/>
                  </a:cubicBezTo>
                  <a:cubicBezTo>
                    <a:pt x="7" y="103"/>
                    <a:pt x="4" y="107"/>
                    <a:pt x="3" y="112"/>
                  </a:cubicBezTo>
                  <a:cubicBezTo>
                    <a:pt x="1" y="116"/>
                    <a:pt x="0" y="121"/>
                    <a:pt x="1" y="126"/>
                  </a:cubicBezTo>
                  <a:cubicBezTo>
                    <a:pt x="1" y="138"/>
                    <a:pt x="1" y="138"/>
                    <a:pt x="1" y="138"/>
                  </a:cubicBezTo>
                  <a:cubicBezTo>
                    <a:pt x="2" y="161"/>
                    <a:pt x="2" y="161"/>
                    <a:pt x="2" y="161"/>
                  </a:cubicBezTo>
                  <a:cubicBezTo>
                    <a:pt x="1" y="164"/>
                    <a:pt x="2" y="172"/>
                    <a:pt x="6" y="176"/>
                  </a:cubicBezTo>
                  <a:cubicBezTo>
                    <a:pt x="8" y="178"/>
                    <a:pt x="10" y="180"/>
                    <a:pt x="13" y="181"/>
                  </a:cubicBezTo>
                  <a:cubicBezTo>
                    <a:pt x="16" y="182"/>
                    <a:pt x="19" y="182"/>
                    <a:pt x="20" y="182"/>
                  </a:cubicBezTo>
                  <a:cubicBezTo>
                    <a:pt x="36" y="182"/>
                    <a:pt x="52" y="184"/>
                    <a:pt x="68" y="182"/>
                  </a:cubicBezTo>
                  <a:cubicBezTo>
                    <a:pt x="52" y="179"/>
                    <a:pt x="37" y="176"/>
                    <a:pt x="21" y="173"/>
                  </a:cubicBezTo>
                  <a:cubicBezTo>
                    <a:pt x="18" y="172"/>
                    <a:pt x="17" y="172"/>
                    <a:pt x="17" y="172"/>
                  </a:cubicBezTo>
                  <a:cubicBezTo>
                    <a:pt x="16" y="171"/>
                    <a:pt x="15" y="171"/>
                    <a:pt x="14" y="170"/>
                  </a:cubicBezTo>
                  <a:cubicBezTo>
                    <a:pt x="13" y="167"/>
                    <a:pt x="13" y="166"/>
                    <a:pt x="13" y="161"/>
                  </a:cubicBezTo>
                  <a:cubicBezTo>
                    <a:pt x="14" y="138"/>
                    <a:pt x="14" y="138"/>
                    <a:pt x="14" y="138"/>
                  </a:cubicBezTo>
                  <a:cubicBezTo>
                    <a:pt x="14" y="126"/>
                    <a:pt x="14" y="126"/>
                    <a:pt x="14" y="126"/>
                  </a:cubicBezTo>
                  <a:cubicBezTo>
                    <a:pt x="14" y="123"/>
                    <a:pt x="15" y="120"/>
                    <a:pt x="16" y="117"/>
                  </a:cubicBezTo>
                  <a:cubicBezTo>
                    <a:pt x="17" y="114"/>
                    <a:pt x="19" y="111"/>
                    <a:pt x="21" y="108"/>
                  </a:cubicBezTo>
                  <a:cubicBezTo>
                    <a:pt x="22" y="107"/>
                    <a:pt x="24" y="106"/>
                    <a:pt x="24" y="105"/>
                  </a:cubicBezTo>
                  <a:cubicBezTo>
                    <a:pt x="29" y="102"/>
                    <a:pt x="29" y="102"/>
                    <a:pt x="29" y="102"/>
                  </a:cubicBezTo>
                  <a:cubicBezTo>
                    <a:pt x="41" y="93"/>
                    <a:pt x="55" y="85"/>
                    <a:pt x="68" y="77"/>
                  </a:cubicBezTo>
                  <a:cubicBezTo>
                    <a:pt x="95" y="61"/>
                    <a:pt x="123" y="47"/>
                    <a:pt x="153" y="38"/>
                  </a:cubicBezTo>
                  <a:cubicBezTo>
                    <a:pt x="167" y="33"/>
                    <a:pt x="182" y="29"/>
                    <a:pt x="197" y="26"/>
                  </a:cubicBezTo>
                  <a:cubicBezTo>
                    <a:pt x="204" y="25"/>
                    <a:pt x="211" y="24"/>
                    <a:pt x="219" y="23"/>
                  </a:cubicBezTo>
                  <a:cubicBezTo>
                    <a:pt x="231" y="23"/>
                    <a:pt x="231" y="23"/>
                    <a:pt x="231" y="23"/>
                  </a:cubicBezTo>
                  <a:cubicBezTo>
                    <a:pt x="242" y="23"/>
                    <a:pt x="242" y="23"/>
                    <a:pt x="242" y="23"/>
                  </a:cubicBezTo>
                  <a:cubicBezTo>
                    <a:pt x="273" y="24"/>
                    <a:pt x="304" y="28"/>
                    <a:pt x="332" y="38"/>
                  </a:cubicBezTo>
                  <a:cubicBezTo>
                    <a:pt x="346" y="43"/>
                    <a:pt x="360" y="49"/>
                    <a:pt x="373" y="57"/>
                  </a:cubicBezTo>
                  <a:cubicBezTo>
                    <a:pt x="379" y="61"/>
                    <a:pt x="385" y="65"/>
                    <a:pt x="392" y="70"/>
                  </a:cubicBezTo>
                  <a:cubicBezTo>
                    <a:pt x="398" y="75"/>
                    <a:pt x="407" y="81"/>
                    <a:pt x="415" y="83"/>
                  </a:cubicBezTo>
                  <a:cubicBezTo>
                    <a:pt x="432" y="88"/>
                    <a:pt x="448" y="90"/>
                    <a:pt x="464" y="92"/>
                  </a:cubicBezTo>
                  <a:cubicBezTo>
                    <a:pt x="487" y="94"/>
                    <a:pt x="487" y="94"/>
                    <a:pt x="487" y="94"/>
                  </a:cubicBezTo>
                  <a:cubicBezTo>
                    <a:pt x="496" y="95"/>
                    <a:pt x="502" y="96"/>
                    <a:pt x="508" y="99"/>
                  </a:cubicBezTo>
                  <a:cubicBezTo>
                    <a:pt x="521" y="104"/>
                    <a:pt x="530" y="117"/>
                    <a:pt x="535" y="131"/>
                  </a:cubicBezTo>
                  <a:cubicBezTo>
                    <a:pt x="539" y="145"/>
                    <a:pt x="541" y="160"/>
                    <a:pt x="540" y="175"/>
                  </a:cubicBezTo>
                  <a:cubicBezTo>
                    <a:pt x="524" y="175"/>
                    <a:pt x="507" y="176"/>
                    <a:pt x="491" y="177"/>
                  </a:cubicBezTo>
                  <a:cubicBezTo>
                    <a:pt x="508" y="178"/>
                    <a:pt x="526" y="179"/>
                    <a:pt x="543" y="180"/>
                  </a:cubicBezTo>
                  <a:cubicBezTo>
                    <a:pt x="545" y="180"/>
                    <a:pt x="545" y="180"/>
                    <a:pt x="545" y="180"/>
                  </a:cubicBezTo>
                  <a:cubicBezTo>
                    <a:pt x="546" y="177"/>
                    <a:pt x="546" y="177"/>
                    <a:pt x="546" y="177"/>
                  </a:cubicBezTo>
                  <a:cubicBezTo>
                    <a:pt x="548" y="161"/>
                    <a:pt x="548" y="145"/>
                    <a:pt x="544"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1" name="Freeform 89"/>
            <p:cNvSpPr>
              <a:spLocks/>
            </p:cNvSpPr>
            <p:nvPr/>
          </p:nvSpPr>
          <p:spPr bwMode="auto">
            <a:xfrm>
              <a:off x="1235" y="702"/>
              <a:ext cx="83" cy="23"/>
            </a:xfrm>
            <a:custGeom>
              <a:avLst/>
              <a:gdLst>
                <a:gd name="T0" fmla="*/ 24 w 248"/>
                <a:gd name="T1" fmla="*/ 62 h 69"/>
                <a:gd name="T2" fmla="*/ 102 w 248"/>
                <a:gd name="T3" fmla="*/ 57 h 69"/>
                <a:gd name="T4" fmla="*/ 182 w 248"/>
                <a:gd name="T5" fmla="*/ 55 h 69"/>
                <a:gd name="T6" fmla="*/ 227 w 248"/>
                <a:gd name="T7" fmla="*/ 54 h 69"/>
                <a:gd name="T8" fmla="*/ 228 w 248"/>
                <a:gd name="T9" fmla="*/ 54 h 69"/>
                <a:gd name="T10" fmla="*/ 229 w 248"/>
                <a:gd name="T11" fmla="*/ 54 h 69"/>
                <a:gd name="T12" fmla="*/ 229 w 248"/>
                <a:gd name="T13" fmla="*/ 54 h 69"/>
                <a:gd name="T14" fmla="*/ 231 w 248"/>
                <a:gd name="T15" fmla="*/ 52 h 69"/>
                <a:gd name="T16" fmla="*/ 233 w 248"/>
                <a:gd name="T17" fmla="*/ 45 h 69"/>
                <a:gd name="T18" fmla="*/ 231 w 248"/>
                <a:gd name="T19" fmla="*/ 37 h 69"/>
                <a:gd name="T20" fmla="*/ 230 w 248"/>
                <a:gd name="T21" fmla="*/ 36 h 69"/>
                <a:gd name="T22" fmla="*/ 230 w 248"/>
                <a:gd name="T23" fmla="*/ 36 h 69"/>
                <a:gd name="T24" fmla="*/ 229 w 248"/>
                <a:gd name="T25" fmla="*/ 35 h 69"/>
                <a:gd name="T26" fmla="*/ 225 w 248"/>
                <a:gd name="T27" fmla="*/ 33 h 69"/>
                <a:gd name="T28" fmla="*/ 183 w 248"/>
                <a:gd name="T29" fmla="*/ 20 h 69"/>
                <a:gd name="T30" fmla="*/ 139 w 248"/>
                <a:gd name="T31" fmla="*/ 15 h 69"/>
                <a:gd name="T32" fmla="*/ 99 w 248"/>
                <a:gd name="T33" fmla="*/ 15 h 69"/>
                <a:gd name="T34" fmla="*/ 62 w 248"/>
                <a:gd name="T35" fmla="*/ 22 h 69"/>
                <a:gd name="T36" fmla="*/ 32 w 248"/>
                <a:gd name="T37" fmla="*/ 32 h 69"/>
                <a:gd name="T38" fmla="*/ 12 w 248"/>
                <a:gd name="T39" fmla="*/ 44 h 69"/>
                <a:gd name="T40" fmla="*/ 2 w 248"/>
                <a:gd name="T41" fmla="*/ 56 h 69"/>
                <a:gd name="T42" fmla="*/ 1 w 248"/>
                <a:gd name="T43" fmla="*/ 62 h 69"/>
                <a:gd name="T44" fmla="*/ 10 w 248"/>
                <a:gd name="T45" fmla="*/ 42 h 69"/>
                <a:gd name="T46" fmla="*/ 60 w 248"/>
                <a:gd name="T47" fmla="*/ 14 h 69"/>
                <a:gd name="T48" fmla="*/ 97 w 248"/>
                <a:gd name="T49" fmla="*/ 4 h 69"/>
                <a:gd name="T50" fmla="*/ 140 w 248"/>
                <a:gd name="T51" fmla="*/ 1 h 69"/>
                <a:gd name="T52" fmla="*/ 186 w 248"/>
                <a:gd name="T53" fmla="*/ 6 h 69"/>
                <a:gd name="T54" fmla="*/ 233 w 248"/>
                <a:gd name="T55" fmla="*/ 20 h 69"/>
                <a:gd name="T56" fmla="*/ 239 w 248"/>
                <a:gd name="T57" fmla="*/ 24 h 69"/>
                <a:gd name="T58" fmla="*/ 240 w 248"/>
                <a:gd name="T59" fmla="*/ 25 h 69"/>
                <a:gd name="T60" fmla="*/ 242 w 248"/>
                <a:gd name="T61" fmla="*/ 27 h 69"/>
                <a:gd name="T62" fmla="*/ 244 w 248"/>
                <a:gd name="T63" fmla="*/ 31 h 69"/>
                <a:gd name="T64" fmla="*/ 247 w 248"/>
                <a:gd name="T65" fmla="*/ 46 h 69"/>
                <a:gd name="T66" fmla="*/ 243 w 248"/>
                <a:gd name="T67" fmla="*/ 60 h 69"/>
                <a:gd name="T68" fmla="*/ 236 w 248"/>
                <a:gd name="T69" fmla="*/ 67 h 69"/>
                <a:gd name="T70" fmla="*/ 231 w 248"/>
                <a:gd name="T71" fmla="*/ 69 h 69"/>
                <a:gd name="T72" fmla="*/ 230 w 248"/>
                <a:gd name="T73" fmla="*/ 69 h 69"/>
                <a:gd name="T74" fmla="*/ 227 w 248"/>
                <a:gd name="T75" fmla="*/ 69 h 69"/>
                <a:gd name="T76" fmla="*/ 182 w 248"/>
                <a:gd name="T77" fmla="*/ 68 h 69"/>
                <a:gd name="T78" fmla="*/ 102 w 248"/>
                <a:gd name="T79" fmla="*/ 66 h 69"/>
                <a:gd name="T80" fmla="*/ 24 w 248"/>
                <a:gd name="T81" fmla="*/ 6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8" h="69">
                  <a:moveTo>
                    <a:pt x="24" y="62"/>
                  </a:moveTo>
                  <a:cubicBezTo>
                    <a:pt x="24" y="62"/>
                    <a:pt x="55" y="59"/>
                    <a:pt x="102" y="57"/>
                  </a:cubicBezTo>
                  <a:cubicBezTo>
                    <a:pt x="125" y="57"/>
                    <a:pt x="153" y="55"/>
                    <a:pt x="182" y="55"/>
                  </a:cubicBezTo>
                  <a:cubicBezTo>
                    <a:pt x="197" y="55"/>
                    <a:pt x="212" y="54"/>
                    <a:pt x="227" y="54"/>
                  </a:cubicBezTo>
                  <a:cubicBezTo>
                    <a:pt x="227" y="54"/>
                    <a:pt x="229" y="54"/>
                    <a:pt x="228" y="54"/>
                  </a:cubicBezTo>
                  <a:cubicBezTo>
                    <a:pt x="229" y="54"/>
                    <a:pt x="229" y="54"/>
                    <a:pt x="229" y="54"/>
                  </a:cubicBezTo>
                  <a:cubicBezTo>
                    <a:pt x="230" y="54"/>
                    <a:pt x="229" y="54"/>
                    <a:pt x="229" y="54"/>
                  </a:cubicBezTo>
                  <a:cubicBezTo>
                    <a:pt x="229" y="54"/>
                    <a:pt x="230" y="53"/>
                    <a:pt x="231" y="52"/>
                  </a:cubicBezTo>
                  <a:cubicBezTo>
                    <a:pt x="232" y="51"/>
                    <a:pt x="232" y="48"/>
                    <a:pt x="233" y="45"/>
                  </a:cubicBezTo>
                  <a:cubicBezTo>
                    <a:pt x="233" y="42"/>
                    <a:pt x="232" y="39"/>
                    <a:pt x="231" y="37"/>
                  </a:cubicBezTo>
                  <a:cubicBezTo>
                    <a:pt x="231" y="37"/>
                    <a:pt x="231" y="36"/>
                    <a:pt x="230" y="36"/>
                  </a:cubicBezTo>
                  <a:cubicBezTo>
                    <a:pt x="230" y="36"/>
                    <a:pt x="230" y="35"/>
                    <a:pt x="230" y="36"/>
                  </a:cubicBezTo>
                  <a:cubicBezTo>
                    <a:pt x="229" y="35"/>
                    <a:pt x="229" y="35"/>
                    <a:pt x="229" y="35"/>
                  </a:cubicBezTo>
                  <a:cubicBezTo>
                    <a:pt x="228" y="34"/>
                    <a:pt x="226" y="33"/>
                    <a:pt x="225" y="33"/>
                  </a:cubicBezTo>
                  <a:cubicBezTo>
                    <a:pt x="214" y="27"/>
                    <a:pt x="198" y="23"/>
                    <a:pt x="183" y="20"/>
                  </a:cubicBezTo>
                  <a:cubicBezTo>
                    <a:pt x="169" y="18"/>
                    <a:pt x="154" y="16"/>
                    <a:pt x="139" y="15"/>
                  </a:cubicBezTo>
                  <a:cubicBezTo>
                    <a:pt x="125" y="13"/>
                    <a:pt x="112" y="13"/>
                    <a:pt x="99" y="15"/>
                  </a:cubicBezTo>
                  <a:cubicBezTo>
                    <a:pt x="86" y="17"/>
                    <a:pt x="73" y="19"/>
                    <a:pt x="62" y="22"/>
                  </a:cubicBezTo>
                  <a:cubicBezTo>
                    <a:pt x="51" y="26"/>
                    <a:pt x="41" y="29"/>
                    <a:pt x="32" y="32"/>
                  </a:cubicBezTo>
                  <a:cubicBezTo>
                    <a:pt x="24" y="35"/>
                    <a:pt x="17" y="40"/>
                    <a:pt x="12" y="44"/>
                  </a:cubicBezTo>
                  <a:cubicBezTo>
                    <a:pt x="7" y="48"/>
                    <a:pt x="4" y="53"/>
                    <a:pt x="2" y="56"/>
                  </a:cubicBezTo>
                  <a:cubicBezTo>
                    <a:pt x="1" y="60"/>
                    <a:pt x="1" y="62"/>
                    <a:pt x="1" y="62"/>
                  </a:cubicBezTo>
                  <a:cubicBezTo>
                    <a:pt x="1" y="62"/>
                    <a:pt x="0" y="53"/>
                    <a:pt x="10" y="42"/>
                  </a:cubicBezTo>
                  <a:cubicBezTo>
                    <a:pt x="19" y="31"/>
                    <a:pt x="37" y="22"/>
                    <a:pt x="60" y="14"/>
                  </a:cubicBezTo>
                  <a:cubicBezTo>
                    <a:pt x="71" y="10"/>
                    <a:pt x="83" y="7"/>
                    <a:pt x="97" y="4"/>
                  </a:cubicBezTo>
                  <a:cubicBezTo>
                    <a:pt x="110" y="1"/>
                    <a:pt x="125" y="0"/>
                    <a:pt x="140" y="1"/>
                  </a:cubicBezTo>
                  <a:cubicBezTo>
                    <a:pt x="155" y="2"/>
                    <a:pt x="170" y="3"/>
                    <a:pt x="186" y="6"/>
                  </a:cubicBezTo>
                  <a:cubicBezTo>
                    <a:pt x="202" y="9"/>
                    <a:pt x="217" y="11"/>
                    <a:pt x="233" y="20"/>
                  </a:cubicBezTo>
                  <a:cubicBezTo>
                    <a:pt x="236" y="21"/>
                    <a:pt x="238" y="22"/>
                    <a:pt x="239" y="24"/>
                  </a:cubicBezTo>
                  <a:cubicBezTo>
                    <a:pt x="240" y="25"/>
                    <a:pt x="240" y="25"/>
                    <a:pt x="240" y="25"/>
                  </a:cubicBezTo>
                  <a:cubicBezTo>
                    <a:pt x="241" y="26"/>
                    <a:pt x="241" y="26"/>
                    <a:pt x="242" y="27"/>
                  </a:cubicBezTo>
                  <a:cubicBezTo>
                    <a:pt x="243" y="28"/>
                    <a:pt x="244" y="29"/>
                    <a:pt x="244" y="31"/>
                  </a:cubicBezTo>
                  <a:cubicBezTo>
                    <a:pt x="247" y="36"/>
                    <a:pt x="248" y="41"/>
                    <a:pt x="247" y="46"/>
                  </a:cubicBezTo>
                  <a:cubicBezTo>
                    <a:pt x="247" y="51"/>
                    <a:pt x="246" y="55"/>
                    <a:pt x="243" y="60"/>
                  </a:cubicBezTo>
                  <a:cubicBezTo>
                    <a:pt x="242" y="63"/>
                    <a:pt x="239" y="65"/>
                    <a:pt x="236" y="67"/>
                  </a:cubicBezTo>
                  <a:cubicBezTo>
                    <a:pt x="235" y="68"/>
                    <a:pt x="232" y="69"/>
                    <a:pt x="231" y="69"/>
                  </a:cubicBezTo>
                  <a:cubicBezTo>
                    <a:pt x="230" y="69"/>
                    <a:pt x="230" y="69"/>
                    <a:pt x="230" y="69"/>
                  </a:cubicBezTo>
                  <a:cubicBezTo>
                    <a:pt x="227" y="69"/>
                    <a:pt x="228" y="69"/>
                    <a:pt x="227" y="69"/>
                  </a:cubicBezTo>
                  <a:cubicBezTo>
                    <a:pt x="212" y="69"/>
                    <a:pt x="197" y="68"/>
                    <a:pt x="182" y="68"/>
                  </a:cubicBezTo>
                  <a:cubicBezTo>
                    <a:pt x="153" y="68"/>
                    <a:pt x="125" y="67"/>
                    <a:pt x="102" y="66"/>
                  </a:cubicBezTo>
                  <a:cubicBezTo>
                    <a:pt x="55" y="64"/>
                    <a:pt x="24" y="62"/>
                    <a:pt x="24"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2" name="Freeform 90"/>
            <p:cNvSpPr>
              <a:spLocks/>
            </p:cNvSpPr>
            <p:nvPr/>
          </p:nvSpPr>
          <p:spPr bwMode="auto">
            <a:xfrm>
              <a:off x="1035" y="795"/>
              <a:ext cx="43" cy="17"/>
            </a:xfrm>
            <a:custGeom>
              <a:avLst/>
              <a:gdLst>
                <a:gd name="T0" fmla="*/ 0 w 130"/>
                <a:gd name="T1" fmla="*/ 49 h 49"/>
                <a:gd name="T2" fmla="*/ 3 w 130"/>
                <a:gd name="T3" fmla="*/ 43 h 49"/>
                <a:gd name="T4" fmla="*/ 14 w 130"/>
                <a:gd name="T5" fmla="*/ 30 h 49"/>
                <a:gd name="T6" fmla="*/ 33 w 130"/>
                <a:gd name="T7" fmla="*/ 17 h 49"/>
                <a:gd name="T8" fmla="*/ 58 w 130"/>
                <a:gd name="T9" fmla="*/ 7 h 49"/>
                <a:gd name="T10" fmla="*/ 108 w 130"/>
                <a:gd name="T11" fmla="*/ 0 h 49"/>
                <a:gd name="T12" fmla="*/ 130 w 130"/>
                <a:gd name="T13" fmla="*/ 1 h 49"/>
                <a:gd name="T14" fmla="*/ 108 w 130"/>
                <a:gd name="T15" fmla="*/ 5 h 49"/>
                <a:gd name="T16" fmla="*/ 86 w 130"/>
                <a:gd name="T17" fmla="*/ 10 h 49"/>
                <a:gd name="T18" fmla="*/ 61 w 130"/>
                <a:gd name="T19" fmla="*/ 17 h 49"/>
                <a:gd name="T20" fmla="*/ 17 w 130"/>
                <a:gd name="T21" fmla="*/ 35 h 49"/>
                <a:gd name="T22" fmla="*/ 5 w 130"/>
                <a:gd name="T23" fmla="*/ 44 h 49"/>
                <a:gd name="T24" fmla="*/ 0 w 130"/>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49">
                  <a:moveTo>
                    <a:pt x="0" y="49"/>
                  </a:moveTo>
                  <a:cubicBezTo>
                    <a:pt x="0" y="49"/>
                    <a:pt x="1" y="47"/>
                    <a:pt x="3" y="43"/>
                  </a:cubicBezTo>
                  <a:cubicBezTo>
                    <a:pt x="5" y="40"/>
                    <a:pt x="9" y="35"/>
                    <a:pt x="14" y="30"/>
                  </a:cubicBezTo>
                  <a:cubicBezTo>
                    <a:pt x="19" y="26"/>
                    <a:pt x="26" y="21"/>
                    <a:pt x="33" y="17"/>
                  </a:cubicBezTo>
                  <a:cubicBezTo>
                    <a:pt x="41" y="13"/>
                    <a:pt x="50" y="10"/>
                    <a:pt x="58" y="7"/>
                  </a:cubicBezTo>
                  <a:cubicBezTo>
                    <a:pt x="76" y="1"/>
                    <a:pt x="94" y="0"/>
                    <a:pt x="108" y="0"/>
                  </a:cubicBezTo>
                  <a:cubicBezTo>
                    <a:pt x="121" y="0"/>
                    <a:pt x="130" y="1"/>
                    <a:pt x="130" y="1"/>
                  </a:cubicBezTo>
                  <a:cubicBezTo>
                    <a:pt x="130" y="1"/>
                    <a:pt x="121" y="3"/>
                    <a:pt x="108" y="5"/>
                  </a:cubicBezTo>
                  <a:cubicBezTo>
                    <a:pt x="102" y="7"/>
                    <a:pt x="94" y="8"/>
                    <a:pt x="86" y="10"/>
                  </a:cubicBezTo>
                  <a:cubicBezTo>
                    <a:pt x="78" y="12"/>
                    <a:pt x="70" y="14"/>
                    <a:pt x="61" y="17"/>
                  </a:cubicBezTo>
                  <a:cubicBezTo>
                    <a:pt x="45" y="22"/>
                    <a:pt x="28" y="28"/>
                    <a:pt x="17" y="35"/>
                  </a:cubicBezTo>
                  <a:cubicBezTo>
                    <a:pt x="12" y="38"/>
                    <a:pt x="8" y="42"/>
                    <a:pt x="5" y="44"/>
                  </a:cubicBezTo>
                  <a:cubicBezTo>
                    <a:pt x="2" y="47"/>
                    <a:pt x="0" y="49"/>
                    <a:pt x="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3" name="Freeform 91"/>
            <p:cNvSpPr>
              <a:spLocks/>
            </p:cNvSpPr>
            <p:nvPr/>
          </p:nvSpPr>
          <p:spPr bwMode="auto">
            <a:xfrm>
              <a:off x="1066" y="795"/>
              <a:ext cx="67" cy="46"/>
            </a:xfrm>
            <a:custGeom>
              <a:avLst/>
              <a:gdLst>
                <a:gd name="T0" fmla="*/ 54 w 200"/>
                <a:gd name="T1" fmla="*/ 1 h 137"/>
                <a:gd name="T2" fmla="*/ 71 w 200"/>
                <a:gd name="T3" fmla="*/ 0 h 137"/>
                <a:gd name="T4" fmla="*/ 115 w 200"/>
                <a:gd name="T5" fmla="*/ 4 h 137"/>
                <a:gd name="T6" fmla="*/ 143 w 200"/>
                <a:gd name="T7" fmla="*/ 11 h 137"/>
                <a:gd name="T8" fmla="*/ 174 w 200"/>
                <a:gd name="T9" fmla="*/ 26 h 137"/>
                <a:gd name="T10" fmla="*/ 198 w 200"/>
                <a:gd name="T11" fmla="*/ 56 h 137"/>
                <a:gd name="T12" fmla="*/ 200 w 200"/>
                <a:gd name="T13" fmla="*/ 68 h 137"/>
                <a:gd name="T14" fmla="*/ 198 w 200"/>
                <a:gd name="T15" fmla="*/ 78 h 137"/>
                <a:gd name="T16" fmla="*/ 187 w 200"/>
                <a:gd name="T17" fmla="*/ 97 h 137"/>
                <a:gd name="T18" fmla="*/ 155 w 200"/>
                <a:gd name="T19" fmla="*/ 119 h 137"/>
                <a:gd name="T20" fmla="*/ 121 w 200"/>
                <a:gd name="T21" fmla="*/ 130 h 137"/>
                <a:gd name="T22" fmla="*/ 59 w 200"/>
                <a:gd name="T23" fmla="*/ 137 h 137"/>
                <a:gd name="T24" fmla="*/ 46 w 200"/>
                <a:gd name="T25" fmla="*/ 136 h 137"/>
                <a:gd name="T26" fmla="*/ 34 w 200"/>
                <a:gd name="T27" fmla="*/ 134 h 137"/>
                <a:gd name="T28" fmla="*/ 16 w 200"/>
                <a:gd name="T29" fmla="*/ 131 h 137"/>
                <a:gd name="T30" fmla="*/ 0 w 200"/>
                <a:gd name="T31" fmla="*/ 128 h 137"/>
                <a:gd name="T32" fmla="*/ 16 w 200"/>
                <a:gd name="T33" fmla="*/ 128 h 137"/>
                <a:gd name="T34" fmla="*/ 35 w 200"/>
                <a:gd name="T35" fmla="*/ 128 h 137"/>
                <a:gd name="T36" fmla="*/ 47 w 200"/>
                <a:gd name="T37" fmla="*/ 128 h 137"/>
                <a:gd name="T38" fmla="*/ 59 w 200"/>
                <a:gd name="T39" fmla="*/ 127 h 137"/>
                <a:gd name="T40" fmla="*/ 117 w 200"/>
                <a:gd name="T41" fmla="*/ 116 h 137"/>
                <a:gd name="T42" fmla="*/ 148 w 200"/>
                <a:gd name="T43" fmla="*/ 104 h 137"/>
                <a:gd name="T44" fmla="*/ 174 w 200"/>
                <a:gd name="T45" fmla="*/ 85 h 137"/>
                <a:gd name="T46" fmla="*/ 182 w 200"/>
                <a:gd name="T47" fmla="*/ 74 h 137"/>
                <a:gd name="T48" fmla="*/ 183 w 200"/>
                <a:gd name="T49" fmla="*/ 66 h 137"/>
                <a:gd name="T50" fmla="*/ 182 w 200"/>
                <a:gd name="T51" fmla="*/ 61 h 137"/>
                <a:gd name="T52" fmla="*/ 165 w 200"/>
                <a:gd name="T53" fmla="*/ 38 h 137"/>
                <a:gd name="T54" fmla="*/ 112 w 200"/>
                <a:gd name="T55" fmla="*/ 13 h 137"/>
                <a:gd name="T56" fmla="*/ 71 w 200"/>
                <a:gd name="T57" fmla="*/ 4 h 137"/>
                <a:gd name="T58" fmla="*/ 54 w 200"/>
                <a:gd name="T59"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 h="137">
                  <a:moveTo>
                    <a:pt x="54" y="1"/>
                  </a:moveTo>
                  <a:cubicBezTo>
                    <a:pt x="54" y="1"/>
                    <a:pt x="60" y="0"/>
                    <a:pt x="71" y="0"/>
                  </a:cubicBezTo>
                  <a:cubicBezTo>
                    <a:pt x="81" y="0"/>
                    <a:pt x="97" y="0"/>
                    <a:pt x="115" y="4"/>
                  </a:cubicBezTo>
                  <a:cubicBezTo>
                    <a:pt x="124" y="5"/>
                    <a:pt x="133" y="8"/>
                    <a:pt x="143" y="11"/>
                  </a:cubicBezTo>
                  <a:cubicBezTo>
                    <a:pt x="153" y="14"/>
                    <a:pt x="164" y="19"/>
                    <a:pt x="174" y="26"/>
                  </a:cubicBezTo>
                  <a:cubicBezTo>
                    <a:pt x="184" y="32"/>
                    <a:pt x="194" y="42"/>
                    <a:pt x="198" y="56"/>
                  </a:cubicBezTo>
                  <a:cubicBezTo>
                    <a:pt x="199" y="60"/>
                    <a:pt x="200" y="63"/>
                    <a:pt x="200" y="68"/>
                  </a:cubicBezTo>
                  <a:cubicBezTo>
                    <a:pt x="199" y="71"/>
                    <a:pt x="200" y="74"/>
                    <a:pt x="198" y="78"/>
                  </a:cubicBezTo>
                  <a:cubicBezTo>
                    <a:pt x="196" y="86"/>
                    <a:pt x="192" y="91"/>
                    <a:pt x="187" y="97"/>
                  </a:cubicBezTo>
                  <a:cubicBezTo>
                    <a:pt x="178" y="107"/>
                    <a:pt x="167" y="114"/>
                    <a:pt x="155" y="119"/>
                  </a:cubicBezTo>
                  <a:cubicBezTo>
                    <a:pt x="144" y="124"/>
                    <a:pt x="133" y="128"/>
                    <a:pt x="121" y="130"/>
                  </a:cubicBezTo>
                  <a:cubicBezTo>
                    <a:pt x="99" y="136"/>
                    <a:pt x="77" y="137"/>
                    <a:pt x="59" y="137"/>
                  </a:cubicBezTo>
                  <a:cubicBezTo>
                    <a:pt x="55" y="136"/>
                    <a:pt x="51" y="137"/>
                    <a:pt x="46" y="136"/>
                  </a:cubicBezTo>
                  <a:cubicBezTo>
                    <a:pt x="42" y="135"/>
                    <a:pt x="38" y="135"/>
                    <a:pt x="34" y="134"/>
                  </a:cubicBezTo>
                  <a:cubicBezTo>
                    <a:pt x="27" y="133"/>
                    <a:pt x="21" y="132"/>
                    <a:pt x="16" y="131"/>
                  </a:cubicBezTo>
                  <a:cubicBezTo>
                    <a:pt x="5" y="130"/>
                    <a:pt x="0" y="128"/>
                    <a:pt x="0" y="128"/>
                  </a:cubicBezTo>
                  <a:cubicBezTo>
                    <a:pt x="0" y="128"/>
                    <a:pt x="6" y="128"/>
                    <a:pt x="16" y="128"/>
                  </a:cubicBezTo>
                  <a:cubicBezTo>
                    <a:pt x="21" y="128"/>
                    <a:pt x="28" y="128"/>
                    <a:pt x="35" y="128"/>
                  </a:cubicBezTo>
                  <a:cubicBezTo>
                    <a:pt x="39" y="128"/>
                    <a:pt x="42" y="128"/>
                    <a:pt x="47" y="128"/>
                  </a:cubicBezTo>
                  <a:cubicBezTo>
                    <a:pt x="50" y="127"/>
                    <a:pt x="55" y="127"/>
                    <a:pt x="59" y="127"/>
                  </a:cubicBezTo>
                  <a:cubicBezTo>
                    <a:pt x="76" y="125"/>
                    <a:pt x="97" y="122"/>
                    <a:pt x="117" y="116"/>
                  </a:cubicBezTo>
                  <a:cubicBezTo>
                    <a:pt x="128" y="113"/>
                    <a:pt x="138" y="109"/>
                    <a:pt x="148" y="104"/>
                  </a:cubicBezTo>
                  <a:cubicBezTo>
                    <a:pt x="158" y="99"/>
                    <a:pt x="168" y="93"/>
                    <a:pt x="174" y="85"/>
                  </a:cubicBezTo>
                  <a:cubicBezTo>
                    <a:pt x="177" y="82"/>
                    <a:pt x="181" y="77"/>
                    <a:pt x="182" y="74"/>
                  </a:cubicBezTo>
                  <a:cubicBezTo>
                    <a:pt x="182" y="73"/>
                    <a:pt x="183" y="69"/>
                    <a:pt x="183" y="66"/>
                  </a:cubicBezTo>
                  <a:cubicBezTo>
                    <a:pt x="183" y="66"/>
                    <a:pt x="183" y="62"/>
                    <a:pt x="182" y="61"/>
                  </a:cubicBezTo>
                  <a:cubicBezTo>
                    <a:pt x="180" y="52"/>
                    <a:pt x="173" y="44"/>
                    <a:pt x="165" y="38"/>
                  </a:cubicBezTo>
                  <a:cubicBezTo>
                    <a:pt x="149" y="26"/>
                    <a:pt x="129" y="18"/>
                    <a:pt x="112" y="13"/>
                  </a:cubicBezTo>
                  <a:cubicBezTo>
                    <a:pt x="95" y="8"/>
                    <a:pt x="81" y="5"/>
                    <a:pt x="71" y="4"/>
                  </a:cubicBezTo>
                  <a:cubicBezTo>
                    <a:pt x="60" y="2"/>
                    <a:pt x="54" y="1"/>
                    <a:pt x="5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4" name="Freeform 92"/>
            <p:cNvSpPr>
              <a:spLocks/>
            </p:cNvSpPr>
            <p:nvPr/>
          </p:nvSpPr>
          <p:spPr bwMode="auto">
            <a:xfrm>
              <a:off x="995" y="804"/>
              <a:ext cx="33" cy="31"/>
            </a:xfrm>
            <a:custGeom>
              <a:avLst/>
              <a:gdLst>
                <a:gd name="T0" fmla="*/ 0 w 98"/>
                <a:gd name="T1" fmla="*/ 92 h 92"/>
                <a:gd name="T2" fmla="*/ 0 w 98"/>
                <a:gd name="T3" fmla="*/ 86 h 92"/>
                <a:gd name="T4" fmla="*/ 2 w 98"/>
                <a:gd name="T5" fmla="*/ 70 h 92"/>
                <a:gd name="T6" fmla="*/ 13 w 98"/>
                <a:gd name="T7" fmla="*/ 48 h 92"/>
                <a:gd name="T8" fmla="*/ 32 w 98"/>
                <a:gd name="T9" fmla="*/ 29 h 92"/>
                <a:gd name="T10" fmla="*/ 76 w 98"/>
                <a:gd name="T11" fmla="*/ 6 h 92"/>
                <a:gd name="T12" fmla="*/ 98 w 98"/>
                <a:gd name="T13" fmla="*/ 0 h 92"/>
                <a:gd name="T14" fmla="*/ 79 w 98"/>
                <a:gd name="T15" fmla="*/ 11 h 92"/>
                <a:gd name="T16" fmla="*/ 59 w 98"/>
                <a:gd name="T17" fmla="*/ 23 h 92"/>
                <a:gd name="T18" fmla="*/ 39 w 98"/>
                <a:gd name="T19" fmla="*/ 37 h 92"/>
                <a:gd name="T20" fmla="*/ 7 w 98"/>
                <a:gd name="T21" fmla="*/ 72 h 92"/>
                <a:gd name="T22" fmla="*/ 2 w 98"/>
                <a:gd name="T23" fmla="*/ 86 h 92"/>
                <a:gd name="T24" fmla="*/ 0 w 98"/>
                <a:gd name="T2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92">
                  <a:moveTo>
                    <a:pt x="0" y="92"/>
                  </a:moveTo>
                  <a:cubicBezTo>
                    <a:pt x="0" y="92"/>
                    <a:pt x="0" y="90"/>
                    <a:pt x="0" y="86"/>
                  </a:cubicBezTo>
                  <a:cubicBezTo>
                    <a:pt x="0" y="82"/>
                    <a:pt x="0" y="76"/>
                    <a:pt x="2" y="70"/>
                  </a:cubicBezTo>
                  <a:cubicBezTo>
                    <a:pt x="4" y="63"/>
                    <a:pt x="8" y="55"/>
                    <a:pt x="13" y="48"/>
                  </a:cubicBezTo>
                  <a:cubicBezTo>
                    <a:pt x="18" y="41"/>
                    <a:pt x="25" y="35"/>
                    <a:pt x="32" y="29"/>
                  </a:cubicBezTo>
                  <a:cubicBezTo>
                    <a:pt x="47" y="18"/>
                    <a:pt x="64" y="10"/>
                    <a:pt x="76" y="6"/>
                  </a:cubicBezTo>
                  <a:cubicBezTo>
                    <a:pt x="89" y="1"/>
                    <a:pt x="98" y="0"/>
                    <a:pt x="98" y="0"/>
                  </a:cubicBezTo>
                  <a:cubicBezTo>
                    <a:pt x="98" y="0"/>
                    <a:pt x="90" y="5"/>
                    <a:pt x="79" y="11"/>
                  </a:cubicBezTo>
                  <a:cubicBezTo>
                    <a:pt x="73" y="14"/>
                    <a:pt x="66" y="18"/>
                    <a:pt x="59" y="23"/>
                  </a:cubicBezTo>
                  <a:cubicBezTo>
                    <a:pt x="53" y="27"/>
                    <a:pt x="45" y="32"/>
                    <a:pt x="39" y="37"/>
                  </a:cubicBezTo>
                  <a:cubicBezTo>
                    <a:pt x="25" y="48"/>
                    <a:pt x="13" y="60"/>
                    <a:pt x="7" y="72"/>
                  </a:cubicBezTo>
                  <a:cubicBezTo>
                    <a:pt x="4" y="78"/>
                    <a:pt x="2" y="82"/>
                    <a:pt x="2" y="86"/>
                  </a:cubicBezTo>
                  <a:cubicBezTo>
                    <a:pt x="1" y="90"/>
                    <a:pt x="0" y="92"/>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5" name="Freeform 93"/>
            <p:cNvSpPr>
              <a:spLocks/>
            </p:cNvSpPr>
            <p:nvPr/>
          </p:nvSpPr>
          <p:spPr bwMode="auto">
            <a:xfrm>
              <a:off x="959" y="818"/>
              <a:ext cx="44" cy="60"/>
            </a:xfrm>
            <a:custGeom>
              <a:avLst/>
              <a:gdLst>
                <a:gd name="T0" fmla="*/ 26 w 130"/>
                <a:gd name="T1" fmla="*/ 181 h 181"/>
                <a:gd name="T2" fmla="*/ 19 w 130"/>
                <a:gd name="T3" fmla="*/ 173 h 181"/>
                <a:gd name="T4" fmla="*/ 5 w 130"/>
                <a:gd name="T5" fmla="*/ 148 h 181"/>
                <a:gd name="T6" fmla="*/ 1 w 130"/>
                <a:gd name="T7" fmla="*/ 129 h 181"/>
                <a:gd name="T8" fmla="*/ 2 w 130"/>
                <a:gd name="T9" fmla="*/ 107 h 181"/>
                <a:gd name="T10" fmla="*/ 10 w 130"/>
                <a:gd name="T11" fmla="*/ 85 h 181"/>
                <a:gd name="T12" fmla="*/ 23 w 130"/>
                <a:gd name="T13" fmla="*/ 64 h 181"/>
                <a:gd name="T14" fmla="*/ 40 w 130"/>
                <a:gd name="T15" fmla="*/ 47 h 181"/>
                <a:gd name="T16" fmla="*/ 58 w 130"/>
                <a:gd name="T17" fmla="*/ 33 h 181"/>
                <a:gd name="T18" fmla="*/ 93 w 130"/>
                <a:gd name="T19" fmla="*/ 14 h 181"/>
                <a:gd name="T20" fmla="*/ 130 w 130"/>
                <a:gd name="T21" fmla="*/ 0 h 181"/>
                <a:gd name="T22" fmla="*/ 120 w 130"/>
                <a:gd name="T23" fmla="*/ 5 h 181"/>
                <a:gd name="T24" fmla="*/ 96 w 130"/>
                <a:gd name="T25" fmla="*/ 19 h 181"/>
                <a:gd name="T26" fmla="*/ 63 w 130"/>
                <a:gd name="T27" fmla="*/ 41 h 181"/>
                <a:gd name="T28" fmla="*/ 31 w 130"/>
                <a:gd name="T29" fmla="*/ 71 h 181"/>
                <a:gd name="T30" fmla="*/ 19 w 130"/>
                <a:gd name="T31" fmla="*/ 89 h 181"/>
                <a:gd name="T32" fmla="*/ 11 w 130"/>
                <a:gd name="T33" fmla="*/ 109 h 181"/>
                <a:gd name="T34" fmla="*/ 8 w 130"/>
                <a:gd name="T35" fmla="*/ 128 h 181"/>
                <a:gd name="T36" fmla="*/ 11 w 130"/>
                <a:gd name="T37" fmla="*/ 146 h 181"/>
                <a:gd name="T38" fmla="*/ 21 w 130"/>
                <a:gd name="T39" fmla="*/ 172 h 181"/>
                <a:gd name="T40" fmla="*/ 26 w 130"/>
                <a:gd name="T4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81">
                  <a:moveTo>
                    <a:pt x="26" y="181"/>
                  </a:moveTo>
                  <a:cubicBezTo>
                    <a:pt x="26" y="181"/>
                    <a:pt x="23" y="178"/>
                    <a:pt x="19" y="173"/>
                  </a:cubicBezTo>
                  <a:cubicBezTo>
                    <a:pt x="15" y="167"/>
                    <a:pt x="9" y="159"/>
                    <a:pt x="5" y="148"/>
                  </a:cubicBezTo>
                  <a:cubicBezTo>
                    <a:pt x="3" y="142"/>
                    <a:pt x="1" y="136"/>
                    <a:pt x="1" y="129"/>
                  </a:cubicBezTo>
                  <a:cubicBezTo>
                    <a:pt x="0" y="121"/>
                    <a:pt x="0" y="115"/>
                    <a:pt x="2" y="107"/>
                  </a:cubicBezTo>
                  <a:cubicBezTo>
                    <a:pt x="4" y="99"/>
                    <a:pt x="6" y="92"/>
                    <a:pt x="10" y="85"/>
                  </a:cubicBezTo>
                  <a:cubicBezTo>
                    <a:pt x="13" y="77"/>
                    <a:pt x="18" y="71"/>
                    <a:pt x="23" y="64"/>
                  </a:cubicBezTo>
                  <a:cubicBezTo>
                    <a:pt x="28" y="58"/>
                    <a:pt x="34" y="52"/>
                    <a:pt x="40" y="47"/>
                  </a:cubicBezTo>
                  <a:cubicBezTo>
                    <a:pt x="45" y="42"/>
                    <a:pt x="52" y="37"/>
                    <a:pt x="58" y="33"/>
                  </a:cubicBezTo>
                  <a:cubicBezTo>
                    <a:pt x="70" y="25"/>
                    <a:pt x="82" y="19"/>
                    <a:pt x="93" y="14"/>
                  </a:cubicBezTo>
                  <a:cubicBezTo>
                    <a:pt x="115" y="4"/>
                    <a:pt x="130" y="0"/>
                    <a:pt x="130" y="0"/>
                  </a:cubicBezTo>
                  <a:cubicBezTo>
                    <a:pt x="130" y="0"/>
                    <a:pt x="126" y="2"/>
                    <a:pt x="120" y="5"/>
                  </a:cubicBezTo>
                  <a:cubicBezTo>
                    <a:pt x="114" y="8"/>
                    <a:pt x="106" y="13"/>
                    <a:pt x="96" y="19"/>
                  </a:cubicBezTo>
                  <a:cubicBezTo>
                    <a:pt x="86" y="25"/>
                    <a:pt x="74" y="32"/>
                    <a:pt x="63" y="41"/>
                  </a:cubicBezTo>
                  <a:cubicBezTo>
                    <a:pt x="52" y="49"/>
                    <a:pt x="40" y="59"/>
                    <a:pt x="31" y="71"/>
                  </a:cubicBezTo>
                  <a:cubicBezTo>
                    <a:pt x="26" y="77"/>
                    <a:pt x="22" y="83"/>
                    <a:pt x="19" y="89"/>
                  </a:cubicBezTo>
                  <a:cubicBezTo>
                    <a:pt x="15" y="96"/>
                    <a:pt x="13" y="102"/>
                    <a:pt x="11" y="109"/>
                  </a:cubicBezTo>
                  <a:cubicBezTo>
                    <a:pt x="9" y="115"/>
                    <a:pt x="8" y="123"/>
                    <a:pt x="8" y="128"/>
                  </a:cubicBezTo>
                  <a:cubicBezTo>
                    <a:pt x="8" y="135"/>
                    <a:pt x="9" y="141"/>
                    <a:pt x="11" y="146"/>
                  </a:cubicBezTo>
                  <a:cubicBezTo>
                    <a:pt x="13" y="157"/>
                    <a:pt x="17" y="166"/>
                    <a:pt x="21" y="172"/>
                  </a:cubicBezTo>
                  <a:cubicBezTo>
                    <a:pt x="24" y="178"/>
                    <a:pt x="26" y="181"/>
                    <a:pt x="26"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6" name="Freeform 94"/>
            <p:cNvSpPr>
              <a:spLocks/>
            </p:cNvSpPr>
            <p:nvPr/>
          </p:nvSpPr>
          <p:spPr bwMode="auto">
            <a:xfrm>
              <a:off x="988" y="818"/>
              <a:ext cx="217" cy="99"/>
            </a:xfrm>
            <a:custGeom>
              <a:avLst/>
              <a:gdLst>
                <a:gd name="T0" fmla="*/ 517 w 649"/>
                <a:gd name="T1" fmla="*/ 0 h 297"/>
                <a:gd name="T2" fmla="*/ 527 w 649"/>
                <a:gd name="T3" fmla="*/ 3 h 297"/>
                <a:gd name="T4" fmla="*/ 553 w 649"/>
                <a:gd name="T5" fmla="*/ 14 h 297"/>
                <a:gd name="T6" fmla="*/ 593 w 649"/>
                <a:gd name="T7" fmla="*/ 36 h 297"/>
                <a:gd name="T8" fmla="*/ 635 w 649"/>
                <a:gd name="T9" fmla="*/ 78 h 297"/>
                <a:gd name="T10" fmla="*/ 648 w 649"/>
                <a:gd name="T11" fmla="*/ 111 h 297"/>
                <a:gd name="T12" fmla="*/ 649 w 649"/>
                <a:gd name="T13" fmla="*/ 120 h 297"/>
                <a:gd name="T14" fmla="*/ 649 w 649"/>
                <a:gd name="T15" fmla="*/ 123 h 297"/>
                <a:gd name="T16" fmla="*/ 649 w 649"/>
                <a:gd name="T17" fmla="*/ 125 h 297"/>
                <a:gd name="T18" fmla="*/ 649 w 649"/>
                <a:gd name="T19" fmla="*/ 126 h 297"/>
                <a:gd name="T20" fmla="*/ 648 w 649"/>
                <a:gd name="T21" fmla="*/ 130 h 297"/>
                <a:gd name="T22" fmla="*/ 645 w 649"/>
                <a:gd name="T23" fmla="*/ 148 h 297"/>
                <a:gd name="T24" fmla="*/ 598 w 649"/>
                <a:gd name="T25" fmla="*/ 214 h 297"/>
                <a:gd name="T26" fmla="*/ 525 w 649"/>
                <a:gd name="T27" fmla="*/ 255 h 297"/>
                <a:gd name="T28" fmla="*/ 443 w 649"/>
                <a:gd name="T29" fmla="*/ 281 h 297"/>
                <a:gd name="T30" fmla="*/ 359 w 649"/>
                <a:gd name="T31" fmla="*/ 294 h 297"/>
                <a:gd name="T32" fmla="*/ 317 w 649"/>
                <a:gd name="T33" fmla="*/ 297 h 297"/>
                <a:gd name="T34" fmla="*/ 276 w 649"/>
                <a:gd name="T35" fmla="*/ 297 h 297"/>
                <a:gd name="T36" fmla="*/ 200 w 649"/>
                <a:gd name="T37" fmla="*/ 292 h 297"/>
                <a:gd name="T38" fmla="*/ 132 w 649"/>
                <a:gd name="T39" fmla="*/ 280 h 297"/>
                <a:gd name="T40" fmla="*/ 34 w 649"/>
                <a:gd name="T41" fmla="*/ 246 h 297"/>
                <a:gd name="T42" fmla="*/ 9 w 649"/>
                <a:gd name="T43" fmla="*/ 233 h 297"/>
                <a:gd name="T44" fmla="*/ 0 w 649"/>
                <a:gd name="T45" fmla="*/ 228 h 297"/>
                <a:gd name="T46" fmla="*/ 36 w 649"/>
                <a:gd name="T47" fmla="*/ 243 h 297"/>
                <a:gd name="T48" fmla="*/ 134 w 649"/>
                <a:gd name="T49" fmla="*/ 268 h 297"/>
                <a:gd name="T50" fmla="*/ 201 w 649"/>
                <a:gd name="T51" fmla="*/ 276 h 297"/>
                <a:gd name="T52" fmla="*/ 277 w 649"/>
                <a:gd name="T53" fmla="*/ 279 h 297"/>
                <a:gd name="T54" fmla="*/ 316 w 649"/>
                <a:gd name="T55" fmla="*/ 278 h 297"/>
                <a:gd name="T56" fmla="*/ 357 w 649"/>
                <a:gd name="T57" fmla="*/ 274 h 297"/>
                <a:gd name="T58" fmla="*/ 439 w 649"/>
                <a:gd name="T59" fmla="*/ 261 h 297"/>
                <a:gd name="T60" fmla="*/ 518 w 649"/>
                <a:gd name="T61" fmla="*/ 237 h 297"/>
                <a:gd name="T62" fmla="*/ 587 w 649"/>
                <a:gd name="T63" fmla="*/ 199 h 297"/>
                <a:gd name="T64" fmla="*/ 631 w 649"/>
                <a:gd name="T65" fmla="*/ 145 h 297"/>
                <a:gd name="T66" fmla="*/ 634 w 649"/>
                <a:gd name="T67" fmla="*/ 128 h 297"/>
                <a:gd name="T68" fmla="*/ 635 w 649"/>
                <a:gd name="T69" fmla="*/ 124 h 297"/>
                <a:gd name="T70" fmla="*/ 635 w 649"/>
                <a:gd name="T71" fmla="*/ 123 h 297"/>
                <a:gd name="T72" fmla="*/ 635 w 649"/>
                <a:gd name="T73" fmla="*/ 123 h 297"/>
                <a:gd name="T74" fmla="*/ 635 w 649"/>
                <a:gd name="T75" fmla="*/ 121 h 297"/>
                <a:gd name="T76" fmla="*/ 634 w 649"/>
                <a:gd name="T77" fmla="*/ 113 h 297"/>
                <a:gd name="T78" fmla="*/ 625 w 649"/>
                <a:gd name="T79" fmla="*/ 84 h 297"/>
                <a:gd name="T80" fmla="*/ 588 w 649"/>
                <a:gd name="T81" fmla="*/ 42 h 297"/>
                <a:gd name="T82" fmla="*/ 552 w 649"/>
                <a:gd name="T83" fmla="*/ 18 h 297"/>
                <a:gd name="T84" fmla="*/ 517 w 649"/>
                <a:gd name="T8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9" h="297">
                  <a:moveTo>
                    <a:pt x="517" y="0"/>
                  </a:moveTo>
                  <a:cubicBezTo>
                    <a:pt x="517" y="0"/>
                    <a:pt x="521" y="1"/>
                    <a:pt x="527" y="3"/>
                  </a:cubicBezTo>
                  <a:cubicBezTo>
                    <a:pt x="533" y="5"/>
                    <a:pt x="542" y="9"/>
                    <a:pt x="553" y="14"/>
                  </a:cubicBezTo>
                  <a:cubicBezTo>
                    <a:pt x="565" y="19"/>
                    <a:pt x="578" y="26"/>
                    <a:pt x="593" y="36"/>
                  </a:cubicBezTo>
                  <a:cubicBezTo>
                    <a:pt x="607" y="46"/>
                    <a:pt x="623" y="59"/>
                    <a:pt x="635" y="78"/>
                  </a:cubicBezTo>
                  <a:cubicBezTo>
                    <a:pt x="641" y="88"/>
                    <a:pt x="645" y="99"/>
                    <a:pt x="648" y="111"/>
                  </a:cubicBezTo>
                  <a:cubicBezTo>
                    <a:pt x="648" y="114"/>
                    <a:pt x="648" y="117"/>
                    <a:pt x="649" y="120"/>
                  </a:cubicBezTo>
                  <a:cubicBezTo>
                    <a:pt x="649" y="123"/>
                    <a:pt x="649" y="123"/>
                    <a:pt x="649" y="123"/>
                  </a:cubicBezTo>
                  <a:cubicBezTo>
                    <a:pt x="649" y="123"/>
                    <a:pt x="649" y="123"/>
                    <a:pt x="649" y="125"/>
                  </a:cubicBezTo>
                  <a:cubicBezTo>
                    <a:pt x="649" y="126"/>
                    <a:pt x="649" y="126"/>
                    <a:pt x="649" y="126"/>
                  </a:cubicBezTo>
                  <a:cubicBezTo>
                    <a:pt x="648" y="130"/>
                    <a:pt x="648" y="130"/>
                    <a:pt x="648" y="130"/>
                  </a:cubicBezTo>
                  <a:cubicBezTo>
                    <a:pt x="648" y="136"/>
                    <a:pt x="648" y="142"/>
                    <a:pt x="645" y="148"/>
                  </a:cubicBezTo>
                  <a:cubicBezTo>
                    <a:pt x="638" y="175"/>
                    <a:pt x="620" y="196"/>
                    <a:pt x="598" y="214"/>
                  </a:cubicBezTo>
                  <a:cubicBezTo>
                    <a:pt x="577" y="231"/>
                    <a:pt x="552" y="245"/>
                    <a:pt x="525" y="255"/>
                  </a:cubicBezTo>
                  <a:cubicBezTo>
                    <a:pt x="499" y="266"/>
                    <a:pt x="471" y="275"/>
                    <a:pt x="443" y="281"/>
                  </a:cubicBezTo>
                  <a:cubicBezTo>
                    <a:pt x="415" y="288"/>
                    <a:pt x="387" y="291"/>
                    <a:pt x="359" y="294"/>
                  </a:cubicBezTo>
                  <a:cubicBezTo>
                    <a:pt x="345" y="296"/>
                    <a:pt x="331" y="296"/>
                    <a:pt x="317" y="297"/>
                  </a:cubicBezTo>
                  <a:cubicBezTo>
                    <a:pt x="303" y="297"/>
                    <a:pt x="290" y="297"/>
                    <a:pt x="276" y="297"/>
                  </a:cubicBezTo>
                  <a:cubicBezTo>
                    <a:pt x="250" y="297"/>
                    <a:pt x="224" y="295"/>
                    <a:pt x="200" y="292"/>
                  </a:cubicBezTo>
                  <a:cubicBezTo>
                    <a:pt x="175" y="288"/>
                    <a:pt x="152" y="284"/>
                    <a:pt x="132" y="280"/>
                  </a:cubicBezTo>
                  <a:cubicBezTo>
                    <a:pt x="90" y="270"/>
                    <a:pt x="57" y="257"/>
                    <a:pt x="34" y="246"/>
                  </a:cubicBezTo>
                  <a:cubicBezTo>
                    <a:pt x="23" y="241"/>
                    <a:pt x="14" y="236"/>
                    <a:pt x="9" y="233"/>
                  </a:cubicBezTo>
                  <a:cubicBezTo>
                    <a:pt x="3" y="230"/>
                    <a:pt x="0" y="228"/>
                    <a:pt x="0" y="228"/>
                  </a:cubicBezTo>
                  <a:cubicBezTo>
                    <a:pt x="0" y="228"/>
                    <a:pt x="13" y="234"/>
                    <a:pt x="36" y="243"/>
                  </a:cubicBezTo>
                  <a:cubicBezTo>
                    <a:pt x="59" y="251"/>
                    <a:pt x="93" y="261"/>
                    <a:pt x="134" y="268"/>
                  </a:cubicBezTo>
                  <a:cubicBezTo>
                    <a:pt x="155" y="272"/>
                    <a:pt x="177" y="275"/>
                    <a:pt x="201" y="276"/>
                  </a:cubicBezTo>
                  <a:cubicBezTo>
                    <a:pt x="225" y="278"/>
                    <a:pt x="250" y="279"/>
                    <a:pt x="277" y="279"/>
                  </a:cubicBezTo>
                  <a:cubicBezTo>
                    <a:pt x="290" y="278"/>
                    <a:pt x="303" y="278"/>
                    <a:pt x="316" y="278"/>
                  </a:cubicBezTo>
                  <a:cubicBezTo>
                    <a:pt x="330" y="276"/>
                    <a:pt x="343" y="276"/>
                    <a:pt x="357" y="274"/>
                  </a:cubicBezTo>
                  <a:cubicBezTo>
                    <a:pt x="384" y="271"/>
                    <a:pt x="412" y="267"/>
                    <a:pt x="439" y="261"/>
                  </a:cubicBezTo>
                  <a:cubicBezTo>
                    <a:pt x="466" y="255"/>
                    <a:pt x="493" y="247"/>
                    <a:pt x="518" y="237"/>
                  </a:cubicBezTo>
                  <a:cubicBezTo>
                    <a:pt x="543" y="227"/>
                    <a:pt x="567" y="215"/>
                    <a:pt x="587" y="199"/>
                  </a:cubicBezTo>
                  <a:cubicBezTo>
                    <a:pt x="607" y="184"/>
                    <a:pt x="624" y="165"/>
                    <a:pt x="631" y="145"/>
                  </a:cubicBezTo>
                  <a:cubicBezTo>
                    <a:pt x="633" y="141"/>
                    <a:pt x="633" y="134"/>
                    <a:pt x="634" y="128"/>
                  </a:cubicBezTo>
                  <a:cubicBezTo>
                    <a:pt x="635" y="124"/>
                    <a:pt x="635" y="124"/>
                    <a:pt x="635" y="124"/>
                  </a:cubicBezTo>
                  <a:cubicBezTo>
                    <a:pt x="635" y="123"/>
                    <a:pt x="635" y="123"/>
                    <a:pt x="635" y="123"/>
                  </a:cubicBezTo>
                  <a:cubicBezTo>
                    <a:pt x="635" y="124"/>
                    <a:pt x="635" y="123"/>
                    <a:pt x="635" y="123"/>
                  </a:cubicBezTo>
                  <a:cubicBezTo>
                    <a:pt x="635" y="121"/>
                    <a:pt x="635" y="121"/>
                    <a:pt x="635" y="121"/>
                  </a:cubicBezTo>
                  <a:cubicBezTo>
                    <a:pt x="635" y="118"/>
                    <a:pt x="635" y="116"/>
                    <a:pt x="634" y="113"/>
                  </a:cubicBezTo>
                  <a:cubicBezTo>
                    <a:pt x="633" y="103"/>
                    <a:pt x="629" y="93"/>
                    <a:pt x="625" y="84"/>
                  </a:cubicBezTo>
                  <a:cubicBezTo>
                    <a:pt x="615" y="67"/>
                    <a:pt x="601" y="53"/>
                    <a:pt x="588" y="42"/>
                  </a:cubicBezTo>
                  <a:cubicBezTo>
                    <a:pt x="575" y="32"/>
                    <a:pt x="562" y="24"/>
                    <a:pt x="552" y="18"/>
                  </a:cubicBezTo>
                  <a:cubicBezTo>
                    <a:pt x="530" y="5"/>
                    <a:pt x="517" y="0"/>
                    <a:pt x="5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7" name="Freeform 95"/>
            <p:cNvSpPr>
              <a:spLocks/>
            </p:cNvSpPr>
            <p:nvPr/>
          </p:nvSpPr>
          <p:spPr bwMode="auto">
            <a:xfrm>
              <a:off x="925" y="934"/>
              <a:ext cx="313" cy="75"/>
            </a:xfrm>
            <a:custGeom>
              <a:avLst/>
              <a:gdLst>
                <a:gd name="T0" fmla="*/ 935 w 935"/>
                <a:gd name="T1" fmla="*/ 0 h 226"/>
                <a:gd name="T2" fmla="*/ 934 w 935"/>
                <a:gd name="T3" fmla="*/ 13 h 226"/>
                <a:gd name="T4" fmla="*/ 926 w 935"/>
                <a:gd name="T5" fmla="*/ 47 h 226"/>
                <a:gd name="T6" fmla="*/ 894 w 935"/>
                <a:gd name="T7" fmla="*/ 93 h 226"/>
                <a:gd name="T8" fmla="*/ 883 w 935"/>
                <a:gd name="T9" fmla="*/ 105 h 226"/>
                <a:gd name="T10" fmla="*/ 869 w 935"/>
                <a:gd name="T11" fmla="*/ 116 h 226"/>
                <a:gd name="T12" fmla="*/ 838 w 935"/>
                <a:gd name="T13" fmla="*/ 138 h 226"/>
                <a:gd name="T14" fmla="*/ 802 w 935"/>
                <a:gd name="T15" fmla="*/ 158 h 226"/>
                <a:gd name="T16" fmla="*/ 762 w 935"/>
                <a:gd name="T17" fmla="*/ 175 h 226"/>
                <a:gd name="T18" fmla="*/ 671 w 935"/>
                <a:gd name="T19" fmla="*/ 203 h 226"/>
                <a:gd name="T20" fmla="*/ 571 w 935"/>
                <a:gd name="T21" fmla="*/ 220 h 226"/>
                <a:gd name="T22" fmla="*/ 520 w 935"/>
                <a:gd name="T23" fmla="*/ 224 h 226"/>
                <a:gd name="T24" fmla="*/ 467 w 935"/>
                <a:gd name="T25" fmla="*/ 226 h 226"/>
                <a:gd name="T26" fmla="*/ 415 w 935"/>
                <a:gd name="T27" fmla="*/ 224 h 226"/>
                <a:gd name="T28" fmla="*/ 363 w 935"/>
                <a:gd name="T29" fmla="*/ 220 h 226"/>
                <a:gd name="T30" fmla="*/ 263 w 935"/>
                <a:gd name="T31" fmla="*/ 203 h 226"/>
                <a:gd name="T32" fmla="*/ 173 w 935"/>
                <a:gd name="T33" fmla="*/ 175 h 226"/>
                <a:gd name="T34" fmla="*/ 132 w 935"/>
                <a:gd name="T35" fmla="*/ 158 h 226"/>
                <a:gd name="T36" fmla="*/ 96 w 935"/>
                <a:gd name="T37" fmla="*/ 138 h 226"/>
                <a:gd name="T38" fmla="*/ 65 w 935"/>
                <a:gd name="T39" fmla="*/ 116 h 226"/>
                <a:gd name="T40" fmla="*/ 52 w 935"/>
                <a:gd name="T41" fmla="*/ 105 h 226"/>
                <a:gd name="T42" fmla="*/ 40 w 935"/>
                <a:gd name="T43" fmla="*/ 93 h 226"/>
                <a:gd name="T44" fmla="*/ 9 w 935"/>
                <a:gd name="T45" fmla="*/ 47 h 226"/>
                <a:gd name="T46" fmla="*/ 0 w 935"/>
                <a:gd name="T47" fmla="*/ 13 h 226"/>
                <a:gd name="T48" fmla="*/ 0 w 935"/>
                <a:gd name="T49" fmla="*/ 0 h 226"/>
                <a:gd name="T50" fmla="*/ 2 w 935"/>
                <a:gd name="T51" fmla="*/ 13 h 226"/>
                <a:gd name="T52" fmla="*/ 13 w 935"/>
                <a:gd name="T53" fmla="*/ 45 h 226"/>
                <a:gd name="T54" fmla="*/ 47 w 935"/>
                <a:gd name="T55" fmla="*/ 86 h 226"/>
                <a:gd name="T56" fmla="*/ 59 w 935"/>
                <a:gd name="T57" fmla="*/ 96 h 226"/>
                <a:gd name="T58" fmla="*/ 73 w 935"/>
                <a:gd name="T59" fmla="*/ 106 h 226"/>
                <a:gd name="T60" fmla="*/ 104 w 935"/>
                <a:gd name="T61" fmla="*/ 125 h 226"/>
                <a:gd name="T62" fmla="*/ 139 w 935"/>
                <a:gd name="T63" fmla="*/ 142 h 226"/>
                <a:gd name="T64" fmla="*/ 179 w 935"/>
                <a:gd name="T65" fmla="*/ 157 h 226"/>
                <a:gd name="T66" fmla="*/ 268 w 935"/>
                <a:gd name="T67" fmla="*/ 180 h 226"/>
                <a:gd name="T68" fmla="*/ 366 w 935"/>
                <a:gd name="T69" fmla="*/ 195 h 226"/>
                <a:gd name="T70" fmla="*/ 416 w 935"/>
                <a:gd name="T71" fmla="*/ 198 h 226"/>
                <a:gd name="T72" fmla="*/ 467 w 935"/>
                <a:gd name="T73" fmla="*/ 200 h 226"/>
                <a:gd name="T74" fmla="*/ 518 w 935"/>
                <a:gd name="T75" fmla="*/ 198 h 226"/>
                <a:gd name="T76" fmla="*/ 569 w 935"/>
                <a:gd name="T77" fmla="*/ 195 h 226"/>
                <a:gd name="T78" fmla="*/ 666 w 935"/>
                <a:gd name="T79" fmla="*/ 180 h 226"/>
                <a:gd name="T80" fmla="*/ 755 w 935"/>
                <a:gd name="T81" fmla="*/ 157 h 226"/>
                <a:gd name="T82" fmla="*/ 795 w 935"/>
                <a:gd name="T83" fmla="*/ 142 h 226"/>
                <a:gd name="T84" fmla="*/ 831 w 935"/>
                <a:gd name="T85" fmla="*/ 125 h 226"/>
                <a:gd name="T86" fmla="*/ 862 w 935"/>
                <a:gd name="T87" fmla="*/ 106 h 226"/>
                <a:gd name="T88" fmla="*/ 876 w 935"/>
                <a:gd name="T89" fmla="*/ 97 h 226"/>
                <a:gd name="T90" fmla="*/ 888 w 935"/>
                <a:gd name="T91" fmla="*/ 86 h 226"/>
                <a:gd name="T92" fmla="*/ 921 w 935"/>
                <a:gd name="T93" fmla="*/ 45 h 226"/>
                <a:gd name="T94" fmla="*/ 933 w 935"/>
                <a:gd name="T95" fmla="*/ 13 h 226"/>
                <a:gd name="T96" fmla="*/ 935 w 935"/>
                <a:gd name="T9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5" h="226">
                  <a:moveTo>
                    <a:pt x="935" y="0"/>
                  </a:moveTo>
                  <a:cubicBezTo>
                    <a:pt x="935" y="0"/>
                    <a:pt x="934" y="5"/>
                    <a:pt x="934" y="13"/>
                  </a:cubicBezTo>
                  <a:cubicBezTo>
                    <a:pt x="934" y="21"/>
                    <a:pt x="931" y="33"/>
                    <a:pt x="926" y="47"/>
                  </a:cubicBezTo>
                  <a:cubicBezTo>
                    <a:pt x="919" y="61"/>
                    <a:pt x="910" y="78"/>
                    <a:pt x="894" y="93"/>
                  </a:cubicBezTo>
                  <a:cubicBezTo>
                    <a:pt x="891" y="97"/>
                    <a:pt x="887" y="101"/>
                    <a:pt x="883" y="105"/>
                  </a:cubicBezTo>
                  <a:cubicBezTo>
                    <a:pt x="879" y="109"/>
                    <a:pt x="874" y="112"/>
                    <a:pt x="869" y="116"/>
                  </a:cubicBezTo>
                  <a:cubicBezTo>
                    <a:pt x="860" y="124"/>
                    <a:pt x="849" y="131"/>
                    <a:pt x="838" y="138"/>
                  </a:cubicBezTo>
                  <a:cubicBezTo>
                    <a:pt x="827" y="145"/>
                    <a:pt x="815" y="151"/>
                    <a:pt x="802" y="158"/>
                  </a:cubicBezTo>
                  <a:cubicBezTo>
                    <a:pt x="789" y="164"/>
                    <a:pt x="776" y="170"/>
                    <a:pt x="762" y="175"/>
                  </a:cubicBezTo>
                  <a:cubicBezTo>
                    <a:pt x="734" y="186"/>
                    <a:pt x="703" y="196"/>
                    <a:pt x="671" y="203"/>
                  </a:cubicBezTo>
                  <a:cubicBezTo>
                    <a:pt x="639" y="211"/>
                    <a:pt x="606" y="216"/>
                    <a:pt x="571" y="220"/>
                  </a:cubicBezTo>
                  <a:cubicBezTo>
                    <a:pt x="554" y="222"/>
                    <a:pt x="537" y="223"/>
                    <a:pt x="520" y="224"/>
                  </a:cubicBezTo>
                  <a:cubicBezTo>
                    <a:pt x="502" y="225"/>
                    <a:pt x="485" y="225"/>
                    <a:pt x="467" y="226"/>
                  </a:cubicBezTo>
                  <a:cubicBezTo>
                    <a:pt x="449" y="225"/>
                    <a:pt x="433" y="225"/>
                    <a:pt x="415" y="224"/>
                  </a:cubicBezTo>
                  <a:cubicBezTo>
                    <a:pt x="398" y="223"/>
                    <a:pt x="380" y="222"/>
                    <a:pt x="363" y="220"/>
                  </a:cubicBezTo>
                  <a:cubicBezTo>
                    <a:pt x="329" y="216"/>
                    <a:pt x="295" y="211"/>
                    <a:pt x="263" y="203"/>
                  </a:cubicBezTo>
                  <a:cubicBezTo>
                    <a:pt x="231" y="196"/>
                    <a:pt x="201" y="186"/>
                    <a:pt x="173" y="175"/>
                  </a:cubicBezTo>
                  <a:cubicBezTo>
                    <a:pt x="159" y="170"/>
                    <a:pt x="145" y="164"/>
                    <a:pt x="132" y="158"/>
                  </a:cubicBezTo>
                  <a:cubicBezTo>
                    <a:pt x="120" y="151"/>
                    <a:pt x="107" y="145"/>
                    <a:pt x="96" y="138"/>
                  </a:cubicBezTo>
                  <a:cubicBezTo>
                    <a:pt x="85" y="131"/>
                    <a:pt x="74" y="124"/>
                    <a:pt x="65" y="116"/>
                  </a:cubicBezTo>
                  <a:cubicBezTo>
                    <a:pt x="60" y="112"/>
                    <a:pt x="56" y="109"/>
                    <a:pt x="52" y="105"/>
                  </a:cubicBezTo>
                  <a:cubicBezTo>
                    <a:pt x="48" y="101"/>
                    <a:pt x="44" y="97"/>
                    <a:pt x="40" y="93"/>
                  </a:cubicBezTo>
                  <a:cubicBezTo>
                    <a:pt x="25" y="78"/>
                    <a:pt x="15" y="61"/>
                    <a:pt x="9" y="47"/>
                  </a:cubicBezTo>
                  <a:cubicBezTo>
                    <a:pt x="3" y="33"/>
                    <a:pt x="0" y="21"/>
                    <a:pt x="0" y="13"/>
                  </a:cubicBezTo>
                  <a:cubicBezTo>
                    <a:pt x="0" y="5"/>
                    <a:pt x="0" y="0"/>
                    <a:pt x="0" y="0"/>
                  </a:cubicBezTo>
                  <a:cubicBezTo>
                    <a:pt x="0" y="0"/>
                    <a:pt x="0" y="5"/>
                    <a:pt x="2" y="13"/>
                  </a:cubicBezTo>
                  <a:cubicBezTo>
                    <a:pt x="2" y="21"/>
                    <a:pt x="7" y="32"/>
                    <a:pt x="13" y="45"/>
                  </a:cubicBezTo>
                  <a:cubicBezTo>
                    <a:pt x="21" y="58"/>
                    <a:pt x="31" y="73"/>
                    <a:pt x="47" y="86"/>
                  </a:cubicBezTo>
                  <a:cubicBezTo>
                    <a:pt x="51" y="89"/>
                    <a:pt x="55" y="93"/>
                    <a:pt x="59" y="96"/>
                  </a:cubicBezTo>
                  <a:cubicBezTo>
                    <a:pt x="63" y="100"/>
                    <a:pt x="68" y="103"/>
                    <a:pt x="73" y="106"/>
                  </a:cubicBezTo>
                  <a:cubicBezTo>
                    <a:pt x="82" y="113"/>
                    <a:pt x="93" y="119"/>
                    <a:pt x="104" y="125"/>
                  </a:cubicBezTo>
                  <a:cubicBezTo>
                    <a:pt x="115" y="132"/>
                    <a:pt x="127" y="136"/>
                    <a:pt x="139" y="142"/>
                  </a:cubicBezTo>
                  <a:cubicBezTo>
                    <a:pt x="152" y="147"/>
                    <a:pt x="165" y="153"/>
                    <a:pt x="179" y="157"/>
                  </a:cubicBezTo>
                  <a:cubicBezTo>
                    <a:pt x="207" y="166"/>
                    <a:pt x="237" y="174"/>
                    <a:pt x="268" y="180"/>
                  </a:cubicBezTo>
                  <a:cubicBezTo>
                    <a:pt x="299" y="187"/>
                    <a:pt x="332" y="191"/>
                    <a:pt x="366" y="195"/>
                  </a:cubicBezTo>
                  <a:cubicBezTo>
                    <a:pt x="382" y="197"/>
                    <a:pt x="399" y="197"/>
                    <a:pt x="416" y="198"/>
                  </a:cubicBezTo>
                  <a:cubicBezTo>
                    <a:pt x="433" y="199"/>
                    <a:pt x="450" y="199"/>
                    <a:pt x="467" y="200"/>
                  </a:cubicBezTo>
                  <a:cubicBezTo>
                    <a:pt x="484" y="199"/>
                    <a:pt x="501" y="199"/>
                    <a:pt x="518" y="198"/>
                  </a:cubicBezTo>
                  <a:cubicBezTo>
                    <a:pt x="535" y="197"/>
                    <a:pt x="552" y="197"/>
                    <a:pt x="569" y="195"/>
                  </a:cubicBezTo>
                  <a:cubicBezTo>
                    <a:pt x="602" y="191"/>
                    <a:pt x="635" y="187"/>
                    <a:pt x="666" y="180"/>
                  </a:cubicBezTo>
                  <a:cubicBezTo>
                    <a:pt x="698" y="174"/>
                    <a:pt x="727" y="166"/>
                    <a:pt x="755" y="157"/>
                  </a:cubicBezTo>
                  <a:cubicBezTo>
                    <a:pt x="769" y="153"/>
                    <a:pt x="782" y="147"/>
                    <a:pt x="795" y="142"/>
                  </a:cubicBezTo>
                  <a:cubicBezTo>
                    <a:pt x="807" y="136"/>
                    <a:pt x="820" y="132"/>
                    <a:pt x="831" y="125"/>
                  </a:cubicBezTo>
                  <a:cubicBezTo>
                    <a:pt x="842" y="119"/>
                    <a:pt x="852" y="113"/>
                    <a:pt x="862" y="106"/>
                  </a:cubicBezTo>
                  <a:cubicBezTo>
                    <a:pt x="866" y="103"/>
                    <a:pt x="871" y="100"/>
                    <a:pt x="876" y="97"/>
                  </a:cubicBezTo>
                  <a:cubicBezTo>
                    <a:pt x="880" y="93"/>
                    <a:pt x="884" y="89"/>
                    <a:pt x="888" y="86"/>
                  </a:cubicBezTo>
                  <a:cubicBezTo>
                    <a:pt x="903" y="73"/>
                    <a:pt x="914" y="58"/>
                    <a:pt x="921" y="45"/>
                  </a:cubicBezTo>
                  <a:cubicBezTo>
                    <a:pt x="927" y="32"/>
                    <a:pt x="932" y="21"/>
                    <a:pt x="933" y="13"/>
                  </a:cubicBezTo>
                  <a:cubicBezTo>
                    <a:pt x="934" y="5"/>
                    <a:pt x="935" y="0"/>
                    <a:pt x="9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8" name="Freeform 96"/>
            <p:cNvSpPr>
              <a:spLocks/>
            </p:cNvSpPr>
            <p:nvPr/>
          </p:nvSpPr>
          <p:spPr bwMode="auto">
            <a:xfrm>
              <a:off x="936" y="1011"/>
              <a:ext cx="291" cy="70"/>
            </a:xfrm>
            <a:custGeom>
              <a:avLst/>
              <a:gdLst>
                <a:gd name="T0" fmla="*/ 870 w 870"/>
                <a:gd name="T1" fmla="*/ 0 h 210"/>
                <a:gd name="T2" fmla="*/ 870 w 870"/>
                <a:gd name="T3" fmla="*/ 12 h 210"/>
                <a:gd name="T4" fmla="*/ 862 w 870"/>
                <a:gd name="T5" fmla="*/ 44 h 210"/>
                <a:gd name="T6" fmla="*/ 833 w 870"/>
                <a:gd name="T7" fmla="*/ 86 h 210"/>
                <a:gd name="T8" fmla="*/ 822 w 870"/>
                <a:gd name="T9" fmla="*/ 97 h 210"/>
                <a:gd name="T10" fmla="*/ 809 w 870"/>
                <a:gd name="T11" fmla="*/ 108 h 210"/>
                <a:gd name="T12" fmla="*/ 780 w 870"/>
                <a:gd name="T13" fmla="*/ 128 h 210"/>
                <a:gd name="T14" fmla="*/ 747 w 870"/>
                <a:gd name="T15" fmla="*/ 146 h 210"/>
                <a:gd name="T16" fmla="*/ 709 w 870"/>
                <a:gd name="T17" fmla="*/ 163 h 210"/>
                <a:gd name="T18" fmla="*/ 625 w 870"/>
                <a:gd name="T19" fmla="*/ 189 h 210"/>
                <a:gd name="T20" fmla="*/ 532 w 870"/>
                <a:gd name="T21" fmla="*/ 204 h 210"/>
                <a:gd name="T22" fmla="*/ 484 w 870"/>
                <a:gd name="T23" fmla="*/ 208 h 210"/>
                <a:gd name="T24" fmla="*/ 435 w 870"/>
                <a:gd name="T25" fmla="*/ 210 h 210"/>
                <a:gd name="T26" fmla="*/ 387 w 870"/>
                <a:gd name="T27" fmla="*/ 208 h 210"/>
                <a:gd name="T28" fmla="*/ 338 w 870"/>
                <a:gd name="T29" fmla="*/ 204 h 210"/>
                <a:gd name="T30" fmla="*/ 245 w 870"/>
                <a:gd name="T31" fmla="*/ 189 h 210"/>
                <a:gd name="T32" fmla="*/ 161 w 870"/>
                <a:gd name="T33" fmla="*/ 163 h 210"/>
                <a:gd name="T34" fmla="*/ 124 w 870"/>
                <a:gd name="T35" fmla="*/ 146 h 210"/>
                <a:gd name="T36" fmla="*/ 90 w 870"/>
                <a:gd name="T37" fmla="*/ 128 h 210"/>
                <a:gd name="T38" fmla="*/ 61 w 870"/>
                <a:gd name="T39" fmla="*/ 108 h 210"/>
                <a:gd name="T40" fmla="*/ 48 w 870"/>
                <a:gd name="T41" fmla="*/ 97 h 210"/>
                <a:gd name="T42" fmla="*/ 38 w 870"/>
                <a:gd name="T43" fmla="*/ 86 h 210"/>
                <a:gd name="T44" fmla="*/ 8 w 870"/>
                <a:gd name="T45" fmla="*/ 44 h 210"/>
                <a:gd name="T46" fmla="*/ 1 w 870"/>
                <a:gd name="T47" fmla="*/ 12 h 210"/>
                <a:gd name="T48" fmla="*/ 0 w 870"/>
                <a:gd name="T49" fmla="*/ 0 h 210"/>
                <a:gd name="T50" fmla="*/ 2 w 870"/>
                <a:gd name="T51" fmla="*/ 11 h 210"/>
                <a:gd name="T52" fmla="*/ 13 w 870"/>
                <a:gd name="T53" fmla="*/ 42 h 210"/>
                <a:gd name="T54" fmla="*/ 44 w 870"/>
                <a:gd name="T55" fmla="*/ 80 h 210"/>
                <a:gd name="T56" fmla="*/ 55 w 870"/>
                <a:gd name="T57" fmla="*/ 89 h 210"/>
                <a:gd name="T58" fmla="*/ 68 w 870"/>
                <a:gd name="T59" fmla="*/ 98 h 210"/>
                <a:gd name="T60" fmla="*/ 97 w 870"/>
                <a:gd name="T61" fmla="*/ 116 h 210"/>
                <a:gd name="T62" fmla="*/ 130 w 870"/>
                <a:gd name="T63" fmla="*/ 132 h 210"/>
                <a:gd name="T64" fmla="*/ 167 w 870"/>
                <a:gd name="T65" fmla="*/ 146 h 210"/>
                <a:gd name="T66" fmla="*/ 250 w 870"/>
                <a:gd name="T67" fmla="*/ 168 h 210"/>
                <a:gd name="T68" fmla="*/ 341 w 870"/>
                <a:gd name="T69" fmla="*/ 181 h 210"/>
                <a:gd name="T70" fmla="*/ 387 w 870"/>
                <a:gd name="T71" fmla="*/ 184 h 210"/>
                <a:gd name="T72" fmla="*/ 435 w 870"/>
                <a:gd name="T73" fmla="*/ 185 h 210"/>
                <a:gd name="T74" fmla="*/ 483 w 870"/>
                <a:gd name="T75" fmla="*/ 184 h 210"/>
                <a:gd name="T76" fmla="*/ 530 w 870"/>
                <a:gd name="T77" fmla="*/ 181 h 210"/>
                <a:gd name="T78" fmla="*/ 620 w 870"/>
                <a:gd name="T79" fmla="*/ 168 h 210"/>
                <a:gd name="T80" fmla="*/ 703 w 870"/>
                <a:gd name="T81" fmla="*/ 146 h 210"/>
                <a:gd name="T82" fmla="*/ 740 w 870"/>
                <a:gd name="T83" fmla="*/ 132 h 210"/>
                <a:gd name="T84" fmla="*/ 773 w 870"/>
                <a:gd name="T85" fmla="*/ 116 h 210"/>
                <a:gd name="T86" fmla="*/ 802 w 870"/>
                <a:gd name="T87" fmla="*/ 98 h 210"/>
                <a:gd name="T88" fmla="*/ 815 w 870"/>
                <a:gd name="T89" fmla="*/ 89 h 210"/>
                <a:gd name="T90" fmla="*/ 826 w 870"/>
                <a:gd name="T91" fmla="*/ 80 h 210"/>
                <a:gd name="T92" fmla="*/ 858 w 870"/>
                <a:gd name="T93" fmla="*/ 42 h 210"/>
                <a:gd name="T94" fmla="*/ 868 w 870"/>
                <a:gd name="T95" fmla="*/ 11 h 210"/>
                <a:gd name="T96" fmla="*/ 870 w 870"/>
                <a:gd name="T9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0" h="210">
                  <a:moveTo>
                    <a:pt x="870" y="0"/>
                  </a:moveTo>
                  <a:cubicBezTo>
                    <a:pt x="870" y="0"/>
                    <a:pt x="870" y="4"/>
                    <a:pt x="870" y="12"/>
                  </a:cubicBezTo>
                  <a:cubicBezTo>
                    <a:pt x="870" y="19"/>
                    <a:pt x="867" y="30"/>
                    <a:pt x="862" y="44"/>
                  </a:cubicBezTo>
                  <a:cubicBezTo>
                    <a:pt x="856" y="57"/>
                    <a:pt x="847" y="72"/>
                    <a:pt x="833" y="86"/>
                  </a:cubicBezTo>
                  <a:cubicBezTo>
                    <a:pt x="829" y="90"/>
                    <a:pt x="826" y="93"/>
                    <a:pt x="822" y="97"/>
                  </a:cubicBezTo>
                  <a:cubicBezTo>
                    <a:pt x="818" y="101"/>
                    <a:pt x="814" y="104"/>
                    <a:pt x="809" y="108"/>
                  </a:cubicBezTo>
                  <a:cubicBezTo>
                    <a:pt x="801" y="115"/>
                    <a:pt x="791" y="121"/>
                    <a:pt x="780" y="128"/>
                  </a:cubicBezTo>
                  <a:cubicBezTo>
                    <a:pt x="770" y="135"/>
                    <a:pt x="758" y="140"/>
                    <a:pt x="747" y="146"/>
                  </a:cubicBezTo>
                  <a:cubicBezTo>
                    <a:pt x="735" y="152"/>
                    <a:pt x="722" y="158"/>
                    <a:pt x="709" y="163"/>
                  </a:cubicBezTo>
                  <a:cubicBezTo>
                    <a:pt x="683" y="173"/>
                    <a:pt x="655" y="182"/>
                    <a:pt x="625" y="189"/>
                  </a:cubicBezTo>
                  <a:cubicBezTo>
                    <a:pt x="595" y="196"/>
                    <a:pt x="564" y="201"/>
                    <a:pt x="532" y="204"/>
                  </a:cubicBezTo>
                  <a:cubicBezTo>
                    <a:pt x="516" y="206"/>
                    <a:pt x="500" y="207"/>
                    <a:pt x="484" y="208"/>
                  </a:cubicBezTo>
                  <a:cubicBezTo>
                    <a:pt x="468" y="209"/>
                    <a:pt x="451" y="209"/>
                    <a:pt x="435" y="210"/>
                  </a:cubicBezTo>
                  <a:cubicBezTo>
                    <a:pt x="419" y="209"/>
                    <a:pt x="403" y="209"/>
                    <a:pt x="387" y="208"/>
                  </a:cubicBezTo>
                  <a:cubicBezTo>
                    <a:pt x="370" y="207"/>
                    <a:pt x="354" y="206"/>
                    <a:pt x="338" y="204"/>
                  </a:cubicBezTo>
                  <a:cubicBezTo>
                    <a:pt x="306" y="201"/>
                    <a:pt x="275" y="196"/>
                    <a:pt x="245" y="189"/>
                  </a:cubicBezTo>
                  <a:cubicBezTo>
                    <a:pt x="215" y="182"/>
                    <a:pt x="187" y="173"/>
                    <a:pt x="161" y="163"/>
                  </a:cubicBezTo>
                  <a:cubicBezTo>
                    <a:pt x="148" y="158"/>
                    <a:pt x="136" y="152"/>
                    <a:pt x="124" y="146"/>
                  </a:cubicBezTo>
                  <a:cubicBezTo>
                    <a:pt x="112" y="140"/>
                    <a:pt x="100" y="135"/>
                    <a:pt x="90" y="128"/>
                  </a:cubicBezTo>
                  <a:cubicBezTo>
                    <a:pt x="80" y="121"/>
                    <a:pt x="70" y="115"/>
                    <a:pt x="61" y="108"/>
                  </a:cubicBezTo>
                  <a:cubicBezTo>
                    <a:pt x="57" y="104"/>
                    <a:pt x="52" y="101"/>
                    <a:pt x="48" y="97"/>
                  </a:cubicBezTo>
                  <a:cubicBezTo>
                    <a:pt x="45" y="93"/>
                    <a:pt x="41" y="90"/>
                    <a:pt x="38" y="86"/>
                  </a:cubicBezTo>
                  <a:cubicBezTo>
                    <a:pt x="24" y="72"/>
                    <a:pt x="14" y="57"/>
                    <a:pt x="8" y="44"/>
                  </a:cubicBezTo>
                  <a:cubicBezTo>
                    <a:pt x="3" y="30"/>
                    <a:pt x="1" y="19"/>
                    <a:pt x="1" y="12"/>
                  </a:cubicBezTo>
                  <a:cubicBezTo>
                    <a:pt x="0" y="4"/>
                    <a:pt x="0" y="0"/>
                    <a:pt x="0" y="0"/>
                  </a:cubicBezTo>
                  <a:cubicBezTo>
                    <a:pt x="0" y="0"/>
                    <a:pt x="1" y="4"/>
                    <a:pt x="2" y="11"/>
                  </a:cubicBezTo>
                  <a:cubicBezTo>
                    <a:pt x="3" y="19"/>
                    <a:pt x="7" y="29"/>
                    <a:pt x="13" y="42"/>
                  </a:cubicBezTo>
                  <a:cubicBezTo>
                    <a:pt x="20" y="54"/>
                    <a:pt x="29" y="67"/>
                    <a:pt x="44" y="80"/>
                  </a:cubicBezTo>
                  <a:cubicBezTo>
                    <a:pt x="48" y="83"/>
                    <a:pt x="51" y="86"/>
                    <a:pt x="55" y="89"/>
                  </a:cubicBezTo>
                  <a:cubicBezTo>
                    <a:pt x="59" y="92"/>
                    <a:pt x="64" y="95"/>
                    <a:pt x="68" y="98"/>
                  </a:cubicBezTo>
                  <a:cubicBezTo>
                    <a:pt x="77" y="105"/>
                    <a:pt x="87" y="110"/>
                    <a:pt x="97" y="116"/>
                  </a:cubicBezTo>
                  <a:cubicBezTo>
                    <a:pt x="107" y="122"/>
                    <a:pt x="119" y="127"/>
                    <a:pt x="130" y="132"/>
                  </a:cubicBezTo>
                  <a:cubicBezTo>
                    <a:pt x="142" y="137"/>
                    <a:pt x="154" y="142"/>
                    <a:pt x="167" y="146"/>
                  </a:cubicBezTo>
                  <a:cubicBezTo>
                    <a:pt x="193" y="154"/>
                    <a:pt x="221" y="162"/>
                    <a:pt x="250" y="168"/>
                  </a:cubicBezTo>
                  <a:cubicBezTo>
                    <a:pt x="279" y="174"/>
                    <a:pt x="310" y="178"/>
                    <a:pt x="341" y="181"/>
                  </a:cubicBezTo>
                  <a:cubicBezTo>
                    <a:pt x="356" y="183"/>
                    <a:pt x="372" y="183"/>
                    <a:pt x="387" y="184"/>
                  </a:cubicBezTo>
                  <a:cubicBezTo>
                    <a:pt x="403" y="185"/>
                    <a:pt x="419" y="185"/>
                    <a:pt x="435" y="185"/>
                  </a:cubicBezTo>
                  <a:cubicBezTo>
                    <a:pt x="451" y="185"/>
                    <a:pt x="467" y="185"/>
                    <a:pt x="483" y="184"/>
                  </a:cubicBezTo>
                  <a:cubicBezTo>
                    <a:pt x="498" y="183"/>
                    <a:pt x="514" y="183"/>
                    <a:pt x="530" y="181"/>
                  </a:cubicBezTo>
                  <a:cubicBezTo>
                    <a:pt x="561" y="178"/>
                    <a:pt x="591" y="174"/>
                    <a:pt x="620" y="168"/>
                  </a:cubicBezTo>
                  <a:cubicBezTo>
                    <a:pt x="650" y="162"/>
                    <a:pt x="677" y="154"/>
                    <a:pt x="703" y="146"/>
                  </a:cubicBezTo>
                  <a:cubicBezTo>
                    <a:pt x="716" y="142"/>
                    <a:pt x="728" y="137"/>
                    <a:pt x="740" y="132"/>
                  </a:cubicBezTo>
                  <a:cubicBezTo>
                    <a:pt x="752" y="127"/>
                    <a:pt x="763" y="122"/>
                    <a:pt x="773" y="116"/>
                  </a:cubicBezTo>
                  <a:cubicBezTo>
                    <a:pt x="784" y="110"/>
                    <a:pt x="794" y="105"/>
                    <a:pt x="802" y="98"/>
                  </a:cubicBezTo>
                  <a:cubicBezTo>
                    <a:pt x="807" y="95"/>
                    <a:pt x="811" y="93"/>
                    <a:pt x="815" y="89"/>
                  </a:cubicBezTo>
                  <a:cubicBezTo>
                    <a:pt x="819" y="86"/>
                    <a:pt x="823" y="83"/>
                    <a:pt x="826" y="80"/>
                  </a:cubicBezTo>
                  <a:cubicBezTo>
                    <a:pt x="841" y="67"/>
                    <a:pt x="851" y="54"/>
                    <a:pt x="858" y="42"/>
                  </a:cubicBezTo>
                  <a:cubicBezTo>
                    <a:pt x="863" y="29"/>
                    <a:pt x="868" y="19"/>
                    <a:pt x="868" y="11"/>
                  </a:cubicBezTo>
                  <a:cubicBezTo>
                    <a:pt x="869" y="4"/>
                    <a:pt x="870" y="0"/>
                    <a:pt x="8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19" name="Freeform 97"/>
            <p:cNvSpPr>
              <a:spLocks/>
            </p:cNvSpPr>
            <p:nvPr/>
          </p:nvSpPr>
          <p:spPr bwMode="auto">
            <a:xfrm>
              <a:off x="1007" y="1092"/>
              <a:ext cx="149" cy="22"/>
            </a:xfrm>
            <a:custGeom>
              <a:avLst/>
              <a:gdLst>
                <a:gd name="T0" fmla="*/ 445 w 445"/>
                <a:gd name="T1" fmla="*/ 1 h 65"/>
                <a:gd name="T2" fmla="*/ 441 w 445"/>
                <a:gd name="T3" fmla="*/ 5 h 65"/>
                <a:gd name="T4" fmla="*/ 429 w 445"/>
                <a:gd name="T5" fmla="*/ 14 h 65"/>
                <a:gd name="T6" fmla="*/ 381 w 445"/>
                <a:gd name="T7" fmla="*/ 38 h 65"/>
                <a:gd name="T8" fmla="*/ 309 w 445"/>
                <a:gd name="T9" fmla="*/ 58 h 65"/>
                <a:gd name="T10" fmla="*/ 222 w 445"/>
                <a:gd name="T11" fmla="*/ 65 h 65"/>
                <a:gd name="T12" fmla="*/ 136 w 445"/>
                <a:gd name="T13" fmla="*/ 58 h 65"/>
                <a:gd name="T14" fmla="*/ 63 w 445"/>
                <a:gd name="T15" fmla="*/ 37 h 65"/>
                <a:gd name="T16" fmla="*/ 16 w 445"/>
                <a:gd name="T17" fmla="*/ 13 h 65"/>
                <a:gd name="T18" fmla="*/ 4 w 445"/>
                <a:gd name="T19" fmla="*/ 4 h 65"/>
                <a:gd name="T20" fmla="*/ 0 w 445"/>
                <a:gd name="T21" fmla="*/ 0 h 65"/>
                <a:gd name="T22" fmla="*/ 17 w 445"/>
                <a:gd name="T23" fmla="*/ 11 h 65"/>
                <a:gd name="T24" fmla="*/ 66 w 445"/>
                <a:gd name="T25" fmla="*/ 30 h 65"/>
                <a:gd name="T26" fmla="*/ 138 w 445"/>
                <a:gd name="T27" fmla="*/ 46 h 65"/>
                <a:gd name="T28" fmla="*/ 222 w 445"/>
                <a:gd name="T29" fmla="*/ 51 h 65"/>
                <a:gd name="T30" fmla="*/ 307 w 445"/>
                <a:gd name="T31" fmla="*/ 46 h 65"/>
                <a:gd name="T32" fmla="*/ 379 w 445"/>
                <a:gd name="T33" fmla="*/ 31 h 65"/>
                <a:gd name="T34" fmla="*/ 428 w 445"/>
                <a:gd name="T35" fmla="*/ 11 h 65"/>
                <a:gd name="T36" fmla="*/ 445 w 445"/>
                <a:gd name="T3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5" h="65">
                  <a:moveTo>
                    <a:pt x="445" y="1"/>
                  </a:moveTo>
                  <a:cubicBezTo>
                    <a:pt x="445" y="1"/>
                    <a:pt x="444" y="3"/>
                    <a:pt x="441" y="5"/>
                  </a:cubicBezTo>
                  <a:cubicBezTo>
                    <a:pt x="438" y="7"/>
                    <a:pt x="434" y="10"/>
                    <a:pt x="429" y="14"/>
                  </a:cubicBezTo>
                  <a:cubicBezTo>
                    <a:pt x="418" y="21"/>
                    <a:pt x="402" y="30"/>
                    <a:pt x="381" y="38"/>
                  </a:cubicBezTo>
                  <a:cubicBezTo>
                    <a:pt x="361" y="46"/>
                    <a:pt x="336" y="53"/>
                    <a:pt x="309" y="58"/>
                  </a:cubicBezTo>
                  <a:cubicBezTo>
                    <a:pt x="281" y="62"/>
                    <a:pt x="252" y="65"/>
                    <a:pt x="222" y="65"/>
                  </a:cubicBezTo>
                  <a:cubicBezTo>
                    <a:pt x="193" y="65"/>
                    <a:pt x="163" y="62"/>
                    <a:pt x="136" y="58"/>
                  </a:cubicBezTo>
                  <a:cubicBezTo>
                    <a:pt x="109" y="53"/>
                    <a:pt x="84" y="45"/>
                    <a:pt x="63" y="37"/>
                  </a:cubicBezTo>
                  <a:cubicBezTo>
                    <a:pt x="43" y="29"/>
                    <a:pt x="27" y="20"/>
                    <a:pt x="16" y="13"/>
                  </a:cubicBezTo>
                  <a:cubicBezTo>
                    <a:pt x="11" y="9"/>
                    <a:pt x="7" y="6"/>
                    <a:pt x="4" y="4"/>
                  </a:cubicBezTo>
                  <a:cubicBezTo>
                    <a:pt x="2" y="2"/>
                    <a:pt x="0" y="0"/>
                    <a:pt x="0" y="0"/>
                  </a:cubicBezTo>
                  <a:cubicBezTo>
                    <a:pt x="0" y="0"/>
                    <a:pt x="6" y="5"/>
                    <a:pt x="17" y="11"/>
                  </a:cubicBezTo>
                  <a:cubicBezTo>
                    <a:pt x="29" y="17"/>
                    <a:pt x="45" y="23"/>
                    <a:pt x="66" y="30"/>
                  </a:cubicBezTo>
                  <a:cubicBezTo>
                    <a:pt x="87" y="37"/>
                    <a:pt x="111" y="42"/>
                    <a:pt x="138" y="46"/>
                  </a:cubicBezTo>
                  <a:cubicBezTo>
                    <a:pt x="165" y="50"/>
                    <a:pt x="193" y="52"/>
                    <a:pt x="222" y="51"/>
                  </a:cubicBezTo>
                  <a:cubicBezTo>
                    <a:pt x="251" y="52"/>
                    <a:pt x="280" y="50"/>
                    <a:pt x="307" y="46"/>
                  </a:cubicBezTo>
                  <a:cubicBezTo>
                    <a:pt x="333" y="42"/>
                    <a:pt x="358" y="37"/>
                    <a:pt x="379" y="31"/>
                  </a:cubicBezTo>
                  <a:cubicBezTo>
                    <a:pt x="400" y="24"/>
                    <a:pt x="416" y="17"/>
                    <a:pt x="428" y="11"/>
                  </a:cubicBezTo>
                  <a:cubicBezTo>
                    <a:pt x="439" y="6"/>
                    <a:pt x="445" y="1"/>
                    <a:pt x="44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0" name="Freeform 98"/>
            <p:cNvSpPr>
              <a:spLocks/>
            </p:cNvSpPr>
            <p:nvPr/>
          </p:nvSpPr>
          <p:spPr bwMode="auto">
            <a:xfrm>
              <a:off x="927" y="911"/>
              <a:ext cx="15" cy="104"/>
            </a:xfrm>
            <a:custGeom>
              <a:avLst/>
              <a:gdLst>
                <a:gd name="T0" fmla="*/ 45 w 45"/>
                <a:gd name="T1" fmla="*/ 0 h 312"/>
                <a:gd name="T2" fmla="*/ 41 w 45"/>
                <a:gd name="T3" fmla="*/ 13 h 312"/>
                <a:gd name="T4" fmla="*/ 30 w 45"/>
                <a:gd name="T5" fmla="*/ 47 h 312"/>
                <a:gd name="T6" fmla="*/ 19 w 45"/>
                <a:gd name="T7" fmla="*/ 97 h 312"/>
                <a:gd name="T8" fmla="*/ 13 w 45"/>
                <a:gd name="T9" fmla="*/ 154 h 312"/>
                <a:gd name="T10" fmla="*/ 16 w 45"/>
                <a:gd name="T11" fmla="*/ 263 h 312"/>
                <a:gd name="T12" fmla="*/ 21 w 45"/>
                <a:gd name="T13" fmla="*/ 299 h 312"/>
                <a:gd name="T14" fmla="*/ 23 w 45"/>
                <a:gd name="T15" fmla="*/ 312 h 312"/>
                <a:gd name="T16" fmla="*/ 10 w 45"/>
                <a:gd name="T17" fmla="*/ 264 h 312"/>
                <a:gd name="T18" fmla="*/ 2 w 45"/>
                <a:gd name="T19" fmla="*/ 213 h 312"/>
                <a:gd name="T20" fmla="*/ 1 w 45"/>
                <a:gd name="T21" fmla="*/ 154 h 312"/>
                <a:gd name="T22" fmla="*/ 9 w 45"/>
                <a:gd name="T23" fmla="*/ 95 h 312"/>
                <a:gd name="T24" fmla="*/ 24 w 45"/>
                <a:gd name="T25" fmla="*/ 45 h 312"/>
                <a:gd name="T26" fmla="*/ 39 w 45"/>
                <a:gd name="T27" fmla="*/ 12 h 312"/>
                <a:gd name="T28" fmla="*/ 45 w 45"/>
                <a:gd name="T2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312">
                  <a:moveTo>
                    <a:pt x="45" y="0"/>
                  </a:moveTo>
                  <a:cubicBezTo>
                    <a:pt x="45" y="0"/>
                    <a:pt x="44" y="4"/>
                    <a:pt x="41" y="13"/>
                  </a:cubicBezTo>
                  <a:cubicBezTo>
                    <a:pt x="38" y="21"/>
                    <a:pt x="34" y="33"/>
                    <a:pt x="30" y="47"/>
                  </a:cubicBezTo>
                  <a:cubicBezTo>
                    <a:pt x="26" y="61"/>
                    <a:pt x="22" y="78"/>
                    <a:pt x="19" y="97"/>
                  </a:cubicBezTo>
                  <a:cubicBezTo>
                    <a:pt x="16" y="115"/>
                    <a:pt x="13" y="134"/>
                    <a:pt x="13" y="154"/>
                  </a:cubicBezTo>
                  <a:cubicBezTo>
                    <a:pt x="10" y="194"/>
                    <a:pt x="13" y="233"/>
                    <a:pt x="16" y="263"/>
                  </a:cubicBezTo>
                  <a:cubicBezTo>
                    <a:pt x="18" y="278"/>
                    <a:pt x="20" y="290"/>
                    <a:pt x="21" y="299"/>
                  </a:cubicBezTo>
                  <a:cubicBezTo>
                    <a:pt x="23" y="307"/>
                    <a:pt x="23" y="312"/>
                    <a:pt x="23" y="312"/>
                  </a:cubicBezTo>
                  <a:cubicBezTo>
                    <a:pt x="23" y="312"/>
                    <a:pt x="16" y="293"/>
                    <a:pt x="10" y="264"/>
                  </a:cubicBezTo>
                  <a:cubicBezTo>
                    <a:pt x="7" y="249"/>
                    <a:pt x="4" y="232"/>
                    <a:pt x="2" y="213"/>
                  </a:cubicBezTo>
                  <a:cubicBezTo>
                    <a:pt x="1" y="194"/>
                    <a:pt x="0" y="174"/>
                    <a:pt x="1" y="154"/>
                  </a:cubicBezTo>
                  <a:cubicBezTo>
                    <a:pt x="2" y="133"/>
                    <a:pt x="6" y="113"/>
                    <a:pt x="9" y="95"/>
                  </a:cubicBezTo>
                  <a:cubicBezTo>
                    <a:pt x="13" y="76"/>
                    <a:pt x="19" y="59"/>
                    <a:pt x="24" y="45"/>
                  </a:cubicBezTo>
                  <a:cubicBezTo>
                    <a:pt x="29" y="31"/>
                    <a:pt x="35" y="20"/>
                    <a:pt x="39" y="12"/>
                  </a:cubicBezTo>
                  <a:cubicBezTo>
                    <a:pt x="43" y="4"/>
                    <a:pt x="45" y="0"/>
                    <a:pt x="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1" name="Freeform 99"/>
            <p:cNvSpPr>
              <a:spLocks/>
            </p:cNvSpPr>
            <p:nvPr/>
          </p:nvSpPr>
          <p:spPr bwMode="auto">
            <a:xfrm>
              <a:off x="953" y="850"/>
              <a:ext cx="40" cy="41"/>
            </a:xfrm>
            <a:custGeom>
              <a:avLst/>
              <a:gdLst>
                <a:gd name="T0" fmla="*/ 119 w 119"/>
                <a:gd name="T1" fmla="*/ 0 h 121"/>
                <a:gd name="T2" fmla="*/ 100 w 119"/>
                <a:gd name="T3" fmla="*/ 18 h 121"/>
                <a:gd name="T4" fmla="*/ 58 w 119"/>
                <a:gd name="T5" fmla="*/ 59 h 121"/>
                <a:gd name="T6" fmla="*/ 18 w 119"/>
                <a:gd name="T7" fmla="*/ 101 h 121"/>
                <a:gd name="T8" fmla="*/ 0 w 119"/>
                <a:gd name="T9" fmla="*/ 121 h 121"/>
                <a:gd name="T10" fmla="*/ 13 w 119"/>
                <a:gd name="T11" fmla="*/ 97 h 121"/>
                <a:gd name="T12" fmla="*/ 50 w 119"/>
                <a:gd name="T13" fmla="*/ 51 h 121"/>
                <a:gd name="T14" fmla="*/ 96 w 119"/>
                <a:gd name="T15" fmla="*/ 13 h 121"/>
                <a:gd name="T16" fmla="*/ 119 w 119"/>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1">
                  <a:moveTo>
                    <a:pt x="119" y="0"/>
                  </a:moveTo>
                  <a:cubicBezTo>
                    <a:pt x="119" y="0"/>
                    <a:pt x="111" y="7"/>
                    <a:pt x="100" y="18"/>
                  </a:cubicBezTo>
                  <a:cubicBezTo>
                    <a:pt x="88" y="29"/>
                    <a:pt x="73" y="44"/>
                    <a:pt x="58" y="59"/>
                  </a:cubicBezTo>
                  <a:cubicBezTo>
                    <a:pt x="44" y="74"/>
                    <a:pt x="29" y="90"/>
                    <a:pt x="18" y="101"/>
                  </a:cubicBezTo>
                  <a:cubicBezTo>
                    <a:pt x="8" y="113"/>
                    <a:pt x="0" y="121"/>
                    <a:pt x="0" y="121"/>
                  </a:cubicBezTo>
                  <a:cubicBezTo>
                    <a:pt x="0" y="121"/>
                    <a:pt x="4" y="111"/>
                    <a:pt x="13" y="97"/>
                  </a:cubicBezTo>
                  <a:cubicBezTo>
                    <a:pt x="22" y="84"/>
                    <a:pt x="35" y="67"/>
                    <a:pt x="50" y="51"/>
                  </a:cubicBezTo>
                  <a:cubicBezTo>
                    <a:pt x="65" y="36"/>
                    <a:pt x="82" y="23"/>
                    <a:pt x="96" y="13"/>
                  </a:cubicBezTo>
                  <a:cubicBezTo>
                    <a:pt x="109" y="4"/>
                    <a:pt x="119" y="0"/>
                    <a:pt x="1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2" name="Freeform 100"/>
            <p:cNvSpPr>
              <a:spLocks/>
            </p:cNvSpPr>
            <p:nvPr/>
          </p:nvSpPr>
          <p:spPr bwMode="auto">
            <a:xfrm>
              <a:off x="984" y="868"/>
              <a:ext cx="31" cy="64"/>
            </a:xfrm>
            <a:custGeom>
              <a:avLst/>
              <a:gdLst>
                <a:gd name="T0" fmla="*/ 0 w 93"/>
                <a:gd name="T1" fmla="*/ 190 h 190"/>
                <a:gd name="T2" fmla="*/ 7 w 93"/>
                <a:gd name="T3" fmla="*/ 157 h 190"/>
                <a:gd name="T4" fmla="*/ 33 w 93"/>
                <a:gd name="T5" fmla="*/ 89 h 190"/>
                <a:gd name="T6" fmla="*/ 71 w 93"/>
                <a:gd name="T7" fmla="*/ 26 h 190"/>
                <a:gd name="T8" fmla="*/ 93 w 93"/>
                <a:gd name="T9" fmla="*/ 0 h 190"/>
                <a:gd name="T10" fmla="*/ 89 w 93"/>
                <a:gd name="T11" fmla="*/ 9 h 190"/>
                <a:gd name="T12" fmla="*/ 78 w 93"/>
                <a:gd name="T13" fmla="*/ 30 h 190"/>
                <a:gd name="T14" fmla="*/ 46 w 93"/>
                <a:gd name="T15" fmla="*/ 95 h 190"/>
                <a:gd name="T16" fmla="*/ 15 w 93"/>
                <a:gd name="T17" fmla="*/ 160 h 190"/>
                <a:gd name="T18" fmla="*/ 4 w 93"/>
                <a:gd name="T19" fmla="*/ 182 h 190"/>
                <a:gd name="T20" fmla="*/ 0 w 93"/>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90">
                  <a:moveTo>
                    <a:pt x="0" y="190"/>
                  </a:moveTo>
                  <a:cubicBezTo>
                    <a:pt x="0" y="190"/>
                    <a:pt x="2" y="177"/>
                    <a:pt x="7" y="157"/>
                  </a:cubicBezTo>
                  <a:cubicBezTo>
                    <a:pt x="12" y="138"/>
                    <a:pt x="21" y="113"/>
                    <a:pt x="33" y="89"/>
                  </a:cubicBezTo>
                  <a:cubicBezTo>
                    <a:pt x="44" y="64"/>
                    <a:pt x="59" y="42"/>
                    <a:pt x="71" y="26"/>
                  </a:cubicBezTo>
                  <a:cubicBezTo>
                    <a:pt x="83" y="10"/>
                    <a:pt x="93" y="0"/>
                    <a:pt x="93" y="0"/>
                  </a:cubicBezTo>
                  <a:cubicBezTo>
                    <a:pt x="93" y="0"/>
                    <a:pt x="91" y="3"/>
                    <a:pt x="89" y="9"/>
                  </a:cubicBezTo>
                  <a:cubicBezTo>
                    <a:pt x="86" y="14"/>
                    <a:pt x="83" y="21"/>
                    <a:pt x="78" y="30"/>
                  </a:cubicBezTo>
                  <a:cubicBezTo>
                    <a:pt x="70" y="48"/>
                    <a:pt x="58" y="72"/>
                    <a:pt x="46" y="95"/>
                  </a:cubicBezTo>
                  <a:cubicBezTo>
                    <a:pt x="35" y="119"/>
                    <a:pt x="24" y="142"/>
                    <a:pt x="15" y="160"/>
                  </a:cubicBezTo>
                  <a:cubicBezTo>
                    <a:pt x="11" y="169"/>
                    <a:pt x="7" y="177"/>
                    <a:pt x="4" y="182"/>
                  </a:cubicBezTo>
                  <a:cubicBezTo>
                    <a:pt x="2" y="187"/>
                    <a:pt x="0" y="190"/>
                    <a:pt x="0"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3" name="Freeform 101"/>
            <p:cNvSpPr>
              <a:spLocks/>
            </p:cNvSpPr>
            <p:nvPr/>
          </p:nvSpPr>
          <p:spPr bwMode="auto">
            <a:xfrm>
              <a:off x="968" y="949"/>
              <a:ext cx="38" cy="143"/>
            </a:xfrm>
            <a:custGeom>
              <a:avLst/>
              <a:gdLst>
                <a:gd name="T0" fmla="*/ 113 w 113"/>
                <a:gd name="T1" fmla="*/ 427 h 427"/>
                <a:gd name="T2" fmla="*/ 97 w 113"/>
                <a:gd name="T3" fmla="*/ 416 h 427"/>
                <a:gd name="T4" fmla="*/ 80 w 113"/>
                <a:gd name="T5" fmla="*/ 401 h 427"/>
                <a:gd name="T6" fmla="*/ 60 w 113"/>
                <a:gd name="T7" fmla="*/ 378 h 427"/>
                <a:gd name="T8" fmla="*/ 40 w 113"/>
                <a:gd name="T9" fmla="*/ 348 h 427"/>
                <a:gd name="T10" fmla="*/ 31 w 113"/>
                <a:gd name="T11" fmla="*/ 331 h 427"/>
                <a:gd name="T12" fmla="*/ 24 w 113"/>
                <a:gd name="T13" fmla="*/ 312 h 427"/>
                <a:gd name="T14" fmla="*/ 11 w 113"/>
                <a:gd name="T15" fmla="*/ 272 h 427"/>
                <a:gd name="T16" fmla="*/ 3 w 113"/>
                <a:gd name="T17" fmla="*/ 228 h 427"/>
                <a:gd name="T18" fmla="*/ 0 w 113"/>
                <a:gd name="T19" fmla="*/ 185 h 427"/>
                <a:gd name="T20" fmla="*/ 1 w 113"/>
                <a:gd name="T21" fmla="*/ 143 h 427"/>
                <a:gd name="T22" fmla="*/ 6 w 113"/>
                <a:gd name="T23" fmla="*/ 104 h 427"/>
                <a:gd name="T24" fmla="*/ 12 w 113"/>
                <a:gd name="T25" fmla="*/ 69 h 427"/>
                <a:gd name="T26" fmla="*/ 19 w 113"/>
                <a:gd name="T27" fmla="*/ 41 h 427"/>
                <a:gd name="T28" fmla="*/ 26 w 113"/>
                <a:gd name="T29" fmla="*/ 19 h 427"/>
                <a:gd name="T30" fmla="*/ 32 w 113"/>
                <a:gd name="T31" fmla="*/ 0 h 427"/>
                <a:gd name="T32" fmla="*/ 30 w 113"/>
                <a:gd name="T33" fmla="*/ 20 h 427"/>
                <a:gd name="T34" fmla="*/ 27 w 113"/>
                <a:gd name="T35" fmla="*/ 42 h 427"/>
                <a:gd name="T36" fmla="*/ 25 w 113"/>
                <a:gd name="T37" fmla="*/ 71 h 427"/>
                <a:gd name="T38" fmla="*/ 22 w 113"/>
                <a:gd name="T39" fmla="*/ 105 h 427"/>
                <a:gd name="T40" fmla="*/ 21 w 113"/>
                <a:gd name="T41" fmla="*/ 144 h 427"/>
                <a:gd name="T42" fmla="*/ 22 w 113"/>
                <a:gd name="T43" fmla="*/ 184 h 427"/>
                <a:gd name="T44" fmla="*/ 26 w 113"/>
                <a:gd name="T45" fmla="*/ 226 h 427"/>
                <a:gd name="T46" fmla="*/ 33 w 113"/>
                <a:gd name="T47" fmla="*/ 267 h 427"/>
                <a:gd name="T48" fmla="*/ 43 w 113"/>
                <a:gd name="T49" fmla="*/ 306 h 427"/>
                <a:gd name="T50" fmla="*/ 56 w 113"/>
                <a:gd name="T51" fmla="*/ 341 h 427"/>
                <a:gd name="T52" fmla="*/ 71 w 113"/>
                <a:gd name="T53" fmla="*/ 371 h 427"/>
                <a:gd name="T54" fmla="*/ 86 w 113"/>
                <a:gd name="T55" fmla="*/ 395 h 427"/>
                <a:gd name="T56" fmla="*/ 100 w 113"/>
                <a:gd name="T57" fmla="*/ 413 h 427"/>
                <a:gd name="T58" fmla="*/ 113 w 113"/>
                <a:gd name="T5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427">
                  <a:moveTo>
                    <a:pt x="113" y="427"/>
                  </a:moveTo>
                  <a:cubicBezTo>
                    <a:pt x="113" y="427"/>
                    <a:pt x="107" y="423"/>
                    <a:pt x="97" y="416"/>
                  </a:cubicBezTo>
                  <a:cubicBezTo>
                    <a:pt x="92" y="412"/>
                    <a:pt x="87" y="407"/>
                    <a:pt x="80" y="401"/>
                  </a:cubicBezTo>
                  <a:cubicBezTo>
                    <a:pt x="73" y="395"/>
                    <a:pt x="67" y="387"/>
                    <a:pt x="60" y="378"/>
                  </a:cubicBezTo>
                  <a:cubicBezTo>
                    <a:pt x="53" y="369"/>
                    <a:pt x="46" y="359"/>
                    <a:pt x="40" y="348"/>
                  </a:cubicBezTo>
                  <a:cubicBezTo>
                    <a:pt x="37" y="343"/>
                    <a:pt x="34" y="337"/>
                    <a:pt x="31" y="331"/>
                  </a:cubicBezTo>
                  <a:cubicBezTo>
                    <a:pt x="29" y="325"/>
                    <a:pt x="26" y="319"/>
                    <a:pt x="24" y="312"/>
                  </a:cubicBezTo>
                  <a:cubicBezTo>
                    <a:pt x="19" y="299"/>
                    <a:pt x="15" y="286"/>
                    <a:pt x="11" y="272"/>
                  </a:cubicBezTo>
                  <a:cubicBezTo>
                    <a:pt x="8" y="257"/>
                    <a:pt x="5" y="243"/>
                    <a:pt x="3" y="228"/>
                  </a:cubicBezTo>
                  <a:cubicBezTo>
                    <a:pt x="1" y="214"/>
                    <a:pt x="1" y="199"/>
                    <a:pt x="0" y="185"/>
                  </a:cubicBezTo>
                  <a:cubicBezTo>
                    <a:pt x="0" y="171"/>
                    <a:pt x="0" y="156"/>
                    <a:pt x="1" y="143"/>
                  </a:cubicBezTo>
                  <a:cubicBezTo>
                    <a:pt x="2" y="129"/>
                    <a:pt x="4" y="116"/>
                    <a:pt x="6" y="104"/>
                  </a:cubicBezTo>
                  <a:cubicBezTo>
                    <a:pt x="7" y="91"/>
                    <a:pt x="10" y="80"/>
                    <a:pt x="12" y="69"/>
                  </a:cubicBezTo>
                  <a:cubicBezTo>
                    <a:pt x="14" y="59"/>
                    <a:pt x="17" y="49"/>
                    <a:pt x="19" y="41"/>
                  </a:cubicBezTo>
                  <a:cubicBezTo>
                    <a:pt x="21" y="32"/>
                    <a:pt x="24" y="25"/>
                    <a:pt x="26" y="19"/>
                  </a:cubicBezTo>
                  <a:cubicBezTo>
                    <a:pt x="29" y="7"/>
                    <a:pt x="32" y="0"/>
                    <a:pt x="32" y="0"/>
                  </a:cubicBezTo>
                  <a:cubicBezTo>
                    <a:pt x="32" y="0"/>
                    <a:pt x="31" y="7"/>
                    <a:pt x="30" y="20"/>
                  </a:cubicBezTo>
                  <a:cubicBezTo>
                    <a:pt x="29" y="26"/>
                    <a:pt x="28" y="33"/>
                    <a:pt x="27" y="42"/>
                  </a:cubicBezTo>
                  <a:cubicBezTo>
                    <a:pt x="26" y="51"/>
                    <a:pt x="26" y="61"/>
                    <a:pt x="25" y="71"/>
                  </a:cubicBezTo>
                  <a:cubicBezTo>
                    <a:pt x="24" y="82"/>
                    <a:pt x="23" y="93"/>
                    <a:pt x="22" y="105"/>
                  </a:cubicBezTo>
                  <a:cubicBezTo>
                    <a:pt x="22" y="118"/>
                    <a:pt x="21" y="130"/>
                    <a:pt x="21" y="144"/>
                  </a:cubicBezTo>
                  <a:cubicBezTo>
                    <a:pt x="21" y="157"/>
                    <a:pt x="22" y="170"/>
                    <a:pt x="22" y="184"/>
                  </a:cubicBezTo>
                  <a:cubicBezTo>
                    <a:pt x="23" y="198"/>
                    <a:pt x="24" y="212"/>
                    <a:pt x="26" y="226"/>
                  </a:cubicBezTo>
                  <a:cubicBezTo>
                    <a:pt x="27" y="240"/>
                    <a:pt x="30" y="253"/>
                    <a:pt x="33" y="267"/>
                  </a:cubicBezTo>
                  <a:cubicBezTo>
                    <a:pt x="36" y="280"/>
                    <a:pt x="38" y="293"/>
                    <a:pt x="43" y="306"/>
                  </a:cubicBezTo>
                  <a:cubicBezTo>
                    <a:pt x="46" y="318"/>
                    <a:pt x="51" y="330"/>
                    <a:pt x="56" y="341"/>
                  </a:cubicBezTo>
                  <a:cubicBezTo>
                    <a:pt x="60" y="352"/>
                    <a:pt x="66" y="362"/>
                    <a:pt x="71" y="371"/>
                  </a:cubicBezTo>
                  <a:cubicBezTo>
                    <a:pt x="76" y="380"/>
                    <a:pt x="81" y="389"/>
                    <a:pt x="86" y="395"/>
                  </a:cubicBezTo>
                  <a:cubicBezTo>
                    <a:pt x="91" y="402"/>
                    <a:pt x="95" y="408"/>
                    <a:pt x="100" y="413"/>
                  </a:cubicBezTo>
                  <a:cubicBezTo>
                    <a:pt x="108" y="422"/>
                    <a:pt x="113" y="427"/>
                    <a:pt x="113" y="4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4" name="Freeform 102"/>
            <p:cNvSpPr>
              <a:spLocks/>
            </p:cNvSpPr>
            <p:nvPr/>
          </p:nvSpPr>
          <p:spPr bwMode="auto">
            <a:xfrm>
              <a:off x="1048" y="898"/>
              <a:ext cx="18" cy="214"/>
            </a:xfrm>
            <a:custGeom>
              <a:avLst/>
              <a:gdLst>
                <a:gd name="T0" fmla="*/ 44 w 53"/>
                <a:gd name="T1" fmla="*/ 0 h 639"/>
                <a:gd name="T2" fmla="*/ 42 w 53"/>
                <a:gd name="T3" fmla="*/ 27 h 639"/>
                <a:gd name="T4" fmla="*/ 37 w 53"/>
                <a:gd name="T5" fmla="*/ 100 h 639"/>
                <a:gd name="T6" fmla="*/ 31 w 53"/>
                <a:gd name="T7" fmla="*/ 203 h 639"/>
                <a:gd name="T8" fmla="*/ 26 w 53"/>
                <a:gd name="T9" fmla="*/ 321 h 639"/>
                <a:gd name="T10" fmla="*/ 26 w 53"/>
                <a:gd name="T11" fmla="*/ 380 h 639"/>
                <a:gd name="T12" fmla="*/ 28 w 53"/>
                <a:gd name="T13" fmla="*/ 438 h 639"/>
                <a:gd name="T14" fmla="*/ 31 w 53"/>
                <a:gd name="T15" fmla="*/ 492 h 639"/>
                <a:gd name="T16" fmla="*/ 36 w 53"/>
                <a:gd name="T17" fmla="*/ 540 h 639"/>
                <a:gd name="T18" fmla="*/ 42 w 53"/>
                <a:gd name="T19" fmla="*/ 581 h 639"/>
                <a:gd name="T20" fmla="*/ 48 w 53"/>
                <a:gd name="T21" fmla="*/ 612 h 639"/>
                <a:gd name="T22" fmla="*/ 53 w 53"/>
                <a:gd name="T23" fmla="*/ 639 h 639"/>
                <a:gd name="T24" fmla="*/ 43 w 53"/>
                <a:gd name="T25" fmla="*/ 613 h 639"/>
                <a:gd name="T26" fmla="*/ 32 w 53"/>
                <a:gd name="T27" fmla="*/ 583 h 639"/>
                <a:gd name="T28" fmla="*/ 21 w 53"/>
                <a:gd name="T29" fmla="*/ 543 h 639"/>
                <a:gd name="T30" fmla="*/ 11 w 53"/>
                <a:gd name="T31" fmla="*/ 494 h 639"/>
                <a:gd name="T32" fmla="*/ 4 w 53"/>
                <a:gd name="T33" fmla="*/ 440 h 639"/>
                <a:gd name="T34" fmla="*/ 1 w 53"/>
                <a:gd name="T35" fmla="*/ 381 h 639"/>
                <a:gd name="T36" fmla="*/ 0 w 53"/>
                <a:gd name="T37" fmla="*/ 320 h 639"/>
                <a:gd name="T38" fmla="*/ 2 w 53"/>
                <a:gd name="T39" fmla="*/ 260 h 639"/>
                <a:gd name="T40" fmla="*/ 7 w 53"/>
                <a:gd name="T41" fmla="*/ 201 h 639"/>
                <a:gd name="T42" fmla="*/ 22 w 53"/>
                <a:gd name="T43" fmla="*/ 98 h 639"/>
                <a:gd name="T44" fmla="*/ 37 w 53"/>
                <a:gd name="T45" fmla="*/ 27 h 639"/>
                <a:gd name="T46" fmla="*/ 44 w 53"/>
                <a:gd name="T4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39">
                  <a:moveTo>
                    <a:pt x="44" y="0"/>
                  </a:moveTo>
                  <a:cubicBezTo>
                    <a:pt x="44" y="0"/>
                    <a:pt x="44" y="10"/>
                    <a:pt x="42" y="27"/>
                  </a:cubicBezTo>
                  <a:cubicBezTo>
                    <a:pt x="41" y="45"/>
                    <a:pt x="39" y="70"/>
                    <a:pt x="37" y="100"/>
                  </a:cubicBezTo>
                  <a:cubicBezTo>
                    <a:pt x="35" y="130"/>
                    <a:pt x="33" y="165"/>
                    <a:pt x="31" y="203"/>
                  </a:cubicBezTo>
                  <a:cubicBezTo>
                    <a:pt x="29" y="241"/>
                    <a:pt x="27" y="281"/>
                    <a:pt x="26" y="321"/>
                  </a:cubicBezTo>
                  <a:cubicBezTo>
                    <a:pt x="26" y="341"/>
                    <a:pt x="25" y="361"/>
                    <a:pt x="26" y="380"/>
                  </a:cubicBezTo>
                  <a:cubicBezTo>
                    <a:pt x="26" y="400"/>
                    <a:pt x="27" y="419"/>
                    <a:pt x="28" y="438"/>
                  </a:cubicBezTo>
                  <a:cubicBezTo>
                    <a:pt x="29" y="457"/>
                    <a:pt x="30" y="475"/>
                    <a:pt x="31" y="492"/>
                  </a:cubicBezTo>
                  <a:cubicBezTo>
                    <a:pt x="33" y="509"/>
                    <a:pt x="34" y="525"/>
                    <a:pt x="36" y="540"/>
                  </a:cubicBezTo>
                  <a:cubicBezTo>
                    <a:pt x="38" y="555"/>
                    <a:pt x="40" y="569"/>
                    <a:pt x="42" y="581"/>
                  </a:cubicBezTo>
                  <a:cubicBezTo>
                    <a:pt x="44" y="593"/>
                    <a:pt x="45" y="603"/>
                    <a:pt x="48" y="612"/>
                  </a:cubicBezTo>
                  <a:cubicBezTo>
                    <a:pt x="51" y="629"/>
                    <a:pt x="53" y="639"/>
                    <a:pt x="53" y="639"/>
                  </a:cubicBezTo>
                  <a:cubicBezTo>
                    <a:pt x="53" y="639"/>
                    <a:pt x="49" y="630"/>
                    <a:pt x="43" y="613"/>
                  </a:cubicBezTo>
                  <a:cubicBezTo>
                    <a:pt x="39" y="605"/>
                    <a:pt x="36" y="595"/>
                    <a:pt x="32" y="583"/>
                  </a:cubicBezTo>
                  <a:cubicBezTo>
                    <a:pt x="28" y="571"/>
                    <a:pt x="25" y="558"/>
                    <a:pt x="21" y="543"/>
                  </a:cubicBezTo>
                  <a:cubicBezTo>
                    <a:pt x="17" y="528"/>
                    <a:pt x="15" y="512"/>
                    <a:pt x="11" y="494"/>
                  </a:cubicBezTo>
                  <a:cubicBezTo>
                    <a:pt x="9" y="477"/>
                    <a:pt x="6" y="459"/>
                    <a:pt x="4" y="440"/>
                  </a:cubicBezTo>
                  <a:cubicBezTo>
                    <a:pt x="3" y="421"/>
                    <a:pt x="1" y="401"/>
                    <a:pt x="1" y="381"/>
                  </a:cubicBezTo>
                  <a:cubicBezTo>
                    <a:pt x="0" y="361"/>
                    <a:pt x="0" y="341"/>
                    <a:pt x="0" y="320"/>
                  </a:cubicBezTo>
                  <a:cubicBezTo>
                    <a:pt x="1" y="300"/>
                    <a:pt x="1" y="280"/>
                    <a:pt x="2" y="260"/>
                  </a:cubicBezTo>
                  <a:cubicBezTo>
                    <a:pt x="3" y="240"/>
                    <a:pt x="6" y="220"/>
                    <a:pt x="7" y="201"/>
                  </a:cubicBezTo>
                  <a:cubicBezTo>
                    <a:pt x="11" y="163"/>
                    <a:pt x="17" y="128"/>
                    <a:pt x="22" y="98"/>
                  </a:cubicBezTo>
                  <a:cubicBezTo>
                    <a:pt x="27" y="68"/>
                    <a:pt x="33" y="44"/>
                    <a:pt x="37" y="27"/>
                  </a:cubicBezTo>
                  <a:cubicBezTo>
                    <a:pt x="41" y="9"/>
                    <a:pt x="44"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5" name="Freeform 103"/>
            <p:cNvSpPr>
              <a:spLocks/>
            </p:cNvSpPr>
            <p:nvPr/>
          </p:nvSpPr>
          <p:spPr bwMode="auto">
            <a:xfrm>
              <a:off x="1065" y="839"/>
              <a:ext cx="9" cy="48"/>
            </a:xfrm>
            <a:custGeom>
              <a:avLst/>
              <a:gdLst>
                <a:gd name="T0" fmla="*/ 28 w 28"/>
                <a:gd name="T1" fmla="*/ 0 h 143"/>
                <a:gd name="T2" fmla="*/ 27 w 28"/>
                <a:gd name="T3" fmla="*/ 23 h 143"/>
                <a:gd name="T4" fmla="*/ 19 w 28"/>
                <a:gd name="T5" fmla="*/ 73 h 143"/>
                <a:gd name="T6" fmla="*/ 7 w 28"/>
                <a:gd name="T7" fmla="*/ 121 h 143"/>
                <a:gd name="T8" fmla="*/ 0 w 28"/>
                <a:gd name="T9" fmla="*/ 143 h 143"/>
                <a:gd name="T10" fmla="*/ 1 w 28"/>
                <a:gd name="T11" fmla="*/ 120 h 143"/>
                <a:gd name="T12" fmla="*/ 8 w 28"/>
                <a:gd name="T13" fmla="*/ 71 h 143"/>
                <a:gd name="T14" fmla="*/ 21 w 28"/>
                <a:gd name="T15" fmla="*/ 22 h 143"/>
                <a:gd name="T16" fmla="*/ 28 w 28"/>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43">
                  <a:moveTo>
                    <a:pt x="28" y="0"/>
                  </a:moveTo>
                  <a:cubicBezTo>
                    <a:pt x="28" y="0"/>
                    <a:pt x="28" y="10"/>
                    <a:pt x="27" y="23"/>
                  </a:cubicBezTo>
                  <a:cubicBezTo>
                    <a:pt x="25" y="37"/>
                    <a:pt x="23" y="55"/>
                    <a:pt x="19" y="73"/>
                  </a:cubicBezTo>
                  <a:cubicBezTo>
                    <a:pt x="16" y="91"/>
                    <a:pt x="11" y="108"/>
                    <a:pt x="7" y="121"/>
                  </a:cubicBezTo>
                  <a:cubicBezTo>
                    <a:pt x="3" y="134"/>
                    <a:pt x="0" y="143"/>
                    <a:pt x="0" y="143"/>
                  </a:cubicBezTo>
                  <a:cubicBezTo>
                    <a:pt x="0" y="143"/>
                    <a:pt x="0" y="134"/>
                    <a:pt x="1" y="120"/>
                  </a:cubicBezTo>
                  <a:cubicBezTo>
                    <a:pt x="2" y="106"/>
                    <a:pt x="5" y="88"/>
                    <a:pt x="8" y="71"/>
                  </a:cubicBezTo>
                  <a:cubicBezTo>
                    <a:pt x="12" y="53"/>
                    <a:pt x="17" y="35"/>
                    <a:pt x="21" y="22"/>
                  </a:cubicBezTo>
                  <a:cubicBezTo>
                    <a:pt x="25" y="9"/>
                    <a:pt x="28"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6" name="Freeform 104"/>
            <p:cNvSpPr>
              <a:spLocks/>
            </p:cNvSpPr>
            <p:nvPr/>
          </p:nvSpPr>
          <p:spPr bwMode="auto">
            <a:xfrm>
              <a:off x="1115" y="815"/>
              <a:ext cx="126" cy="155"/>
            </a:xfrm>
            <a:custGeom>
              <a:avLst/>
              <a:gdLst>
                <a:gd name="T0" fmla="*/ 0 w 376"/>
                <a:gd name="T1" fmla="*/ 0 h 464"/>
                <a:gd name="T2" fmla="*/ 28 w 376"/>
                <a:gd name="T3" fmla="*/ 4 h 464"/>
                <a:gd name="T4" fmla="*/ 60 w 376"/>
                <a:gd name="T5" fmla="*/ 12 h 464"/>
                <a:gd name="T6" fmla="*/ 100 w 376"/>
                <a:gd name="T7" fmla="*/ 24 h 464"/>
                <a:gd name="T8" fmla="*/ 122 w 376"/>
                <a:gd name="T9" fmla="*/ 33 h 464"/>
                <a:gd name="T10" fmla="*/ 146 w 376"/>
                <a:gd name="T11" fmla="*/ 44 h 464"/>
                <a:gd name="T12" fmla="*/ 170 w 376"/>
                <a:gd name="T13" fmla="*/ 56 h 464"/>
                <a:gd name="T14" fmla="*/ 195 w 376"/>
                <a:gd name="T15" fmla="*/ 71 h 464"/>
                <a:gd name="T16" fmla="*/ 219 w 376"/>
                <a:gd name="T17" fmla="*/ 88 h 464"/>
                <a:gd name="T18" fmla="*/ 243 w 376"/>
                <a:gd name="T19" fmla="*/ 107 h 464"/>
                <a:gd name="T20" fmla="*/ 265 w 376"/>
                <a:gd name="T21" fmla="*/ 129 h 464"/>
                <a:gd name="T22" fmla="*/ 286 w 376"/>
                <a:gd name="T23" fmla="*/ 152 h 464"/>
                <a:gd name="T24" fmla="*/ 305 w 376"/>
                <a:gd name="T25" fmla="*/ 177 h 464"/>
                <a:gd name="T26" fmla="*/ 321 w 376"/>
                <a:gd name="T27" fmla="*/ 204 h 464"/>
                <a:gd name="T28" fmla="*/ 335 w 376"/>
                <a:gd name="T29" fmla="*/ 231 h 464"/>
                <a:gd name="T30" fmla="*/ 347 w 376"/>
                <a:gd name="T31" fmla="*/ 258 h 464"/>
                <a:gd name="T32" fmla="*/ 364 w 376"/>
                <a:gd name="T33" fmla="*/ 312 h 464"/>
                <a:gd name="T34" fmla="*/ 372 w 376"/>
                <a:gd name="T35" fmla="*/ 361 h 464"/>
                <a:gd name="T36" fmla="*/ 376 w 376"/>
                <a:gd name="T37" fmla="*/ 403 h 464"/>
                <a:gd name="T38" fmla="*/ 376 w 376"/>
                <a:gd name="T39" fmla="*/ 436 h 464"/>
                <a:gd name="T40" fmla="*/ 375 w 376"/>
                <a:gd name="T41" fmla="*/ 464 h 464"/>
                <a:gd name="T42" fmla="*/ 372 w 376"/>
                <a:gd name="T43" fmla="*/ 436 h 464"/>
                <a:gd name="T44" fmla="*/ 368 w 376"/>
                <a:gd name="T45" fmla="*/ 404 h 464"/>
                <a:gd name="T46" fmla="*/ 361 w 376"/>
                <a:gd name="T47" fmla="*/ 363 h 464"/>
                <a:gd name="T48" fmla="*/ 349 w 376"/>
                <a:gd name="T49" fmla="*/ 316 h 464"/>
                <a:gd name="T50" fmla="*/ 340 w 376"/>
                <a:gd name="T51" fmla="*/ 291 h 464"/>
                <a:gd name="T52" fmla="*/ 330 w 376"/>
                <a:gd name="T53" fmla="*/ 265 h 464"/>
                <a:gd name="T54" fmla="*/ 318 w 376"/>
                <a:gd name="T55" fmla="*/ 239 h 464"/>
                <a:gd name="T56" fmla="*/ 304 w 376"/>
                <a:gd name="T57" fmla="*/ 214 h 464"/>
                <a:gd name="T58" fmla="*/ 288 w 376"/>
                <a:gd name="T59" fmla="*/ 189 h 464"/>
                <a:gd name="T60" fmla="*/ 270 w 376"/>
                <a:gd name="T61" fmla="*/ 166 h 464"/>
                <a:gd name="T62" fmla="*/ 250 w 376"/>
                <a:gd name="T63" fmla="*/ 143 h 464"/>
                <a:gd name="T64" fmla="*/ 229 w 376"/>
                <a:gd name="T65" fmla="*/ 122 h 464"/>
                <a:gd name="T66" fmla="*/ 208 w 376"/>
                <a:gd name="T67" fmla="*/ 103 h 464"/>
                <a:gd name="T68" fmla="*/ 185 w 376"/>
                <a:gd name="T69" fmla="*/ 86 h 464"/>
                <a:gd name="T70" fmla="*/ 162 w 376"/>
                <a:gd name="T71" fmla="*/ 71 h 464"/>
                <a:gd name="T72" fmla="*/ 139 w 376"/>
                <a:gd name="T73" fmla="*/ 57 h 464"/>
                <a:gd name="T74" fmla="*/ 117 w 376"/>
                <a:gd name="T75" fmla="*/ 45 h 464"/>
                <a:gd name="T76" fmla="*/ 95 w 376"/>
                <a:gd name="T77" fmla="*/ 35 h 464"/>
                <a:gd name="T78" fmla="*/ 57 w 376"/>
                <a:gd name="T79" fmla="*/ 19 h 464"/>
                <a:gd name="T80" fmla="*/ 27 w 376"/>
                <a:gd name="T81" fmla="*/ 8 h 464"/>
                <a:gd name="T82" fmla="*/ 0 w 376"/>
                <a:gd name="T8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6" h="464">
                  <a:moveTo>
                    <a:pt x="0" y="0"/>
                  </a:moveTo>
                  <a:cubicBezTo>
                    <a:pt x="0" y="0"/>
                    <a:pt x="10" y="1"/>
                    <a:pt x="28" y="4"/>
                  </a:cubicBezTo>
                  <a:cubicBezTo>
                    <a:pt x="37" y="6"/>
                    <a:pt x="47" y="9"/>
                    <a:pt x="60" y="12"/>
                  </a:cubicBezTo>
                  <a:cubicBezTo>
                    <a:pt x="72" y="15"/>
                    <a:pt x="86" y="18"/>
                    <a:pt x="100" y="24"/>
                  </a:cubicBezTo>
                  <a:cubicBezTo>
                    <a:pt x="107" y="27"/>
                    <a:pt x="115" y="30"/>
                    <a:pt x="122" y="33"/>
                  </a:cubicBezTo>
                  <a:cubicBezTo>
                    <a:pt x="130" y="36"/>
                    <a:pt x="138" y="40"/>
                    <a:pt x="146" y="44"/>
                  </a:cubicBezTo>
                  <a:cubicBezTo>
                    <a:pt x="154" y="47"/>
                    <a:pt x="162" y="52"/>
                    <a:pt x="170" y="56"/>
                  </a:cubicBezTo>
                  <a:cubicBezTo>
                    <a:pt x="179" y="61"/>
                    <a:pt x="187" y="65"/>
                    <a:pt x="195" y="71"/>
                  </a:cubicBezTo>
                  <a:cubicBezTo>
                    <a:pt x="203" y="77"/>
                    <a:pt x="211" y="82"/>
                    <a:pt x="219" y="88"/>
                  </a:cubicBezTo>
                  <a:cubicBezTo>
                    <a:pt x="227" y="94"/>
                    <a:pt x="235" y="101"/>
                    <a:pt x="243" y="107"/>
                  </a:cubicBezTo>
                  <a:cubicBezTo>
                    <a:pt x="251" y="114"/>
                    <a:pt x="258" y="122"/>
                    <a:pt x="265" y="129"/>
                  </a:cubicBezTo>
                  <a:cubicBezTo>
                    <a:pt x="273" y="136"/>
                    <a:pt x="280" y="144"/>
                    <a:pt x="286" y="152"/>
                  </a:cubicBezTo>
                  <a:cubicBezTo>
                    <a:pt x="292" y="161"/>
                    <a:pt x="299" y="169"/>
                    <a:pt x="305" y="177"/>
                  </a:cubicBezTo>
                  <a:cubicBezTo>
                    <a:pt x="311" y="186"/>
                    <a:pt x="316" y="195"/>
                    <a:pt x="321" y="204"/>
                  </a:cubicBezTo>
                  <a:cubicBezTo>
                    <a:pt x="327" y="212"/>
                    <a:pt x="331" y="222"/>
                    <a:pt x="335" y="231"/>
                  </a:cubicBezTo>
                  <a:cubicBezTo>
                    <a:pt x="339" y="240"/>
                    <a:pt x="344" y="249"/>
                    <a:pt x="347" y="258"/>
                  </a:cubicBezTo>
                  <a:cubicBezTo>
                    <a:pt x="353" y="277"/>
                    <a:pt x="361" y="294"/>
                    <a:pt x="364" y="312"/>
                  </a:cubicBezTo>
                  <a:cubicBezTo>
                    <a:pt x="367" y="329"/>
                    <a:pt x="372" y="346"/>
                    <a:pt x="372" y="361"/>
                  </a:cubicBezTo>
                  <a:cubicBezTo>
                    <a:pt x="374" y="377"/>
                    <a:pt x="375" y="391"/>
                    <a:pt x="376" y="403"/>
                  </a:cubicBezTo>
                  <a:cubicBezTo>
                    <a:pt x="376" y="416"/>
                    <a:pt x="376" y="427"/>
                    <a:pt x="376" y="436"/>
                  </a:cubicBezTo>
                  <a:cubicBezTo>
                    <a:pt x="375" y="453"/>
                    <a:pt x="375" y="464"/>
                    <a:pt x="375" y="464"/>
                  </a:cubicBezTo>
                  <a:cubicBezTo>
                    <a:pt x="375" y="464"/>
                    <a:pt x="374" y="454"/>
                    <a:pt x="372" y="436"/>
                  </a:cubicBezTo>
                  <a:cubicBezTo>
                    <a:pt x="371" y="427"/>
                    <a:pt x="370" y="416"/>
                    <a:pt x="368" y="404"/>
                  </a:cubicBezTo>
                  <a:cubicBezTo>
                    <a:pt x="366" y="392"/>
                    <a:pt x="363" y="378"/>
                    <a:pt x="361" y="363"/>
                  </a:cubicBezTo>
                  <a:cubicBezTo>
                    <a:pt x="359" y="348"/>
                    <a:pt x="353" y="333"/>
                    <a:pt x="349" y="316"/>
                  </a:cubicBezTo>
                  <a:cubicBezTo>
                    <a:pt x="347" y="307"/>
                    <a:pt x="344" y="299"/>
                    <a:pt x="340" y="291"/>
                  </a:cubicBezTo>
                  <a:cubicBezTo>
                    <a:pt x="337" y="282"/>
                    <a:pt x="334" y="274"/>
                    <a:pt x="330" y="265"/>
                  </a:cubicBezTo>
                  <a:cubicBezTo>
                    <a:pt x="327" y="256"/>
                    <a:pt x="322" y="248"/>
                    <a:pt x="318" y="239"/>
                  </a:cubicBezTo>
                  <a:cubicBezTo>
                    <a:pt x="314" y="231"/>
                    <a:pt x="310" y="222"/>
                    <a:pt x="304" y="214"/>
                  </a:cubicBezTo>
                  <a:cubicBezTo>
                    <a:pt x="299" y="206"/>
                    <a:pt x="294" y="197"/>
                    <a:pt x="288" y="189"/>
                  </a:cubicBezTo>
                  <a:cubicBezTo>
                    <a:pt x="283" y="181"/>
                    <a:pt x="276" y="173"/>
                    <a:pt x="270" y="166"/>
                  </a:cubicBezTo>
                  <a:cubicBezTo>
                    <a:pt x="264" y="157"/>
                    <a:pt x="257" y="150"/>
                    <a:pt x="250" y="143"/>
                  </a:cubicBezTo>
                  <a:cubicBezTo>
                    <a:pt x="243" y="136"/>
                    <a:pt x="237" y="128"/>
                    <a:pt x="229" y="122"/>
                  </a:cubicBezTo>
                  <a:cubicBezTo>
                    <a:pt x="222" y="116"/>
                    <a:pt x="215" y="109"/>
                    <a:pt x="208" y="103"/>
                  </a:cubicBezTo>
                  <a:cubicBezTo>
                    <a:pt x="200" y="97"/>
                    <a:pt x="192" y="92"/>
                    <a:pt x="185" y="86"/>
                  </a:cubicBezTo>
                  <a:cubicBezTo>
                    <a:pt x="177" y="80"/>
                    <a:pt x="169" y="76"/>
                    <a:pt x="162" y="71"/>
                  </a:cubicBezTo>
                  <a:cubicBezTo>
                    <a:pt x="154" y="66"/>
                    <a:pt x="147" y="61"/>
                    <a:pt x="139" y="57"/>
                  </a:cubicBezTo>
                  <a:cubicBezTo>
                    <a:pt x="131" y="53"/>
                    <a:pt x="124" y="49"/>
                    <a:pt x="117" y="45"/>
                  </a:cubicBezTo>
                  <a:cubicBezTo>
                    <a:pt x="109" y="42"/>
                    <a:pt x="102" y="38"/>
                    <a:pt x="95" y="35"/>
                  </a:cubicBezTo>
                  <a:cubicBezTo>
                    <a:pt x="82" y="29"/>
                    <a:pt x="69" y="24"/>
                    <a:pt x="57" y="19"/>
                  </a:cubicBezTo>
                  <a:cubicBezTo>
                    <a:pt x="46" y="15"/>
                    <a:pt x="35" y="11"/>
                    <a:pt x="27" y="8"/>
                  </a:cubicBezTo>
                  <a:cubicBezTo>
                    <a:pt x="10" y="3"/>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7" name="Freeform 105"/>
            <p:cNvSpPr>
              <a:spLocks/>
            </p:cNvSpPr>
            <p:nvPr/>
          </p:nvSpPr>
          <p:spPr bwMode="auto">
            <a:xfrm>
              <a:off x="1112" y="824"/>
              <a:ext cx="104" cy="261"/>
            </a:xfrm>
            <a:custGeom>
              <a:avLst/>
              <a:gdLst>
                <a:gd name="T0" fmla="*/ 185 w 311"/>
                <a:gd name="T1" fmla="*/ 780 h 780"/>
                <a:gd name="T2" fmla="*/ 192 w 311"/>
                <a:gd name="T3" fmla="*/ 773 h 780"/>
                <a:gd name="T4" fmla="*/ 211 w 311"/>
                <a:gd name="T5" fmla="*/ 751 h 780"/>
                <a:gd name="T6" fmla="*/ 223 w 311"/>
                <a:gd name="T7" fmla="*/ 734 h 780"/>
                <a:gd name="T8" fmla="*/ 235 w 311"/>
                <a:gd name="T9" fmla="*/ 713 h 780"/>
                <a:gd name="T10" fmla="*/ 258 w 311"/>
                <a:gd name="T11" fmla="*/ 660 h 780"/>
                <a:gd name="T12" fmla="*/ 283 w 311"/>
                <a:gd name="T13" fmla="*/ 518 h 780"/>
                <a:gd name="T14" fmla="*/ 281 w 311"/>
                <a:gd name="T15" fmla="*/ 436 h 780"/>
                <a:gd name="T16" fmla="*/ 266 w 311"/>
                <a:gd name="T17" fmla="*/ 354 h 780"/>
                <a:gd name="T18" fmla="*/ 239 w 311"/>
                <a:gd name="T19" fmla="*/ 274 h 780"/>
                <a:gd name="T20" fmla="*/ 202 w 311"/>
                <a:gd name="T21" fmla="*/ 202 h 780"/>
                <a:gd name="T22" fmla="*/ 181 w 311"/>
                <a:gd name="T23" fmla="*/ 169 h 780"/>
                <a:gd name="T24" fmla="*/ 159 w 311"/>
                <a:gd name="T25" fmla="*/ 139 h 780"/>
                <a:gd name="T26" fmla="*/ 113 w 311"/>
                <a:gd name="T27" fmla="*/ 88 h 780"/>
                <a:gd name="T28" fmla="*/ 90 w 311"/>
                <a:gd name="T29" fmla="*/ 67 h 780"/>
                <a:gd name="T30" fmla="*/ 69 w 311"/>
                <a:gd name="T31" fmla="*/ 50 h 780"/>
                <a:gd name="T32" fmla="*/ 33 w 311"/>
                <a:gd name="T33" fmla="*/ 22 h 780"/>
                <a:gd name="T34" fmla="*/ 0 w 311"/>
                <a:gd name="T35" fmla="*/ 0 h 780"/>
                <a:gd name="T36" fmla="*/ 36 w 311"/>
                <a:gd name="T37" fmla="*/ 18 h 780"/>
                <a:gd name="T38" fmla="*/ 75 w 311"/>
                <a:gd name="T39" fmla="*/ 42 h 780"/>
                <a:gd name="T40" fmla="*/ 98 w 311"/>
                <a:gd name="T41" fmla="*/ 58 h 780"/>
                <a:gd name="T42" fmla="*/ 123 w 311"/>
                <a:gd name="T43" fmla="*/ 77 h 780"/>
                <a:gd name="T44" fmla="*/ 174 w 311"/>
                <a:gd name="T45" fmla="*/ 126 h 780"/>
                <a:gd name="T46" fmla="*/ 199 w 311"/>
                <a:gd name="T47" fmla="*/ 156 h 780"/>
                <a:gd name="T48" fmla="*/ 222 w 311"/>
                <a:gd name="T49" fmla="*/ 189 h 780"/>
                <a:gd name="T50" fmla="*/ 263 w 311"/>
                <a:gd name="T51" fmla="*/ 264 h 780"/>
                <a:gd name="T52" fmla="*/ 291 w 311"/>
                <a:gd name="T53" fmla="*/ 347 h 780"/>
                <a:gd name="T54" fmla="*/ 307 w 311"/>
                <a:gd name="T55" fmla="*/ 519 h 780"/>
                <a:gd name="T56" fmla="*/ 272 w 311"/>
                <a:gd name="T57" fmla="*/ 665 h 780"/>
                <a:gd name="T58" fmla="*/ 244 w 311"/>
                <a:gd name="T59" fmla="*/ 718 h 780"/>
                <a:gd name="T60" fmla="*/ 229 w 311"/>
                <a:gd name="T61" fmla="*/ 738 h 780"/>
                <a:gd name="T62" fmla="*/ 215 w 311"/>
                <a:gd name="T63" fmla="*/ 754 h 780"/>
                <a:gd name="T64" fmla="*/ 193 w 311"/>
                <a:gd name="T65" fmla="*/ 774 h 780"/>
                <a:gd name="T66" fmla="*/ 185 w 311"/>
                <a:gd name="T6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 h="780">
                  <a:moveTo>
                    <a:pt x="185" y="780"/>
                  </a:moveTo>
                  <a:cubicBezTo>
                    <a:pt x="185" y="780"/>
                    <a:pt x="188" y="778"/>
                    <a:pt x="192" y="773"/>
                  </a:cubicBezTo>
                  <a:cubicBezTo>
                    <a:pt x="197" y="768"/>
                    <a:pt x="203" y="760"/>
                    <a:pt x="211" y="751"/>
                  </a:cubicBezTo>
                  <a:cubicBezTo>
                    <a:pt x="215" y="746"/>
                    <a:pt x="219" y="740"/>
                    <a:pt x="223" y="734"/>
                  </a:cubicBezTo>
                  <a:cubicBezTo>
                    <a:pt x="227" y="727"/>
                    <a:pt x="231" y="721"/>
                    <a:pt x="235" y="713"/>
                  </a:cubicBezTo>
                  <a:cubicBezTo>
                    <a:pt x="243" y="698"/>
                    <a:pt x="251" y="680"/>
                    <a:pt x="258" y="660"/>
                  </a:cubicBezTo>
                  <a:cubicBezTo>
                    <a:pt x="272" y="620"/>
                    <a:pt x="281" y="570"/>
                    <a:pt x="283" y="518"/>
                  </a:cubicBezTo>
                  <a:cubicBezTo>
                    <a:pt x="285" y="491"/>
                    <a:pt x="283" y="464"/>
                    <a:pt x="281" y="436"/>
                  </a:cubicBezTo>
                  <a:cubicBezTo>
                    <a:pt x="278" y="409"/>
                    <a:pt x="273" y="381"/>
                    <a:pt x="266" y="354"/>
                  </a:cubicBezTo>
                  <a:cubicBezTo>
                    <a:pt x="259" y="326"/>
                    <a:pt x="250" y="300"/>
                    <a:pt x="239" y="274"/>
                  </a:cubicBezTo>
                  <a:cubicBezTo>
                    <a:pt x="228" y="249"/>
                    <a:pt x="216" y="224"/>
                    <a:pt x="202" y="202"/>
                  </a:cubicBezTo>
                  <a:cubicBezTo>
                    <a:pt x="196" y="190"/>
                    <a:pt x="188" y="180"/>
                    <a:pt x="181" y="169"/>
                  </a:cubicBezTo>
                  <a:cubicBezTo>
                    <a:pt x="174" y="159"/>
                    <a:pt x="167" y="148"/>
                    <a:pt x="159" y="139"/>
                  </a:cubicBezTo>
                  <a:cubicBezTo>
                    <a:pt x="144" y="120"/>
                    <a:pt x="128" y="103"/>
                    <a:pt x="113" y="88"/>
                  </a:cubicBezTo>
                  <a:cubicBezTo>
                    <a:pt x="105" y="81"/>
                    <a:pt x="97" y="74"/>
                    <a:pt x="90" y="67"/>
                  </a:cubicBezTo>
                  <a:cubicBezTo>
                    <a:pt x="83" y="61"/>
                    <a:pt x="76" y="55"/>
                    <a:pt x="69" y="50"/>
                  </a:cubicBezTo>
                  <a:cubicBezTo>
                    <a:pt x="55" y="38"/>
                    <a:pt x="43" y="30"/>
                    <a:pt x="33" y="22"/>
                  </a:cubicBezTo>
                  <a:cubicBezTo>
                    <a:pt x="12" y="8"/>
                    <a:pt x="0" y="0"/>
                    <a:pt x="0" y="0"/>
                  </a:cubicBezTo>
                  <a:cubicBezTo>
                    <a:pt x="0" y="0"/>
                    <a:pt x="13" y="6"/>
                    <a:pt x="36" y="18"/>
                  </a:cubicBezTo>
                  <a:cubicBezTo>
                    <a:pt x="46" y="24"/>
                    <a:pt x="60" y="32"/>
                    <a:pt x="75" y="42"/>
                  </a:cubicBezTo>
                  <a:cubicBezTo>
                    <a:pt x="82" y="47"/>
                    <a:pt x="90" y="52"/>
                    <a:pt x="98" y="58"/>
                  </a:cubicBezTo>
                  <a:cubicBezTo>
                    <a:pt x="106" y="64"/>
                    <a:pt x="114" y="70"/>
                    <a:pt x="123" y="77"/>
                  </a:cubicBezTo>
                  <a:cubicBezTo>
                    <a:pt x="139" y="91"/>
                    <a:pt x="156" y="108"/>
                    <a:pt x="174" y="126"/>
                  </a:cubicBezTo>
                  <a:cubicBezTo>
                    <a:pt x="182" y="136"/>
                    <a:pt x="190" y="146"/>
                    <a:pt x="199" y="156"/>
                  </a:cubicBezTo>
                  <a:cubicBezTo>
                    <a:pt x="207" y="167"/>
                    <a:pt x="215" y="178"/>
                    <a:pt x="222" y="189"/>
                  </a:cubicBezTo>
                  <a:cubicBezTo>
                    <a:pt x="237" y="212"/>
                    <a:pt x="251" y="237"/>
                    <a:pt x="263" y="264"/>
                  </a:cubicBezTo>
                  <a:cubicBezTo>
                    <a:pt x="274" y="291"/>
                    <a:pt x="284" y="318"/>
                    <a:pt x="291" y="347"/>
                  </a:cubicBezTo>
                  <a:cubicBezTo>
                    <a:pt x="306" y="404"/>
                    <a:pt x="311" y="464"/>
                    <a:pt x="307" y="519"/>
                  </a:cubicBezTo>
                  <a:cubicBezTo>
                    <a:pt x="303" y="574"/>
                    <a:pt x="289" y="624"/>
                    <a:pt x="272" y="665"/>
                  </a:cubicBezTo>
                  <a:cubicBezTo>
                    <a:pt x="264" y="685"/>
                    <a:pt x="254" y="703"/>
                    <a:pt x="244" y="718"/>
                  </a:cubicBezTo>
                  <a:cubicBezTo>
                    <a:pt x="239" y="725"/>
                    <a:pt x="234" y="732"/>
                    <a:pt x="229" y="738"/>
                  </a:cubicBezTo>
                  <a:cubicBezTo>
                    <a:pt x="224" y="744"/>
                    <a:pt x="219" y="749"/>
                    <a:pt x="215" y="754"/>
                  </a:cubicBezTo>
                  <a:cubicBezTo>
                    <a:pt x="206" y="763"/>
                    <a:pt x="199" y="770"/>
                    <a:pt x="193" y="774"/>
                  </a:cubicBezTo>
                  <a:cubicBezTo>
                    <a:pt x="188" y="778"/>
                    <a:pt x="185" y="780"/>
                    <a:pt x="185" y="7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8" name="Freeform 106"/>
            <p:cNvSpPr>
              <a:spLocks/>
            </p:cNvSpPr>
            <p:nvPr/>
          </p:nvSpPr>
          <p:spPr bwMode="auto">
            <a:xfrm>
              <a:off x="1095" y="829"/>
              <a:ext cx="54" cy="279"/>
            </a:xfrm>
            <a:custGeom>
              <a:avLst/>
              <a:gdLst>
                <a:gd name="T0" fmla="*/ 0 w 162"/>
                <a:gd name="T1" fmla="*/ 0 h 836"/>
                <a:gd name="T2" fmla="*/ 5 w 162"/>
                <a:gd name="T3" fmla="*/ 8 h 836"/>
                <a:gd name="T4" fmla="*/ 20 w 162"/>
                <a:gd name="T5" fmla="*/ 32 h 836"/>
                <a:gd name="T6" fmla="*/ 64 w 162"/>
                <a:gd name="T7" fmla="*/ 121 h 836"/>
                <a:gd name="T8" fmla="*/ 113 w 162"/>
                <a:gd name="T9" fmla="*/ 254 h 836"/>
                <a:gd name="T10" fmla="*/ 133 w 162"/>
                <a:gd name="T11" fmla="*/ 331 h 836"/>
                <a:gd name="T12" fmla="*/ 149 w 162"/>
                <a:gd name="T13" fmla="*/ 412 h 836"/>
                <a:gd name="T14" fmla="*/ 160 w 162"/>
                <a:gd name="T15" fmla="*/ 575 h 836"/>
                <a:gd name="T16" fmla="*/ 153 w 162"/>
                <a:gd name="T17" fmla="*/ 650 h 836"/>
                <a:gd name="T18" fmla="*/ 138 w 162"/>
                <a:gd name="T19" fmla="*/ 716 h 836"/>
                <a:gd name="T20" fmla="*/ 117 w 162"/>
                <a:gd name="T21" fmla="*/ 768 h 836"/>
                <a:gd name="T22" fmla="*/ 94 w 162"/>
                <a:gd name="T23" fmla="*/ 806 h 836"/>
                <a:gd name="T24" fmla="*/ 77 w 162"/>
                <a:gd name="T25" fmla="*/ 828 h 836"/>
                <a:gd name="T26" fmla="*/ 71 w 162"/>
                <a:gd name="T27" fmla="*/ 836 h 836"/>
                <a:gd name="T28" fmla="*/ 76 w 162"/>
                <a:gd name="T29" fmla="*/ 827 h 836"/>
                <a:gd name="T30" fmla="*/ 90 w 162"/>
                <a:gd name="T31" fmla="*/ 803 h 836"/>
                <a:gd name="T32" fmla="*/ 123 w 162"/>
                <a:gd name="T33" fmla="*/ 712 h 836"/>
                <a:gd name="T34" fmla="*/ 123 w 162"/>
                <a:gd name="T35" fmla="*/ 416 h 836"/>
                <a:gd name="T36" fmla="*/ 50 w 162"/>
                <a:gd name="T37" fmla="*/ 127 h 836"/>
                <a:gd name="T38" fmla="*/ 15 w 162"/>
                <a:gd name="T39" fmla="*/ 34 h 836"/>
                <a:gd name="T40" fmla="*/ 0 w 162"/>
                <a:gd name="T41" fmla="*/ 0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836">
                  <a:moveTo>
                    <a:pt x="0" y="0"/>
                  </a:moveTo>
                  <a:cubicBezTo>
                    <a:pt x="0" y="0"/>
                    <a:pt x="1" y="2"/>
                    <a:pt x="5" y="8"/>
                  </a:cubicBezTo>
                  <a:cubicBezTo>
                    <a:pt x="9" y="13"/>
                    <a:pt x="14" y="21"/>
                    <a:pt x="20" y="32"/>
                  </a:cubicBezTo>
                  <a:cubicBezTo>
                    <a:pt x="31" y="53"/>
                    <a:pt x="48" y="83"/>
                    <a:pt x="64" y="121"/>
                  </a:cubicBezTo>
                  <a:cubicBezTo>
                    <a:pt x="81" y="159"/>
                    <a:pt x="98" y="204"/>
                    <a:pt x="113" y="254"/>
                  </a:cubicBezTo>
                  <a:cubicBezTo>
                    <a:pt x="120" y="279"/>
                    <a:pt x="128" y="305"/>
                    <a:pt x="133" y="331"/>
                  </a:cubicBezTo>
                  <a:cubicBezTo>
                    <a:pt x="139" y="358"/>
                    <a:pt x="145" y="385"/>
                    <a:pt x="149" y="412"/>
                  </a:cubicBezTo>
                  <a:cubicBezTo>
                    <a:pt x="158" y="467"/>
                    <a:pt x="162" y="523"/>
                    <a:pt x="160" y="575"/>
                  </a:cubicBezTo>
                  <a:cubicBezTo>
                    <a:pt x="160" y="601"/>
                    <a:pt x="157" y="626"/>
                    <a:pt x="153" y="650"/>
                  </a:cubicBezTo>
                  <a:cubicBezTo>
                    <a:pt x="150" y="673"/>
                    <a:pt x="144" y="696"/>
                    <a:pt x="138" y="716"/>
                  </a:cubicBezTo>
                  <a:cubicBezTo>
                    <a:pt x="132" y="736"/>
                    <a:pt x="124" y="753"/>
                    <a:pt x="117" y="768"/>
                  </a:cubicBezTo>
                  <a:cubicBezTo>
                    <a:pt x="109" y="784"/>
                    <a:pt x="102" y="796"/>
                    <a:pt x="94" y="806"/>
                  </a:cubicBezTo>
                  <a:cubicBezTo>
                    <a:pt x="88" y="816"/>
                    <a:pt x="81" y="823"/>
                    <a:pt x="77" y="828"/>
                  </a:cubicBezTo>
                  <a:cubicBezTo>
                    <a:pt x="73" y="833"/>
                    <a:pt x="71" y="836"/>
                    <a:pt x="71" y="836"/>
                  </a:cubicBezTo>
                  <a:cubicBezTo>
                    <a:pt x="71" y="836"/>
                    <a:pt x="72" y="833"/>
                    <a:pt x="76" y="827"/>
                  </a:cubicBezTo>
                  <a:cubicBezTo>
                    <a:pt x="79" y="822"/>
                    <a:pt x="85" y="814"/>
                    <a:pt x="90" y="803"/>
                  </a:cubicBezTo>
                  <a:cubicBezTo>
                    <a:pt x="102" y="783"/>
                    <a:pt x="114" y="751"/>
                    <a:pt x="123" y="712"/>
                  </a:cubicBezTo>
                  <a:cubicBezTo>
                    <a:pt x="142" y="633"/>
                    <a:pt x="141" y="523"/>
                    <a:pt x="123" y="416"/>
                  </a:cubicBezTo>
                  <a:cubicBezTo>
                    <a:pt x="107" y="309"/>
                    <a:pt x="77" y="204"/>
                    <a:pt x="50" y="127"/>
                  </a:cubicBezTo>
                  <a:cubicBezTo>
                    <a:pt x="37" y="88"/>
                    <a:pt x="25" y="56"/>
                    <a:pt x="15" y="34"/>
                  </a:cubicBezTo>
                  <a:cubicBezTo>
                    <a:pt x="6" y="12"/>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29" name="Freeform 107"/>
            <p:cNvSpPr>
              <a:spLocks/>
            </p:cNvSpPr>
            <p:nvPr/>
          </p:nvSpPr>
          <p:spPr bwMode="auto">
            <a:xfrm>
              <a:off x="1073" y="794"/>
              <a:ext cx="6" cy="8"/>
            </a:xfrm>
            <a:custGeom>
              <a:avLst/>
              <a:gdLst>
                <a:gd name="T0" fmla="*/ 16 w 18"/>
                <a:gd name="T1" fmla="*/ 24 h 24"/>
                <a:gd name="T2" fmla="*/ 10 w 18"/>
                <a:gd name="T3" fmla="*/ 22 h 24"/>
                <a:gd name="T4" fmla="*/ 3 w 18"/>
                <a:gd name="T5" fmla="*/ 16 h 24"/>
                <a:gd name="T6" fmla="*/ 0 w 18"/>
                <a:gd name="T7" fmla="*/ 6 h 24"/>
                <a:gd name="T8" fmla="*/ 0 w 18"/>
                <a:gd name="T9" fmla="*/ 0 h 24"/>
                <a:gd name="T10" fmla="*/ 6 w 18"/>
                <a:gd name="T11" fmla="*/ 1 h 24"/>
                <a:gd name="T12" fmla="*/ 15 w 18"/>
                <a:gd name="T13" fmla="*/ 8 h 24"/>
                <a:gd name="T14" fmla="*/ 17 w 18"/>
                <a:gd name="T15" fmla="*/ 18 h 24"/>
                <a:gd name="T16" fmla="*/ 16 w 18"/>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16" y="24"/>
                  </a:moveTo>
                  <a:cubicBezTo>
                    <a:pt x="16" y="24"/>
                    <a:pt x="13" y="23"/>
                    <a:pt x="10" y="22"/>
                  </a:cubicBezTo>
                  <a:cubicBezTo>
                    <a:pt x="8" y="21"/>
                    <a:pt x="5" y="18"/>
                    <a:pt x="3" y="16"/>
                  </a:cubicBezTo>
                  <a:cubicBezTo>
                    <a:pt x="1" y="13"/>
                    <a:pt x="0" y="10"/>
                    <a:pt x="0" y="6"/>
                  </a:cubicBezTo>
                  <a:cubicBezTo>
                    <a:pt x="0" y="3"/>
                    <a:pt x="0" y="0"/>
                    <a:pt x="0" y="0"/>
                  </a:cubicBezTo>
                  <a:cubicBezTo>
                    <a:pt x="0" y="0"/>
                    <a:pt x="3" y="0"/>
                    <a:pt x="6" y="1"/>
                  </a:cubicBezTo>
                  <a:cubicBezTo>
                    <a:pt x="9" y="2"/>
                    <a:pt x="12" y="5"/>
                    <a:pt x="15" y="8"/>
                  </a:cubicBezTo>
                  <a:cubicBezTo>
                    <a:pt x="17" y="11"/>
                    <a:pt x="18" y="15"/>
                    <a:pt x="17" y="18"/>
                  </a:cubicBezTo>
                  <a:cubicBezTo>
                    <a:pt x="17" y="21"/>
                    <a:pt x="16" y="24"/>
                    <a:pt x="1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0" name="Freeform 108"/>
            <p:cNvSpPr>
              <a:spLocks/>
            </p:cNvSpPr>
            <p:nvPr/>
          </p:nvSpPr>
          <p:spPr bwMode="auto">
            <a:xfrm>
              <a:off x="953" y="815"/>
              <a:ext cx="66" cy="44"/>
            </a:xfrm>
            <a:custGeom>
              <a:avLst/>
              <a:gdLst>
                <a:gd name="T0" fmla="*/ 0 w 196"/>
                <a:gd name="T1" fmla="*/ 132 h 132"/>
                <a:gd name="T2" fmla="*/ 22 w 196"/>
                <a:gd name="T3" fmla="*/ 101 h 132"/>
                <a:gd name="T4" fmla="*/ 48 w 196"/>
                <a:gd name="T5" fmla="*/ 73 h 132"/>
                <a:gd name="T6" fmla="*/ 84 w 196"/>
                <a:gd name="T7" fmla="*/ 45 h 132"/>
                <a:gd name="T8" fmla="*/ 123 w 196"/>
                <a:gd name="T9" fmla="*/ 23 h 132"/>
                <a:gd name="T10" fmla="*/ 159 w 196"/>
                <a:gd name="T11" fmla="*/ 9 h 132"/>
                <a:gd name="T12" fmla="*/ 196 w 196"/>
                <a:gd name="T13" fmla="*/ 0 h 132"/>
                <a:gd name="T14" fmla="*/ 186 w 196"/>
                <a:gd name="T15" fmla="*/ 4 h 132"/>
                <a:gd name="T16" fmla="*/ 161 w 196"/>
                <a:gd name="T17" fmla="*/ 14 h 132"/>
                <a:gd name="T18" fmla="*/ 89 w 196"/>
                <a:gd name="T19" fmla="*/ 54 h 132"/>
                <a:gd name="T20" fmla="*/ 26 w 196"/>
                <a:gd name="T21" fmla="*/ 105 h 132"/>
                <a:gd name="T22" fmla="*/ 7 w 196"/>
                <a:gd name="T23" fmla="*/ 124 h 132"/>
                <a:gd name="T24" fmla="*/ 0 w 196"/>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2">
                  <a:moveTo>
                    <a:pt x="0" y="132"/>
                  </a:moveTo>
                  <a:cubicBezTo>
                    <a:pt x="0" y="132"/>
                    <a:pt x="7" y="119"/>
                    <a:pt x="22" y="101"/>
                  </a:cubicBezTo>
                  <a:cubicBezTo>
                    <a:pt x="29" y="92"/>
                    <a:pt x="38" y="82"/>
                    <a:pt x="48" y="73"/>
                  </a:cubicBezTo>
                  <a:cubicBezTo>
                    <a:pt x="59" y="63"/>
                    <a:pt x="71" y="53"/>
                    <a:pt x="84" y="45"/>
                  </a:cubicBezTo>
                  <a:cubicBezTo>
                    <a:pt x="96" y="36"/>
                    <a:pt x="110" y="29"/>
                    <a:pt x="123" y="23"/>
                  </a:cubicBezTo>
                  <a:cubicBezTo>
                    <a:pt x="135" y="17"/>
                    <a:pt x="148" y="13"/>
                    <a:pt x="159" y="9"/>
                  </a:cubicBezTo>
                  <a:cubicBezTo>
                    <a:pt x="181" y="2"/>
                    <a:pt x="196" y="0"/>
                    <a:pt x="196" y="0"/>
                  </a:cubicBezTo>
                  <a:cubicBezTo>
                    <a:pt x="196" y="0"/>
                    <a:pt x="192" y="2"/>
                    <a:pt x="186" y="4"/>
                  </a:cubicBezTo>
                  <a:cubicBezTo>
                    <a:pt x="180" y="6"/>
                    <a:pt x="171" y="10"/>
                    <a:pt x="161" y="14"/>
                  </a:cubicBezTo>
                  <a:cubicBezTo>
                    <a:pt x="140" y="23"/>
                    <a:pt x="114" y="37"/>
                    <a:pt x="89" y="54"/>
                  </a:cubicBezTo>
                  <a:cubicBezTo>
                    <a:pt x="65" y="70"/>
                    <a:pt x="42" y="89"/>
                    <a:pt x="26" y="105"/>
                  </a:cubicBezTo>
                  <a:cubicBezTo>
                    <a:pt x="18" y="113"/>
                    <a:pt x="11" y="119"/>
                    <a:pt x="7" y="124"/>
                  </a:cubicBezTo>
                  <a:cubicBezTo>
                    <a:pt x="2" y="129"/>
                    <a:pt x="0" y="132"/>
                    <a:pt x="0"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1" name="Freeform 109"/>
            <p:cNvSpPr>
              <a:spLocks/>
            </p:cNvSpPr>
            <p:nvPr/>
          </p:nvSpPr>
          <p:spPr bwMode="auto">
            <a:xfrm>
              <a:off x="1029" y="799"/>
              <a:ext cx="37" cy="5"/>
            </a:xfrm>
            <a:custGeom>
              <a:avLst/>
              <a:gdLst>
                <a:gd name="T0" fmla="*/ 0 w 109"/>
                <a:gd name="T1" fmla="*/ 13 h 14"/>
                <a:gd name="T2" fmla="*/ 17 w 109"/>
                <a:gd name="T3" fmla="*/ 5 h 14"/>
                <a:gd name="T4" fmla="*/ 55 w 109"/>
                <a:gd name="T5" fmla="*/ 0 h 14"/>
                <a:gd name="T6" fmla="*/ 93 w 109"/>
                <a:gd name="T7" fmla="*/ 7 h 14"/>
                <a:gd name="T8" fmla="*/ 109 w 109"/>
                <a:gd name="T9" fmla="*/ 14 h 14"/>
                <a:gd name="T10" fmla="*/ 104 w 109"/>
                <a:gd name="T11" fmla="*/ 14 h 14"/>
                <a:gd name="T12" fmla="*/ 92 w 109"/>
                <a:gd name="T13" fmla="*/ 13 h 14"/>
                <a:gd name="T14" fmla="*/ 55 w 109"/>
                <a:gd name="T15" fmla="*/ 10 h 14"/>
                <a:gd name="T16" fmla="*/ 18 w 109"/>
                <a:gd name="T17" fmla="*/ 11 h 14"/>
                <a:gd name="T18" fmla="*/ 0 w 109"/>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4">
                  <a:moveTo>
                    <a:pt x="0" y="13"/>
                  </a:moveTo>
                  <a:cubicBezTo>
                    <a:pt x="0" y="13"/>
                    <a:pt x="6" y="9"/>
                    <a:pt x="17" y="5"/>
                  </a:cubicBezTo>
                  <a:cubicBezTo>
                    <a:pt x="27" y="2"/>
                    <a:pt x="41" y="0"/>
                    <a:pt x="55" y="0"/>
                  </a:cubicBezTo>
                  <a:cubicBezTo>
                    <a:pt x="69" y="0"/>
                    <a:pt x="83" y="3"/>
                    <a:pt x="93" y="7"/>
                  </a:cubicBezTo>
                  <a:cubicBezTo>
                    <a:pt x="103" y="10"/>
                    <a:pt x="109" y="14"/>
                    <a:pt x="109" y="14"/>
                  </a:cubicBezTo>
                  <a:cubicBezTo>
                    <a:pt x="109" y="14"/>
                    <a:pt x="107" y="14"/>
                    <a:pt x="104" y="14"/>
                  </a:cubicBezTo>
                  <a:cubicBezTo>
                    <a:pt x="101" y="14"/>
                    <a:pt x="97" y="13"/>
                    <a:pt x="92" y="13"/>
                  </a:cubicBezTo>
                  <a:cubicBezTo>
                    <a:pt x="81" y="12"/>
                    <a:pt x="68" y="11"/>
                    <a:pt x="55" y="10"/>
                  </a:cubicBezTo>
                  <a:cubicBezTo>
                    <a:pt x="41" y="10"/>
                    <a:pt x="28" y="10"/>
                    <a:pt x="18" y="11"/>
                  </a:cubicBezTo>
                  <a:cubicBezTo>
                    <a:pt x="7" y="12"/>
                    <a:pt x="0" y="13"/>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2" name="Freeform 110"/>
            <p:cNvSpPr>
              <a:spLocks/>
            </p:cNvSpPr>
            <p:nvPr/>
          </p:nvSpPr>
          <p:spPr bwMode="auto">
            <a:xfrm>
              <a:off x="1108" y="803"/>
              <a:ext cx="50" cy="11"/>
            </a:xfrm>
            <a:custGeom>
              <a:avLst/>
              <a:gdLst>
                <a:gd name="T0" fmla="*/ 0 w 149"/>
                <a:gd name="T1" fmla="*/ 8 h 31"/>
                <a:gd name="T2" fmla="*/ 23 w 149"/>
                <a:gd name="T3" fmla="*/ 2 h 31"/>
                <a:gd name="T4" fmla="*/ 77 w 149"/>
                <a:gd name="T5" fmla="*/ 3 h 31"/>
                <a:gd name="T6" fmla="*/ 128 w 149"/>
                <a:gd name="T7" fmla="*/ 18 h 31"/>
                <a:gd name="T8" fmla="*/ 149 w 149"/>
                <a:gd name="T9" fmla="*/ 31 h 31"/>
                <a:gd name="T10" fmla="*/ 143 w 149"/>
                <a:gd name="T11" fmla="*/ 30 h 31"/>
                <a:gd name="T12" fmla="*/ 126 w 149"/>
                <a:gd name="T13" fmla="*/ 26 h 31"/>
                <a:gd name="T14" fmla="*/ 75 w 149"/>
                <a:gd name="T15" fmla="*/ 16 h 31"/>
                <a:gd name="T16" fmla="*/ 24 w 149"/>
                <a:gd name="T17" fmla="*/ 10 h 31"/>
                <a:gd name="T18" fmla="*/ 6 w 149"/>
                <a:gd name="T19" fmla="*/ 9 h 31"/>
                <a:gd name="T20" fmla="*/ 0 w 149"/>
                <a:gd name="T2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31">
                  <a:moveTo>
                    <a:pt x="0" y="8"/>
                  </a:moveTo>
                  <a:cubicBezTo>
                    <a:pt x="0" y="8"/>
                    <a:pt x="9" y="5"/>
                    <a:pt x="23" y="2"/>
                  </a:cubicBezTo>
                  <a:cubicBezTo>
                    <a:pt x="38" y="0"/>
                    <a:pt x="58" y="0"/>
                    <a:pt x="77" y="3"/>
                  </a:cubicBezTo>
                  <a:cubicBezTo>
                    <a:pt x="96" y="5"/>
                    <a:pt x="115" y="12"/>
                    <a:pt x="128" y="18"/>
                  </a:cubicBezTo>
                  <a:cubicBezTo>
                    <a:pt x="141" y="25"/>
                    <a:pt x="149" y="31"/>
                    <a:pt x="149" y="31"/>
                  </a:cubicBezTo>
                  <a:cubicBezTo>
                    <a:pt x="149" y="31"/>
                    <a:pt x="147" y="31"/>
                    <a:pt x="143" y="30"/>
                  </a:cubicBezTo>
                  <a:cubicBezTo>
                    <a:pt x="139" y="29"/>
                    <a:pt x="133" y="28"/>
                    <a:pt x="126" y="26"/>
                  </a:cubicBezTo>
                  <a:cubicBezTo>
                    <a:pt x="112" y="23"/>
                    <a:pt x="93" y="19"/>
                    <a:pt x="75" y="16"/>
                  </a:cubicBezTo>
                  <a:cubicBezTo>
                    <a:pt x="57" y="13"/>
                    <a:pt x="38" y="12"/>
                    <a:pt x="24" y="10"/>
                  </a:cubicBezTo>
                  <a:cubicBezTo>
                    <a:pt x="16" y="10"/>
                    <a:pt x="10" y="9"/>
                    <a:pt x="6" y="9"/>
                  </a:cubicBezTo>
                  <a:cubicBezTo>
                    <a:pt x="2"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3" name="Freeform 111"/>
            <p:cNvSpPr>
              <a:spLocks/>
            </p:cNvSpPr>
            <p:nvPr/>
          </p:nvSpPr>
          <p:spPr bwMode="auto">
            <a:xfrm>
              <a:off x="1094" y="795"/>
              <a:ext cx="19" cy="6"/>
            </a:xfrm>
            <a:custGeom>
              <a:avLst/>
              <a:gdLst>
                <a:gd name="T0" fmla="*/ 59 w 59"/>
                <a:gd name="T1" fmla="*/ 7 h 18"/>
                <a:gd name="T2" fmla="*/ 50 w 59"/>
                <a:gd name="T3" fmla="*/ 10 h 18"/>
                <a:gd name="T4" fmla="*/ 30 w 59"/>
                <a:gd name="T5" fmla="*/ 15 h 18"/>
                <a:gd name="T6" fmla="*/ 10 w 59"/>
                <a:gd name="T7" fmla="*/ 17 h 18"/>
                <a:gd name="T8" fmla="*/ 3 w 59"/>
                <a:gd name="T9" fmla="*/ 18 h 18"/>
                <a:gd name="T10" fmla="*/ 0 w 59"/>
                <a:gd name="T11" fmla="*/ 18 h 18"/>
                <a:gd name="T12" fmla="*/ 7 w 59"/>
                <a:gd name="T13" fmla="*/ 10 h 18"/>
                <a:gd name="T14" fmla="*/ 27 w 59"/>
                <a:gd name="T15" fmla="*/ 1 h 18"/>
                <a:gd name="T16" fmla="*/ 50 w 59"/>
                <a:gd name="T17" fmla="*/ 2 h 18"/>
                <a:gd name="T18" fmla="*/ 59 w 59"/>
                <a:gd name="T19"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7"/>
                  </a:moveTo>
                  <a:cubicBezTo>
                    <a:pt x="59" y="7"/>
                    <a:pt x="55" y="9"/>
                    <a:pt x="50" y="10"/>
                  </a:cubicBezTo>
                  <a:cubicBezTo>
                    <a:pt x="44" y="12"/>
                    <a:pt x="37" y="13"/>
                    <a:pt x="30" y="15"/>
                  </a:cubicBezTo>
                  <a:cubicBezTo>
                    <a:pt x="23" y="16"/>
                    <a:pt x="16" y="17"/>
                    <a:pt x="10" y="17"/>
                  </a:cubicBezTo>
                  <a:cubicBezTo>
                    <a:pt x="7" y="18"/>
                    <a:pt x="4" y="18"/>
                    <a:pt x="3" y="18"/>
                  </a:cubicBezTo>
                  <a:cubicBezTo>
                    <a:pt x="1" y="18"/>
                    <a:pt x="0" y="18"/>
                    <a:pt x="0" y="18"/>
                  </a:cubicBezTo>
                  <a:cubicBezTo>
                    <a:pt x="0" y="18"/>
                    <a:pt x="2" y="14"/>
                    <a:pt x="7" y="10"/>
                  </a:cubicBezTo>
                  <a:cubicBezTo>
                    <a:pt x="12" y="6"/>
                    <a:pt x="19" y="2"/>
                    <a:pt x="27" y="1"/>
                  </a:cubicBezTo>
                  <a:cubicBezTo>
                    <a:pt x="36" y="0"/>
                    <a:pt x="44" y="0"/>
                    <a:pt x="50" y="2"/>
                  </a:cubicBezTo>
                  <a:cubicBezTo>
                    <a:pt x="56" y="4"/>
                    <a:pt x="59" y="7"/>
                    <a:pt x="5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4" name="Freeform 112"/>
            <p:cNvSpPr>
              <a:spLocks/>
            </p:cNvSpPr>
            <p:nvPr/>
          </p:nvSpPr>
          <p:spPr bwMode="auto">
            <a:xfrm>
              <a:off x="923" y="788"/>
              <a:ext cx="321" cy="330"/>
            </a:xfrm>
            <a:custGeom>
              <a:avLst/>
              <a:gdLst>
                <a:gd name="T0" fmla="*/ 325 w 962"/>
                <a:gd name="T1" fmla="*/ 32 h 988"/>
                <a:gd name="T2" fmla="*/ 561 w 962"/>
                <a:gd name="T3" fmla="*/ 9 h 988"/>
                <a:gd name="T4" fmla="*/ 780 w 962"/>
                <a:gd name="T5" fmla="*/ 108 h 988"/>
                <a:gd name="T6" fmla="*/ 891 w 962"/>
                <a:gd name="T7" fmla="*/ 238 h 988"/>
                <a:gd name="T8" fmla="*/ 955 w 962"/>
                <a:gd name="T9" fmla="*/ 413 h 988"/>
                <a:gd name="T10" fmla="*/ 961 w 962"/>
                <a:gd name="T11" fmla="*/ 477 h 988"/>
                <a:gd name="T12" fmla="*/ 961 w 962"/>
                <a:gd name="T13" fmla="*/ 510 h 988"/>
                <a:gd name="T14" fmla="*/ 948 w 962"/>
                <a:gd name="T15" fmla="*/ 610 h 988"/>
                <a:gd name="T16" fmla="*/ 816 w 962"/>
                <a:gd name="T17" fmla="*/ 848 h 988"/>
                <a:gd name="T18" fmla="*/ 572 w 962"/>
                <a:gd name="T19" fmla="*/ 979 h 988"/>
                <a:gd name="T20" fmla="*/ 485 w 962"/>
                <a:gd name="T21" fmla="*/ 987 h 988"/>
                <a:gd name="T22" fmla="*/ 476 w 962"/>
                <a:gd name="T23" fmla="*/ 987 h 988"/>
                <a:gd name="T24" fmla="*/ 434 w 962"/>
                <a:gd name="T25" fmla="*/ 985 h 988"/>
                <a:gd name="T26" fmla="*/ 187 w 962"/>
                <a:gd name="T27" fmla="*/ 883 h 988"/>
                <a:gd name="T28" fmla="*/ 162 w 962"/>
                <a:gd name="T29" fmla="*/ 862 h 988"/>
                <a:gd name="T30" fmla="*/ 98 w 962"/>
                <a:gd name="T31" fmla="*/ 790 h 988"/>
                <a:gd name="T32" fmla="*/ 3 w 962"/>
                <a:gd name="T33" fmla="*/ 462 h 988"/>
                <a:gd name="T34" fmla="*/ 133 w 962"/>
                <a:gd name="T35" fmla="*/ 160 h 988"/>
                <a:gd name="T36" fmla="*/ 230 w 962"/>
                <a:gd name="T37" fmla="*/ 79 h 988"/>
                <a:gd name="T38" fmla="*/ 135 w 962"/>
                <a:gd name="T39" fmla="*/ 162 h 988"/>
                <a:gd name="T40" fmla="*/ 14 w 962"/>
                <a:gd name="T41" fmla="*/ 463 h 988"/>
                <a:gd name="T42" fmla="*/ 110 w 962"/>
                <a:gd name="T43" fmla="*/ 781 h 988"/>
                <a:gd name="T44" fmla="*/ 173 w 962"/>
                <a:gd name="T45" fmla="*/ 850 h 988"/>
                <a:gd name="T46" fmla="*/ 197 w 962"/>
                <a:gd name="T47" fmla="*/ 871 h 988"/>
                <a:gd name="T48" fmla="*/ 435 w 962"/>
                <a:gd name="T49" fmla="*/ 968 h 988"/>
                <a:gd name="T50" fmla="*/ 477 w 962"/>
                <a:gd name="T51" fmla="*/ 970 h 988"/>
                <a:gd name="T52" fmla="*/ 485 w 962"/>
                <a:gd name="T53" fmla="*/ 970 h 988"/>
                <a:gd name="T54" fmla="*/ 568 w 962"/>
                <a:gd name="T55" fmla="*/ 961 h 988"/>
                <a:gd name="T56" fmla="*/ 803 w 962"/>
                <a:gd name="T57" fmla="*/ 835 h 988"/>
                <a:gd name="T58" fmla="*/ 931 w 962"/>
                <a:gd name="T59" fmla="*/ 606 h 988"/>
                <a:gd name="T60" fmla="*/ 944 w 962"/>
                <a:gd name="T61" fmla="*/ 510 h 988"/>
                <a:gd name="T62" fmla="*/ 945 w 962"/>
                <a:gd name="T63" fmla="*/ 478 h 988"/>
                <a:gd name="T64" fmla="*/ 939 w 962"/>
                <a:gd name="T65" fmla="*/ 415 h 988"/>
                <a:gd name="T66" fmla="*/ 880 w 962"/>
                <a:gd name="T67" fmla="*/ 245 h 988"/>
                <a:gd name="T68" fmla="*/ 773 w 962"/>
                <a:gd name="T69" fmla="*/ 117 h 988"/>
                <a:gd name="T70" fmla="*/ 560 w 962"/>
                <a:gd name="T71" fmla="*/ 16 h 988"/>
                <a:gd name="T72" fmla="*/ 482 w 962"/>
                <a:gd name="T73" fmla="*/ 8 h 988"/>
                <a:gd name="T74" fmla="*/ 325 w 962"/>
                <a:gd name="T75" fmla="*/ 33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2" h="988">
                  <a:moveTo>
                    <a:pt x="294" y="44"/>
                  </a:moveTo>
                  <a:cubicBezTo>
                    <a:pt x="294" y="44"/>
                    <a:pt x="305" y="39"/>
                    <a:pt x="325" y="32"/>
                  </a:cubicBezTo>
                  <a:cubicBezTo>
                    <a:pt x="345" y="24"/>
                    <a:pt x="375" y="14"/>
                    <a:pt x="415" y="8"/>
                  </a:cubicBezTo>
                  <a:cubicBezTo>
                    <a:pt x="455" y="2"/>
                    <a:pt x="505" y="0"/>
                    <a:pt x="561" y="9"/>
                  </a:cubicBezTo>
                  <a:cubicBezTo>
                    <a:pt x="616" y="18"/>
                    <a:pt x="678" y="39"/>
                    <a:pt x="737" y="77"/>
                  </a:cubicBezTo>
                  <a:cubicBezTo>
                    <a:pt x="752" y="85"/>
                    <a:pt x="765" y="98"/>
                    <a:pt x="780" y="108"/>
                  </a:cubicBezTo>
                  <a:cubicBezTo>
                    <a:pt x="794" y="119"/>
                    <a:pt x="807" y="132"/>
                    <a:pt x="821" y="145"/>
                  </a:cubicBezTo>
                  <a:cubicBezTo>
                    <a:pt x="846" y="173"/>
                    <a:pt x="872" y="203"/>
                    <a:pt x="891" y="238"/>
                  </a:cubicBezTo>
                  <a:cubicBezTo>
                    <a:pt x="913" y="272"/>
                    <a:pt x="928" y="310"/>
                    <a:pt x="941" y="350"/>
                  </a:cubicBezTo>
                  <a:cubicBezTo>
                    <a:pt x="946" y="371"/>
                    <a:pt x="953" y="391"/>
                    <a:pt x="955" y="413"/>
                  </a:cubicBezTo>
                  <a:cubicBezTo>
                    <a:pt x="956" y="423"/>
                    <a:pt x="958" y="434"/>
                    <a:pt x="959" y="445"/>
                  </a:cubicBezTo>
                  <a:cubicBezTo>
                    <a:pt x="960" y="456"/>
                    <a:pt x="960" y="466"/>
                    <a:pt x="961" y="477"/>
                  </a:cubicBezTo>
                  <a:cubicBezTo>
                    <a:pt x="961" y="483"/>
                    <a:pt x="962" y="488"/>
                    <a:pt x="962" y="494"/>
                  </a:cubicBezTo>
                  <a:cubicBezTo>
                    <a:pt x="961" y="510"/>
                    <a:pt x="961" y="510"/>
                    <a:pt x="961" y="510"/>
                  </a:cubicBezTo>
                  <a:cubicBezTo>
                    <a:pt x="960" y="521"/>
                    <a:pt x="960" y="532"/>
                    <a:pt x="959" y="543"/>
                  </a:cubicBezTo>
                  <a:cubicBezTo>
                    <a:pt x="956" y="565"/>
                    <a:pt x="954" y="588"/>
                    <a:pt x="948" y="610"/>
                  </a:cubicBezTo>
                  <a:cubicBezTo>
                    <a:pt x="939" y="654"/>
                    <a:pt x="921" y="696"/>
                    <a:pt x="899" y="737"/>
                  </a:cubicBezTo>
                  <a:cubicBezTo>
                    <a:pt x="877" y="778"/>
                    <a:pt x="848" y="814"/>
                    <a:pt x="816" y="848"/>
                  </a:cubicBezTo>
                  <a:cubicBezTo>
                    <a:pt x="783" y="881"/>
                    <a:pt x="745" y="909"/>
                    <a:pt x="704" y="932"/>
                  </a:cubicBezTo>
                  <a:cubicBezTo>
                    <a:pt x="663" y="954"/>
                    <a:pt x="618" y="969"/>
                    <a:pt x="572" y="979"/>
                  </a:cubicBezTo>
                  <a:cubicBezTo>
                    <a:pt x="549" y="982"/>
                    <a:pt x="526" y="986"/>
                    <a:pt x="503" y="987"/>
                  </a:cubicBezTo>
                  <a:cubicBezTo>
                    <a:pt x="485" y="987"/>
                    <a:pt x="485" y="987"/>
                    <a:pt x="485" y="987"/>
                  </a:cubicBezTo>
                  <a:cubicBezTo>
                    <a:pt x="481" y="988"/>
                    <a:pt x="481" y="988"/>
                    <a:pt x="481" y="988"/>
                  </a:cubicBezTo>
                  <a:cubicBezTo>
                    <a:pt x="476" y="987"/>
                    <a:pt x="476" y="987"/>
                    <a:pt x="476" y="987"/>
                  </a:cubicBezTo>
                  <a:cubicBezTo>
                    <a:pt x="468" y="987"/>
                    <a:pt x="468" y="987"/>
                    <a:pt x="468" y="987"/>
                  </a:cubicBezTo>
                  <a:cubicBezTo>
                    <a:pt x="434" y="985"/>
                    <a:pt x="434" y="985"/>
                    <a:pt x="434" y="985"/>
                  </a:cubicBezTo>
                  <a:cubicBezTo>
                    <a:pt x="388" y="979"/>
                    <a:pt x="343" y="969"/>
                    <a:pt x="301" y="951"/>
                  </a:cubicBezTo>
                  <a:cubicBezTo>
                    <a:pt x="260" y="933"/>
                    <a:pt x="220" y="912"/>
                    <a:pt x="187" y="883"/>
                  </a:cubicBezTo>
                  <a:cubicBezTo>
                    <a:pt x="174" y="873"/>
                    <a:pt x="174" y="873"/>
                    <a:pt x="174" y="873"/>
                  </a:cubicBezTo>
                  <a:cubicBezTo>
                    <a:pt x="162" y="862"/>
                    <a:pt x="162" y="862"/>
                    <a:pt x="162" y="862"/>
                  </a:cubicBezTo>
                  <a:cubicBezTo>
                    <a:pt x="154" y="855"/>
                    <a:pt x="146" y="847"/>
                    <a:pt x="138" y="840"/>
                  </a:cubicBezTo>
                  <a:cubicBezTo>
                    <a:pt x="124" y="823"/>
                    <a:pt x="109" y="808"/>
                    <a:pt x="98" y="790"/>
                  </a:cubicBezTo>
                  <a:cubicBezTo>
                    <a:pt x="72" y="757"/>
                    <a:pt x="54" y="720"/>
                    <a:pt x="38" y="683"/>
                  </a:cubicBezTo>
                  <a:cubicBezTo>
                    <a:pt x="8" y="608"/>
                    <a:pt x="0" y="531"/>
                    <a:pt x="3" y="462"/>
                  </a:cubicBezTo>
                  <a:cubicBezTo>
                    <a:pt x="7" y="392"/>
                    <a:pt x="26" y="330"/>
                    <a:pt x="51" y="280"/>
                  </a:cubicBezTo>
                  <a:cubicBezTo>
                    <a:pt x="76" y="229"/>
                    <a:pt x="105" y="189"/>
                    <a:pt x="133" y="160"/>
                  </a:cubicBezTo>
                  <a:cubicBezTo>
                    <a:pt x="160" y="130"/>
                    <a:pt x="185" y="110"/>
                    <a:pt x="203" y="98"/>
                  </a:cubicBezTo>
                  <a:cubicBezTo>
                    <a:pt x="220" y="85"/>
                    <a:pt x="230" y="79"/>
                    <a:pt x="230" y="79"/>
                  </a:cubicBezTo>
                  <a:cubicBezTo>
                    <a:pt x="230" y="79"/>
                    <a:pt x="220" y="85"/>
                    <a:pt x="203" y="98"/>
                  </a:cubicBezTo>
                  <a:cubicBezTo>
                    <a:pt x="186" y="111"/>
                    <a:pt x="162" y="132"/>
                    <a:pt x="135" y="162"/>
                  </a:cubicBezTo>
                  <a:cubicBezTo>
                    <a:pt x="109" y="192"/>
                    <a:pt x="80" y="232"/>
                    <a:pt x="57" y="283"/>
                  </a:cubicBezTo>
                  <a:cubicBezTo>
                    <a:pt x="34" y="333"/>
                    <a:pt x="17" y="395"/>
                    <a:pt x="14" y="463"/>
                  </a:cubicBezTo>
                  <a:cubicBezTo>
                    <a:pt x="11" y="531"/>
                    <a:pt x="21" y="605"/>
                    <a:pt x="51" y="678"/>
                  </a:cubicBezTo>
                  <a:cubicBezTo>
                    <a:pt x="67" y="713"/>
                    <a:pt x="85" y="749"/>
                    <a:pt x="110" y="781"/>
                  </a:cubicBezTo>
                  <a:cubicBezTo>
                    <a:pt x="122" y="798"/>
                    <a:pt x="136" y="813"/>
                    <a:pt x="150" y="829"/>
                  </a:cubicBezTo>
                  <a:cubicBezTo>
                    <a:pt x="157" y="836"/>
                    <a:pt x="165" y="843"/>
                    <a:pt x="173" y="850"/>
                  </a:cubicBezTo>
                  <a:cubicBezTo>
                    <a:pt x="184" y="861"/>
                    <a:pt x="184" y="861"/>
                    <a:pt x="184" y="861"/>
                  </a:cubicBezTo>
                  <a:cubicBezTo>
                    <a:pt x="197" y="871"/>
                    <a:pt x="197" y="871"/>
                    <a:pt x="197" y="871"/>
                  </a:cubicBezTo>
                  <a:cubicBezTo>
                    <a:pt x="229" y="898"/>
                    <a:pt x="268" y="918"/>
                    <a:pt x="308" y="936"/>
                  </a:cubicBezTo>
                  <a:cubicBezTo>
                    <a:pt x="348" y="953"/>
                    <a:pt x="391" y="962"/>
                    <a:pt x="435" y="968"/>
                  </a:cubicBezTo>
                  <a:cubicBezTo>
                    <a:pt x="469" y="969"/>
                    <a:pt x="469" y="969"/>
                    <a:pt x="469" y="969"/>
                  </a:cubicBezTo>
                  <a:cubicBezTo>
                    <a:pt x="477" y="970"/>
                    <a:pt x="477" y="970"/>
                    <a:pt x="477" y="970"/>
                  </a:cubicBezTo>
                  <a:cubicBezTo>
                    <a:pt x="481" y="970"/>
                    <a:pt x="481" y="970"/>
                    <a:pt x="481" y="970"/>
                  </a:cubicBezTo>
                  <a:cubicBezTo>
                    <a:pt x="485" y="970"/>
                    <a:pt x="485" y="970"/>
                    <a:pt x="485" y="970"/>
                  </a:cubicBezTo>
                  <a:cubicBezTo>
                    <a:pt x="502" y="969"/>
                    <a:pt x="502" y="969"/>
                    <a:pt x="502" y="969"/>
                  </a:cubicBezTo>
                  <a:cubicBezTo>
                    <a:pt x="524" y="968"/>
                    <a:pt x="546" y="964"/>
                    <a:pt x="568" y="961"/>
                  </a:cubicBezTo>
                  <a:cubicBezTo>
                    <a:pt x="612" y="951"/>
                    <a:pt x="655" y="937"/>
                    <a:pt x="695" y="915"/>
                  </a:cubicBezTo>
                  <a:cubicBezTo>
                    <a:pt x="734" y="893"/>
                    <a:pt x="771" y="867"/>
                    <a:pt x="803" y="835"/>
                  </a:cubicBezTo>
                  <a:cubicBezTo>
                    <a:pt x="834" y="803"/>
                    <a:pt x="863" y="768"/>
                    <a:pt x="884" y="728"/>
                  </a:cubicBezTo>
                  <a:cubicBezTo>
                    <a:pt x="905" y="689"/>
                    <a:pt x="922" y="648"/>
                    <a:pt x="931" y="606"/>
                  </a:cubicBezTo>
                  <a:cubicBezTo>
                    <a:pt x="938" y="585"/>
                    <a:pt x="939" y="563"/>
                    <a:pt x="943" y="542"/>
                  </a:cubicBezTo>
                  <a:cubicBezTo>
                    <a:pt x="943" y="531"/>
                    <a:pt x="944" y="520"/>
                    <a:pt x="944" y="510"/>
                  </a:cubicBezTo>
                  <a:cubicBezTo>
                    <a:pt x="945" y="493"/>
                    <a:pt x="945" y="493"/>
                    <a:pt x="945" y="493"/>
                  </a:cubicBezTo>
                  <a:cubicBezTo>
                    <a:pt x="945" y="489"/>
                    <a:pt x="945" y="483"/>
                    <a:pt x="945" y="478"/>
                  </a:cubicBezTo>
                  <a:cubicBezTo>
                    <a:pt x="944" y="467"/>
                    <a:pt x="944" y="457"/>
                    <a:pt x="943" y="446"/>
                  </a:cubicBezTo>
                  <a:cubicBezTo>
                    <a:pt x="942" y="436"/>
                    <a:pt x="940" y="425"/>
                    <a:pt x="939" y="415"/>
                  </a:cubicBezTo>
                  <a:cubicBezTo>
                    <a:pt x="937" y="394"/>
                    <a:pt x="931" y="375"/>
                    <a:pt x="926" y="355"/>
                  </a:cubicBezTo>
                  <a:cubicBezTo>
                    <a:pt x="914" y="316"/>
                    <a:pt x="900" y="278"/>
                    <a:pt x="880" y="245"/>
                  </a:cubicBezTo>
                  <a:cubicBezTo>
                    <a:pt x="861" y="211"/>
                    <a:pt x="837" y="181"/>
                    <a:pt x="812" y="154"/>
                  </a:cubicBezTo>
                  <a:cubicBezTo>
                    <a:pt x="799" y="141"/>
                    <a:pt x="786" y="128"/>
                    <a:pt x="773" y="117"/>
                  </a:cubicBezTo>
                  <a:cubicBezTo>
                    <a:pt x="758" y="106"/>
                    <a:pt x="746" y="94"/>
                    <a:pt x="731" y="86"/>
                  </a:cubicBezTo>
                  <a:cubicBezTo>
                    <a:pt x="674" y="48"/>
                    <a:pt x="614" y="26"/>
                    <a:pt x="560" y="16"/>
                  </a:cubicBezTo>
                  <a:cubicBezTo>
                    <a:pt x="546" y="14"/>
                    <a:pt x="533" y="11"/>
                    <a:pt x="520" y="10"/>
                  </a:cubicBezTo>
                  <a:cubicBezTo>
                    <a:pt x="507" y="9"/>
                    <a:pt x="494" y="9"/>
                    <a:pt x="482" y="8"/>
                  </a:cubicBezTo>
                  <a:cubicBezTo>
                    <a:pt x="458" y="7"/>
                    <a:pt x="436" y="9"/>
                    <a:pt x="416" y="11"/>
                  </a:cubicBezTo>
                  <a:cubicBezTo>
                    <a:pt x="376" y="17"/>
                    <a:pt x="346" y="26"/>
                    <a:pt x="325" y="33"/>
                  </a:cubicBezTo>
                  <a:cubicBezTo>
                    <a:pt x="305" y="40"/>
                    <a:pt x="294" y="44"/>
                    <a:pt x="29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5" name="Freeform 113"/>
            <p:cNvSpPr>
              <a:spLocks/>
            </p:cNvSpPr>
            <p:nvPr/>
          </p:nvSpPr>
          <p:spPr bwMode="auto">
            <a:xfrm>
              <a:off x="937" y="761"/>
              <a:ext cx="7" cy="8"/>
            </a:xfrm>
            <a:custGeom>
              <a:avLst/>
              <a:gdLst>
                <a:gd name="T0" fmla="*/ 13 w 23"/>
                <a:gd name="T1" fmla="*/ 23 h 23"/>
                <a:gd name="T2" fmla="*/ 6 w 23"/>
                <a:gd name="T3" fmla="*/ 19 h 23"/>
                <a:gd name="T4" fmla="*/ 3 w 23"/>
                <a:gd name="T5" fmla="*/ 16 h 23"/>
                <a:gd name="T6" fmla="*/ 4 w 23"/>
                <a:gd name="T7" fmla="*/ 3 h 23"/>
                <a:gd name="T8" fmla="*/ 18 w 23"/>
                <a:gd name="T9" fmla="*/ 4 h 23"/>
                <a:gd name="T10" fmla="*/ 20 w 23"/>
                <a:gd name="T11" fmla="*/ 7 h 23"/>
                <a:gd name="T12" fmla="*/ 19 w 23"/>
                <a:gd name="T13" fmla="*/ 21 h 23"/>
                <a:gd name="T14" fmla="*/ 13 w 2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3" y="23"/>
                  </a:moveTo>
                  <a:cubicBezTo>
                    <a:pt x="10" y="23"/>
                    <a:pt x="7" y="22"/>
                    <a:pt x="6" y="19"/>
                  </a:cubicBezTo>
                  <a:cubicBezTo>
                    <a:pt x="3" y="16"/>
                    <a:pt x="3" y="16"/>
                    <a:pt x="3" y="16"/>
                  </a:cubicBezTo>
                  <a:cubicBezTo>
                    <a:pt x="0" y="12"/>
                    <a:pt x="0" y="7"/>
                    <a:pt x="4" y="3"/>
                  </a:cubicBezTo>
                  <a:cubicBezTo>
                    <a:pt x="8" y="0"/>
                    <a:pt x="14" y="0"/>
                    <a:pt x="18" y="4"/>
                  </a:cubicBezTo>
                  <a:cubicBezTo>
                    <a:pt x="20" y="7"/>
                    <a:pt x="20" y="7"/>
                    <a:pt x="20" y="7"/>
                  </a:cubicBezTo>
                  <a:cubicBezTo>
                    <a:pt x="23" y="11"/>
                    <a:pt x="23" y="17"/>
                    <a:pt x="19" y="21"/>
                  </a:cubicBezTo>
                  <a:cubicBezTo>
                    <a:pt x="17" y="22"/>
                    <a:pt x="15" y="23"/>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6" name="Freeform 114"/>
            <p:cNvSpPr>
              <a:spLocks noEditPoints="1"/>
            </p:cNvSpPr>
            <p:nvPr/>
          </p:nvSpPr>
          <p:spPr bwMode="auto">
            <a:xfrm>
              <a:off x="943" y="769"/>
              <a:ext cx="24" cy="27"/>
            </a:xfrm>
            <a:custGeom>
              <a:avLst/>
              <a:gdLst>
                <a:gd name="T0" fmla="*/ 61 w 71"/>
                <a:gd name="T1" fmla="*/ 80 h 80"/>
                <a:gd name="T2" fmla="*/ 54 w 71"/>
                <a:gd name="T3" fmla="*/ 77 h 80"/>
                <a:gd name="T4" fmla="*/ 49 w 71"/>
                <a:gd name="T5" fmla="*/ 71 h 80"/>
                <a:gd name="T6" fmla="*/ 50 w 71"/>
                <a:gd name="T7" fmla="*/ 58 h 80"/>
                <a:gd name="T8" fmla="*/ 63 w 71"/>
                <a:gd name="T9" fmla="*/ 59 h 80"/>
                <a:gd name="T10" fmla="*/ 68 w 71"/>
                <a:gd name="T11" fmla="*/ 64 h 80"/>
                <a:gd name="T12" fmla="*/ 67 w 71"/>
                <a:gd name="T13" fmla="*/ 78 h 80"/>
                <a:gd name="T14" fmla="*/ 61 w 71"/>
                <a:gd name="T15" fmla="*/ 80 h 80"/>
                <a:gd name="T16" fmla="*/ 38 w 71"/>
                <a:gd name="T17" fmla="*/ 53 h 80"/>
                <a:gd name="T18" fmla="*/ 31 w 71"/>
                <a:gd name="T19" fmla="*/ 49 h 80"/>
                <a:gd name="T20" fmla="*/ 26 w 71"/>
                <a:gd name="T21" fmla="*/ 44 h 80"/>
                <a:gd name="T22" fmla="*/ 27 w 71"/>
                <a:gd name="T23" fmla="*/ 31 h 80"/>
                <a:gd name="T24" fmla="*/ 41 w 71"/>
                <a:gd name="T25" fmla="*/ 32 h 80"/>
                <a:gd name="T26" fmla="*/ 45 w 71"/>
                <a:gd name="T27" fmla="*/ 37 h 80"/>
                <a:gd name="T28" fmla="*/ 44 w 71"/>
                <a:gd name="T29" fmla="*/ 51 h 80"/>
                <a:gd name="T30" fmla="*/ 38 w 71"/>
                <a:gd name="T31" fmla="*/ 53 h 80"/>
                <a:gd name="T32" fmla="*/ 15 w 71"/>
                <a:gd name="T33" fmla="*/ 26 h 80"/>
                <a:gd name="T34" fmla="*/ 8 w 71"/>
                <a:gd name="T35" fmla="*/ 22 h 80"/>
                <a:gd name="T36" fmla="*/ 4 w 71"/>
                <a:gd name="T37" fmla="*/ 17 h 80"/>
                <a:gd name="T38" fmla="*/ 5 w 71"/>
                <a:gd name="T39" fmla="*/ 4 h 80"/>
                <a:gd name="T40" fmla="*/ 18 w 71"/>
                <a:gd name="T41" fmla="*/ 5 h 80"/>
                <a:gd name="T42" fmla="*/ 23 w 71"/>
                <a:gd name="T43" fmla="*/ 10 h 80"/>
                <a:gd name="T44" fmla="*/ 22 w 71"/>
                <a:gd name="T45" fmla="*/ 24 h 80"/>
                <a:gd name="T46" fmla="*/ 15 w 71"/>
                <a:gd name="T47" fmla="*/ 2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80">
                  <a:moveTo>
                    <a:pt x="61" y="80"/>
                  </a:moveTo>
                  <a:cubicBezTo>
                    <a:pt x="58" y="80"/>
                    <a:pt x="55" y="79"/>
                    <a:pt x="54" y="77"/>
                  </a:cubicBezTo>
                  <a:cubicBezTo>
                    <a:pt x="49" y="71"/>
                    <a:pt x="49" y="71"/>
                    <a:pt x="49" y="71"/>
                  </a:cubicBezTo>
                  <a:cubicBezTo>
                    <a:pt x="46" y="67"/>
                    <a:pt x="46" y="61"/>
                    <a:pt x="50" y="58"/>
                  </a:cubicBezTo>
                  <a:cubicBezTo>
                    <a:pt x="54" y="54"/>
                    <a:pt x="60" y="55"/>
                    <a:pt x="63" y="59"/>
                  </a:cubicBezTo>
                  <a:cubicBezTo>
                    <a:pt x="68" y="64"/>
                    <a:pt x="68" y="64"/>
                    <a:pt x="68" y="64"/>
                  </a:cubicBezTo>
                  <a:cubicBezTo>
                    <a:pt x="71" y="68"/>
                    <a:pt x="71" y="74"/>
                    <a:pt x="67" y="78"/>
                  </a:cubicBezTo>
                  <a:cubicBezTo>
                    <a:pt x="65" y="79"/>
                    <a:pt x="63" y="80"/>
                    <a:pt x="61" y="80"/>
                  </a:cubicBezTo>
                  <a:close/>
                  <a:moveTo>
                    <a:pt x="38" y="53"/>
                  </a:moveTo>
                  <a:cubicBezTo>
                    <a:pt x="35" y="53"/>
                    <a:pt x="33" y="52"/>
                    <a:pt x="31" y="49"/>
                  </a:cubicBezTo>
                  <a:cubicBezTo>
                    <a:pt x="26" y="44"/>
                    <a:pt x="26" y="44"/>
                    <a:pt x="26" y="44"/>
                  </a:cubicBezTo>
                  <a:cubicBezTo>
                    <a:pt x="23" y="40"/>
                    <a:pt x="23" y="34"/>
                    <a:pt x="27" y="31"/>
                  </a:cubicBezTo>
                  <a:cubicBezTo>
                    <a:pt x="31" y="27"/>
                    <a:pt x="37" y="28"/>
                    <a:pt x="41" y="32"/>
                  </a:cubicBezTo>
                  <a:cubicBezTo>
                    <a:pt x="45" y="37"/>
                    <a:pt x="45" y="37"/>
                    <a:pt x="45" y="37"/>
                  </a:cubicBezTo>
                  <a:cubicBezTo>
                    <a:pt x="49" y="41"/>
                    <a:pt x="48" y="47"/>
                    <a:pt x="44" y="51"/>
                  </a:cubicBezTo>
                  <a:cubicBezTo>
                    <a:pt x="42" y="52"/>
                    <a:pt x="40" y="53"/>
                    <a:pt x="38" y="53"/>
                  </a:cubicBezTo>
                  <a:close/>
                  <a:moveTo>
                    <a:pt x="15" y="26"/>
                  </a:moveTo>
                  <a:cubicBezTo>
                    <a:pt x="13" y="26"/>
                    <a:pt x="10" y="25"/>
                    <a:pt x="8" y="22"/>
                  </a:cubicBezTo>
                  <a:cubicBezTo>
                    <a:pt x="4" y="17"/>
                    <a:pt x="4" y="17"/>
                    <a:pt x="4" y="17"/>
                  </a:cubicBezTo>
                  <a:cubicBezTo>
                    <a:pt x="0" y="13"/>
                    <a:pt x="1" y="7"/>
                    <a:pt x="5" y="4"/>
                  </a:cubicBezTo>
                  <a:cubicBezTo>
                    <a:pt x="9" y="0"/>
                    <a:pt x="15" y="1"/>
                    <a:pt x="18" y="5"/>
                  </a:cubicBezTo>
                  <a:cubicBezTo>
                    <a:pt x="23" y="10"/>
                    <a:pt x="23" y="10"/>
                    <a:pt x="23" y="10"/>
                  </a:cubicBezTo>
                  <a:cubicBezTo>
                    <a:pt x="26" y="14"/>
                    <a:pt x="26" y="20"/>
                    <a:pt x="22" y="24"/>
                  </a:cubicBezTo>
                  <a:cubicBezTo>
                    <a:pt x="20" y="25"/>
                    <a:pt x="18" y="26"/>
                    <a:pt x="1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7" name="Freeform 115"/>
            <p:cNvSpPr>
              <a:spLocks/>
            </p:cNvSpPr>
            <p:nvPr/>
          </p:nvSpPr>
          <p:spPr bwMode="auto">
            <a:xfrm>
              <a:off x="966" y="796"/>
              <a:ext cx="8" cy="8"/>
            </a:xfrm>
            <a:custGeom>
              <a:avLst/>
              <a:gdLst>
                <a:gd name="T0" fmla="*/ 13 w 24"/>
                <a:gd name="T1" fmla="*/ 23 h 23"/>
                <a:gd name="T2" fmla="*/ 6 w 24"/>
                <a:gd name="T3" fmla="*/ 20 h 23"/>
                <a:gd name="T4" fmla="*/ 4 w 24"/>
                <a:gd name="T5" fmla="*/ 17 h 23"/>
                <a:gd name="T6" fmla="*/ 5 w 24"/>
                <a:gd name="T7" fmla="*/ 4 h 23"/>
                <a:gd name="T8" fmla="*/ 18 w 24"/>
                <a:gd name="T9" fmla="*/ 5 h 23"/>
                <a:gd name="T10" fmla="*/ 21 w 24"/>
                <a:gd name="T11" fmla="*/ 8 h 23"/>
                <a:gd name="T12" fmla="*/ 19 w 24"/>
                <a:gd name="T13" fmla="*/ 21 h 23"/>
                <a:gd name="T14" fmla="*/ 13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13" y="23"/>
                  </a:moveTo>
                  <a:cubicBezTo>
                    <a:pt x="11" y="23"/>
                    <a:pt x="8" y="22"/>
                    <a:pt x="6" y="20"/>
                  </a:cubicBezTo>
                  <a:cubicBezTo>
                    <a:pt x="4" y="17"/>
                    <a:pt x="4" y="17"/>
                    <a:pt x="4" y="17"/>
                  </a:cubicBezTo>
                  <a:cubicBezTo>
                    <a:pt x="0" y="13"/>
                    <a:pt x="1" y="7"/>
                    <a:pt x="5" y="4"/>
                  </a:cubicBezTo>
                  <a:cubicBezTo>
                    <a:pt x="9" y="0"/>
                    <a:pt x="15" y="1"/>
                    <a:pt x="18" y="5"/>
                  </a:cubicBezTo>
                  <a:cubicBezTo>
                    <a:pt x="21" y="8"/>
                    <a:pt x="21" y="8"/>
                    <a:pt x="21" y="8"/>
                  </a:cubicBezTo>
                  <a:cubicBezTo>
                    <a:pt x="24" y="12"/>
                    <a:pt x="23" y="18"/>
                    <a:pt x="19" y="21"/>
                  </a:cubicBezTo>
                  <a:cubicBezTo>
                    <a:pt x="18" y="23"/>
                    <a:pt x="15" y="23"/>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8" name="Freeform 116"/>
            <p:cNvSpPr>
              <a:spLocks/>
            </p:cNvSpPr>
            <p:nvPr/>
          </p:nvSpPr>
          <p:spPr bwMode="auto">
            <a:xfrm>
              <a:off x="848" y="897"/>
              <a:ext cx="8" cy="7"/>
            </a:xfrm>
            <a:custGeom>
              <a:avLst/>
              <a:gdLst>
                <a:gd name="T0" fmla="*/ 14 w 24"/>
                <a:gd name="T1" fmla="*/ 21 h 21"/>
                <a:gd name="T2" fmla="*/ 12 w 24"/>
                <a:gd name="T3" fmla="*/ 21 h 21"/>
                <a:gd name="T4" fmla="*/ 8 w 24"/>
                <a:gd name="T5" fmla="*/ 20 h 21"/>
                <a:gd name="T6" fmla="*/ 1 w 24"/>
                <a:gd name="T7" fmla="*/ 9 h 21"/>
                <a:gd name="T8" fmla="*/ 12 w 24"/>
                <a:gd name="T9" fmla="*/ 1 h 21"/>
                <a:gd name="T10" fmla="*/ 15 w 24"/>
                <a:gd name="T11" fmla="*/ 2 h 21"/>
                <a:gd name="T12" fmla="*/ 23 w 24"/>
                <a:gd name="T13" fmla="*/ 13 h 21"/>
                <a:gd name="T14" fmla="*/ 14 w 2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1">
                  <a:moveTo>
                    <a:pt x="14" y="21"/>
                  </a:moveTo>
                  <a:cubicBezTo>
                    <a:pt x="13" y="21"/>
                    <a:pt x="13" y="21"/>
                    <a:pt x="12" y="21"/>
                  </a:cubicBezTo>
                  <a:cubicBezTo>
                    <a:pt x="8" y="20"/>
                    <a:pt x="8" y="20"/>
                    <a:pt x="8" y="20"/>
                  </a:cubicBezTo>
                  <a:cubicBezTo>
                    <a:pt x="3" y="19"/>
                    <a:pt x="0" y="14"/>
                    <a:pt x="1" y="9"/>
                  </a:cubicBezTo>
                  <a:cubicBezTo>
                    <a:pt x="2" y="4"/>
                    <a:pt x="6" y="0"/>
                    <a:pt x="12" y="1"/>
                  </a:cubicBezTo>
                  <a:cubicBezTo>
                    <a:pt x="15" y="2"/>
                    <a:pt x="15" y="2"/>
                    <a:pt x="15" y="2"/>
                  </a:cubicBezTo>
                  <a:cubicBezTo>
                    <a:pt x="20" y="3"/>
                    <a:pt x="24" y="8"/>
                    <a:pt x="23" y="13"/>
                  </a:cubicBezTo>
                  <a:cubicBezTo>
                    <a:pt x="22" y="17"/>
                    <a:pt x="18" y="21"/>
                    <a:pt x="1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39" name="Freeform 117"/>
            <p:cNvSpPr>
              <a:spLocks noEditPoints="1"/>
            </p:cNvSpPr>
            <p:nvPr/>
          </p:nvSpPr>
          <p:spPr bwMode="auto">
            <a:xfrm>
              <a:off x="859" y="899"/>
              <a:ext cx="32" cy="11"/>
            </a:xfrm>
            <a:custGeom>
              <a:avLst/>
              <a:gdLst>
                <a:gd name="T0" fmla="*/ 87 w 97"/>
                <a:gd name="T1" fmla="*/ 33 h 33"/>
                <a:gd name="T2" fmla="*/ 85 w 97"/>
                <a:gd name="T3" fmla="*/ 33 h 33"/>
                <a:gd name="T4" fmla="*/ 78 w 97"/>
                <a:gd name="T5" fmla="*/ 32 h 33"/>
                <a:gd name="T6" fmla="*/ 71 w 97"/>
                <a:gd name="T7" fmla="*/ 21 h 33"/>
                <a:gd name="T8" fmla="*/ 82 w 97"/>
                <a:gd name="T9" fmla="*/ 13 h 33"/>
                <a:gd name="T10" fmla="*/ 88 w 97"/>
                <a:gd name="T11" fmla="*/ 14 h 33"/>
                <a:gd name="T12" fmla="*/ 96 w 97"/>
                <a:gd name="T13" fmla="*/ 25 h 33"/>
                <a:gd name="T14" fmla="*/ 87 w 97"/>
                <a:gd name="T15" fmla="*/ 33 h 33"/>
                <a:gd name="T16" fmla="*/ 52 w 97"/>
                <a:gd name="T17" fmla="*/ 27 h 33"/>
                <a:gd name="T18" fmla="*/ 50 w 97"/>
                <a:gd name="T19" fmla="*/ 27 h 33"/>
                <a:gd name="T20" fmla="*/ 43 w 97"/>
                <a:gd name="T21" fmla="*/ 26 h 33"/>
                <a:gd name="T22" fmla="*/ 36 w 97"/>
                <a:gd name="T23" fmla="*/ 15 h 33"/>
                <a:gd name="T24" fmla="*/ 47 w 97"/>
                <a:gd name="T25" fmla="*/ 7 h 33"/>
                <a:gd name="T26" fmla="*/ 54 w 97"/>
                <a:gd name="T27" fmla="*/ 8 h 33"/>
                <a:gd name="T28" fmla="*/ 61 w 97"/>
                <a:gd name="T29" fmla="*/ 19 h 33"/>
                <a:gd name="T30" fmla="*/ 52 w 97"/>
                <a:gd name="T31" fmla="*/ 27 h 33"/>
                <a:gd name="T32" fmla="*/ 17 w 97"/>
                <a:gd name="T33" fmla="*/ 21 h 33"/>
                <a:gd name="T34" fmla="*/ 16 w 97"/>
                <a:gd name="T35" fmla="*/ 21 h 33"/>
                <a:gd name="T36" fmla="*/ 9 w 97"/>
                <a:gd name="T37" fmla="*/ 19 h 33"/>
                <a:gd name="T38" fmla="*/ 1 w 97"/>
                <a:gd name="T39" fmla="*/ 8 h 33"/>
                <a:gd name="T40" fmla="*/ 12 w 97"/>
                <a:gd name="T41" fmla="*/ 1 h 33"/>
                <a:gd name="T42" fmla="*/ 19 w 97"/>
                <a:gd name="T43" fmla="*/ 2 h 33"/>
                <a:gd name="T44" fmla="*/ 27 w 97"/>
                <a:gd name="T45" fmla="*/ 13 h 33"/>
                <a:gd name="T46" fmla="*/ 17 w 97"/>
                <a:gd name="T4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33">
                  <a:moveTo>
                    <a:pt x="87" y="33"/>
                  </a:moveTo>
                  <a:cubicBezTo>
                    <a:pt x="86" y="33"/>
                    <a:pt x="86" y="33"/>
                    <a:pt x="85" y="33"/>
                  </a:cubicBezTo>
                  <a:cubicBezTo>
                    <a:pt x="78" y="32"/>
                    <a:pt x="78" y="32"/>
                    <a:pt x="78" y="32"/>
                  </a:cubicBezTo>
                  <a:cubicBezTo>
                    <a:pt x="73" y="31"/>
                    <a:pt x="70" y="26"/>
                    <a:pt x="71" y="21"/>
                  </a:cubicBezTo>
                  <a:cubicBezTo>
                    <a:pt x="71" y="16"/>
                    <a:pt x="76" y="12"/>
                    <a:pt x="82" y="13"/>
                  </a:cubicBezTo>
                  <a:cubicBezTo>
                    <a:pt x="88" y="14"/>
                    <a:pt x="88" y="14"/>
                    <a:pt x="88" y="14"/>
                  </a:cubicBezTo>
                  <a:cubicBezTo>
                    <a:pt x="94" y="15"/>
                    <a:pt x="97" y="20"/>
                    <a:pt x="96" y="25"/>
                  </a:cubicBezTo>
                  <a:cubicBezTo>
                    <a:pt x="95" y="30"/>
                    <a:pt x="91" y="33"/>
                    <a:pt x="87" y="33"/>
                  </a:cubicBezTo>
                  <a:close/>
                  <a:moveTo>
                    <a:pt x="52" y="27"/>
                  </a:moveTo>
                  <a:cubicBezTo>
                    <a:pt x="52" y="27"/>
                    <a:pt x="51" y="27"/>
                    <a:pt x="50" y="27"/>
                  </a:cubicBezTo>
                  <a:cubicBezTo>
                    <a:pt x="43" y="26"/>
                    <a:pt x="43" y="26"/>
                    <a:pt x="43" y="26"/>
                  </a:cubicBezTo>
                  <a:cubicBezTo>
                    <a:pt x="38" y="25"/>
                    <a:pt x="35" y="20"/>
                    <a:pt x="36" y="15"/>
                  </a:cubicBezTo>
                  <a:cubicBezTo>
                    <a:pt x="37" y="9"/>
                    <a:pt x="42" y="6"/>
                    <a:pt x="47" y="7"/>
                  </a:cubicBezTo>
                  <a:cubicBezTo>
                    <a:pt x="54" y="8"/>
                    <a:pt x="54" y="8"/>
                    <a:pt x="54" y="8"/>
                  </a:cubicBezTo>
                  <a:cubicBezTo>
                    <a:pt x="59" y="9"/>
                    <a:pt x="62" y="14"/>
                    <a:pt x="61" y="19"/>
                  </a:cubicBezTo>
                  <a:cubicBezTo>
                    <a:pt x="61" y="24"/>
                    <a:pt x="57" y="27"/>
                    <a:pt x="52" y="27"/>
                  </a:cubicBezTo>
                  <a:close/>
                  <a:moveTo>
                    <a:pt x="17" y="21"/>
                  </a:moveTo>
                  <a:cubicBezTo>
                    <a:pt x="17" y="21"/>
                    <a:pt x="16" y="21"/>
                    <a:pt x="16" y="21"/>
                  </a:cubicBezTo>
                  <a:cubicBezTo>
                    <a:pt x="9" y="19"/>
                    <a:pt x="9" y="19"/>
                    <a:pt x="9" y="19"/>
                  </a:cubicBezTo>
                  <a:cubicBezTo>
                    <a:pt x="4" y="19"/>
                    <a:pt x="0" y="14"/>
                    <a:pt x="1" y="8"/>
                  </a:cubicBezTo>
                  <a:cubicBezTo>
                    <a:pt x="2" y="3"/>
                    <a:pt x="7" y="0"/>
                    <a:pt x="12" y="1"/>
                  </a:cubicBezTo>
                  <a:cubicBezTo>
                    <a:pt x="19" y="2"/>
                    <a:pt x="19" y="2"/>
                    <a:pt x="19" y="2"/>
                  </a:cubicBezTo>
                  <a:cubicBezTo>
                    <a:pt x="24" y="3"/>
                    <a:pt x="28" y="8"/>
                    <a:pt x="27" y="13"/>
                  </a:cubicBezTo>
                  <a:cubicBezTo>
                    <a:pt x="26" y="18"/>
                    <a:pt x="22" y="21"/>
                    <a:pt x="1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0" name="Freeform 118"/>
            <p:cNvSpPr>
              <a:spLocks/>
            </p:cNvSpPr>
            <p:nvPr/>
          </p:nvSpPr>
          <p:spPr bwMode="auto">
            <a:xfrm>
              <a:off x="894" y="905"/>
              <a:ext cx="8" cy="7"/>
            </a:xfrm>
            <a:custGeom>
              <a:avLst/>
              <a:gdLst>
                <a:gd name="T0" fmla="*/ 14 w 25"/>
                <a:gd name="T1" fmla="*/ 21 h 21"/>
                <a:gd name="T2" fmla="*/ 13 w 25"/>
                <a:gd name="T3" fmla="*/ 21 h 21"/>
                <a:gd name="T4" fmla="*/ 9 w 25"/>
                <a:gd name="T5" fmla="*/ 20 h 21"/>
                <a:gd name="T6" fmla="*/ 1 w 25"/>
                <a:gd name="T7" fmla="*/ 9 h 21"/>
                <a:gd name="T8" fmla="*/ 12 w 25"/>
                <a:gd name="T9" fmla="*/ 1 h 21"/>
                <a:gd name="T10" fmla="*/ 16 w 25"/>
                <a:gd name="T11" fmla="*/ 2 h 21"/>
                <a:gd name="T12" fmla="*/ 24 w 25"/>
                <a:gd name="T13" fmla="*/ 13 h 21"/>
                <a:gd name="T14" fmla="*/ 14 w 25"/>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1">
                  <a:moveTo>
                    <a:pt x="14" y="21"/>
                  </a:moveTo>
                  <a:cubicBezTo>
                    <a:pt x="14" y="21"/>
                    <a:pt x="13" y="21"/>
                    <a:pt x="13" y="21"/>
                  </a:cubicBezTo>
                  <a:cubicBezTo>
                    <a:pt x="9" y="20"/>
                    <a:pt x="9" y="20"/>
                    <a:pt x="9" y="20"/>
                  </a:cubicBezTo>
                  <a:cubicBezTo>
                    <a:pt x="4" y="19"/>
                    <a:pt x="0" y="14"/>
                    <a:pt x="1" y="9"/>
                  </a:cubicBezTo>
                  <a:cubicBezTo>
                    <a:pt x="2" y="4"/>
                    <a:pt x="7" y="0"/>
                    <a:pt x="12" y="1"/>
                  </a:cubicBezTo>
                  <a:cubicBezTo>
                    <a:pt x="16" y="2"/>
                    <a:pt x="16" y="2"/>
                    <a:pt x="16" y="2"/>
                  </a:cubicBezTo>
                  <a:cubicBezTo>
                    <a:pt x="21" y="3"/>
                    <a:pt x="25" y="8"/>
                    <a:pt x="24" y="13"/>
                  </a:cubicBezTo>
                  <a:cubicBezTo>
                    <a:pt x="23" y="18"/>
                    <a:pt x="19" y="21"/>
                    <a:pt x="1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1" name="Freeform 119"/>
            <p:cNvSpPr>
              <a:spLocks/>
            </p:cNvSpPr>
            <p:nvPr/>
          </p:nvSpPr>
          <p:spPr bwMode="auto">
            <a:xfrm>
              <a:off x="868" y="1058"/>
              <a:ext cx="8" cy="7"/>
            </a:xfrm>
            <a:custGeom>
              <a:avLst/>
              <a:gdLst>
                <a:gd name="T0" fmla="*/ 11 w 25"/>
                <a:gd name="T1" fmla="*/ 22 h 22"/>
                <a:gd name="T2" fmla="*/ 3 w 25"/>
                <a:gd name="T3" fmla="*/ 17 h 22"/>
                <a:gd name="T4" fmla="*/ 6 w 25"/>
                <a:gd name="T5" fmla="*/ 4 h 22"/>
                <a:gd name="T6" fmla="*/ 10 w 25"/>
                <a:gd name="T7" fmla="*/ 2 h 22"/>
                <a:gd name="T8" fmla="*/ 23 w 25"/>
                <a:gd name="T9" fmla="*/ 6 h 22"/>
                <a:gd name="T10" fmla="*/ 19 w 25"/>
                <a:gd name="T11" fmla="*/ 19 h 22"/>
                <a:gd name="T12" fmla="*/ 16 w 25"/>
                <a:gd name="T13" fmla="*/ 21 h 22"/>
                <a:gd name="T14" fmla="*/ 11 w 2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2">
                  <a:moveTo>
                    <a:pt x="11" y="22"/>
                  </a:moveTo>
                  <a:cubicBezTo>
                    <a:pt x="8" y="22"/>
                    <a:pt x="5" y="20"/>
                    <a:pt x="3" y="17"/>
                  </a:cubicBezTo>
                  <a:cubicBezTo>
                    <a:pt x="0" y="13"/>
                    <a:pt x="2" y="7"/>
                    <a:pt x="6" y="4"/>
                  </a:cubicBezTo>
                  <a:cubicBezTo>
                    <a:pt x="10" y="2"/>
                    <a:pt x="10" y="2"/>
                    <a:pt x="10" y="2"/>
                  </a:cubicBezTo>
                  <a:cubicBezTo>
                    <a:pt x="14" y="0"/>
                    <a:pt x="20" y="1"/>
                    <a:pt x="23" y="6"/>
                  </a:cubicBezTo>
                  <a:cubicBezTo>
                    <a:pt x="25" y="10"/>
                    <a:pt x="24" y="16"/>
                    <a:pt x="19" y="19"/>
                  </a:cubicBezTo>
                  <a:cubicBezTo>
                    <a:pt x="16" y="21"/>
                    <a:pt x="16" y="21"/>
                    <a:pt x="16" y="21"/>
                  </a:cubicBezTo>
                  <a:cubicBezTo>
                    <a:pt x="14" y="22"/>
                    <a:pt x="13" y="22"/>
                    <a:pt x="1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2" name="Freeform 120"/>
            <p:cNvSpPr>
              <a:spLocks noEditPoints="1"/>
            </p:cNvSpPr>
            <p:nvPr/>
          </p:nvSpPr>
          <p:spPr bwMode="auto">
            <a:xfrm>
              <a:off x="877" y="1040"/>
              <a:ext cx="30" cy="20"/>
            </a:xfrm>
            <a:custGeom>
              <a:avLst/>
              <a:gdLst>
                <a:gd name="T0" fmla="*/ 11 w 89"/>
                <a:gd name="T1" fmla="*/ 59 h 59"/>
                <a:gd name="T2" fmla="*/ 3 w 89"/>
                <a:gd name="T3" fmla="*/ 54 h 59"/>
                <a:gd name="T4" fmla="*/ 6 w 89"/>
                <a:gd name="T5" fmla="*/ 41 h 59"/>
                <a:gd name="T6" fmla="*/ 12 w 89"/>
                <a:gd name="T7" fmla="*/ 38 h 59"/>
                <a:gd name="T8" fmla="*/ 25 w 89"/>
                <a:gd name="T9" fmla="*/ 41 h 59"/>
                <a:gd name="T10" fmla="*/ 22 w 89"/>
                <a:gd name="T11" fmla="*/ 54 h 59"/>
                <a:gd name="T12" fmla="*/ 15 w 89"/>
                <a:gd name="T13" fmla="*/ 58 h 59"/>
                <a:gd name="T14" fmla="*/ 11 w 89"/>
                <a:gd name="T15" fmla="*/ 59 h 59"/>
                <a:gd name="T16" fmla="*/ 41 w 89"/>
                <a:gd name="T17" fmla="*/ 41 h 59"/>
                <a:gd name="T18" fmla="*/ 33 w 89"/>
                <a:gd name="T19" fmla="*/ 37 h 59"/>
                <a:gd name="T20" fmla="*/ 37 w 89"/>
                <a:gd name="T21" fmla="*/ 24 h 59"/>
                <a:gd name="T22" fmla="*/ 43 w 89"/>
                <a:gd name="T23" fmla="*/ 20 h 59"/>
                <a:gd name="T24" fmla="*/ 56 w 89"/>
                <a:gd name="T25" fmla="*/ 24 h 59"/>
                <a:gd name="T26" fmla="*/ 52 w 89"/>
                <a:gd name="T27" fmla="*/ 37 h 59"/>
                <a:gd name="T28" fmla="*/ 46 w 89"/>
                <a:gd name="T29" fmla="*/ 40 h 59"/>
                <a:gd name="T30" fmla="*/ 41 w 89"/>
                <a:gd name="T31" fmla="*/ 41 h 59"/>
                <a:gd name="T32" fmla="*/ 72 w 89"/>
                <a:gd name="T33" fmla="*/ 24 h 59"/>
                <a:gd name="T34" fmla="*/ 64 w 89"/>
                <a:gd name="T35" fmla="*/ 19 h 59"/>
                <a:gd name="T36" fmla="*/ 67 w 89"/>
                <a:gd name="T37" fmla="*/ 6 h 59"/>
                <a:gd name="T38" fmla="*/ 73 w 89"/>
                <a:gd name="T39" fmla="*/ 3 h 59"/>
                <a:gd name="T40" fmla="*/ 86 w 89"/>
                <a:gd name="T41" fmla="*/ 6 h 59"/>
                <a:gd name="T42" fmla="*/ 83 w 89"/>
                <a:gd name="T43" fmla="*/ 19 h 59"/>
                <a:gd name="T44" fmla="*/ 77 w 89"/>
                <a:gd name="T45" fmla="*/ 22 h 59"/>
                <a:gd name="T46" fmla="*/ 72 w 89"/>
                <a:gd name="T47"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59">
                  <a:moveTo>
                    <a:pt x="11" y="59"/>
                  </a:moveTo>
                  <a:cubicBezTo>
                    <a:pt x="7" y="59"/>
                    <a:pt x="4" y="57"/>
                    <a:pt x="3" y="54"/>
                  </a:cubicBezTo>
                  <a:cubicBezTo>
                    <a:pt x="0" y="50"/>
                    <a:pt x="1" y="44"/>
                    <a:pt x="6" y="41"/>
                  </a:cubicBezTo>
                  <a:cubicBezTo>
                    <a:pt x="12" y="38"/>
                    <a:pt x="12" y="38"/>
                    <a:pt x="12" y="38"/>
                  </a:cubicBezTo>
                  <a:cubicBezTo>
                    <a:pt x="17" y="35"/>
                    <a:pt x="22" y="37"/>
                    <a:pt x="25" y="41"/>
                  </a:cubicBezTo>
                  <a:cubicBezTo>
                    <a:pt x="28" y="46"/>
                    <a:pt x="26" y="52"/>
                    <a:pt x="22" y="54"/>
                  </a:cubicBezTo>
                  <a:cubicBezTo>
                    <a:pt x="15" y="58"/>
                    <a:pt x="15" y="58"/>
                    <a:pt x="15" y="58"/>
                  </a:cubicBezTo>
                  <a:cubicBezTo>
                    <a:pt x="14" y="59"/>
                    <a:pt x="12" y="59"/>
                    <a:pt x="11" y="59"/>
                  </a:cubicBezTo>
                  <a:close/>
                  <a:moveTo>
                    <a:pt x="41" y="41"/>
                  </a:moveTo>
                  <a:cubicBezTo>
                    <a:pt x="38" y="41"/>
                    <a:pt x="35" y="40"/>
                    <a:pt x="33" y="37"/>
                  </a:cubicBezTo>
                  <a:cubicBezTo>
                    <a:pt x="31" y="32"/>
                    <a:pt x="32" y="26"/>
                    <a:pt x="37" y="24"/>
                  </a:cubicBezTo>
                  <a:cubicBezTo>
                    <a:pt x="43" y="20"/>
                    <a:pt x="43" y="20"/>
                    <a:pt x="43" y="20"/>
                  </a:cubicBezTo>
                  <a:cubicBezTo>
                    <a:pt x="47" y="18"/>
                    <a:pt x="53" y="19"/>
                    <a:pt x="56" y="24"/>
                  </a:cubicBezTo>
                  <a:cubicBezTo>
                    <a:pt x="58" y="28"/>
                    <a:pt x="57" y="34"/>
                    <a:pt x="52" y="37"/>
                  </a:cubicBezTo>
                  <a:cubicBezTo>
                    <a:pt x="46" y="40"/>
                    <a:pt x="46" y="40"/>
                    <a:pt x="46" y="40"/>
                  </a:cubicBezTo>
                  <a:cubicBezTo>
                    <a:pt x="45" y="41"/>
                    <a:pt x="43" y="41"/>
                    <a:pt x="41" y="41"/>
                  </a:cubicBezTo>
                  <a:close/>
                  <a:moveTo>
                    <a:pt x="72" y="24"/>
                  </a:moveTo>
                  <a:cubicBezTo>
                    <a:pt x="69" y="24"/>
                    <a:pt x="65" y="22"/>
                    <a:pt x="64" y="19"/>
                  </a:cubicBezTo>
                  <a:cubicBezTo>
                    <a:pt x="61" y="14"/>
                    <a:pt x="63" y="9"/>
                    <a:pt x="67" y="6"/>
                  </a:cubicBezTo>
                  <a:cubicBezTo>
                    <a:pt x="73" y="3"/>
                    <a:pt x="73" y="3"/>
                    <a:pt x="73" y="3"/>
                  </a:cubicBezTo>
                  <a:cubicBezTo>
                    <a:pt x="78" y="0"/>
                    <a:pt x="84" y="1"/>
                    <a:pt x="86" y="6"/>
                  </a:cubicBezTo>
                  <a:cubicBezTo>
                    <a:pt x="89" y="11"/>
                    <a:pt x="87" y="16"/>
                    <a:pt x="83" y="19"/>
                  </a:cubicBezTo>
                  <a:cubicBezTo>
                    <a:pt x="77" y="22"/>
                    <a:pt x="77" y="22"/>
                    <a:pt x="77" y="22"/>
                  </a:cubicBezTo>
                  <a:cubicBezTo>
                    <a:pt x="75" y="23"/>
                    <a:pt x="73" y="24"/>
                    <a:pt x="7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3" name="Freeform 121"/>
            <p:cNvSpPr>
              <a:spLocks/>
            </p:cNvSpPr>
            <p:nvPr/>
          </p:nvSpPr>
          <p:spPr bwMode="auto">
            <a:xfrm>
              <a:off x="908" y="1035"/>
              <a:ext cx="8" cy="7"/>
            </a:xfrm>
            <a:custGeom>
              <a:avLst/>
              <a:gdLst>
                <a:gd name="T0" fmla="*/ 10 w 25"/>
                <a:gd name="T1" fmla="*/ 22 h 22"/>
                <a:gd name="T2" fmla="*/ 2 w 25"/>
                <a:gd name="T3" fmla="*/ 17 h 22"/>
                <a:gd name="T4" fmla="*/ 6 w 25"/>
                <a:gd name="T5" fmla="*/ 5 h 22"/>
                <a:gd name="T6" fmla="*/ 9 w 25"/>
                <a:gd name="T7" fmla="*/ 3 h 22"/>
                <a:gd name="T8" fmla="*/ 22 w 25"/>
                <a:gd name="T9" fmla="*/ 6 h 22"/>
                <a:gd name="T10" fmla="*/ 18 w 25"/>
                <a:gd name="T11" fmla="*/ 19 h 22"/>
                <a:gd name="T12" fmla="*/ 15 w 25"/>
                <a:gd name="T13" fmla="*/ 21 h 22"/>
                <a:gd name="T14" fmla="*/ 10 w 2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2">
                  <a:moveTo>
                    <a:pt x="10" y="22"/>
                  </a:moveTo>
                  <a:cubicBezTo>
                    <a:pt x="7" y="22"/>
                    <a:pt x="4" y="20"/>
                    <a:pt x="2" y="17"/>
                  </a:cubicBezTo>
                  <a:cubicBezTo>
                    <a:pt x="0" y="13"/>
                    <a:pt x="1" y="7"/>
                    <a:pt x="6" y="5"/>
                  </a:cubicBezTo>
                  <a:cubicBezTo>
                    <a:pt x="9" y="3"/>
                    <a:pt x="9" y="3"/>
                    <a:pt x="9" y="3"/>
                  </a:cubicBezTo>
                  <a:cubicBezTo>
                    <a:pt x="13" y="0"/>
                    <a:pt x="19" y="1"/>
                    <a:pt x="22" y="6"/>
                  </a:cubicBezTo>
                  <a:cubicBezTo>
                    <a:pt x="25" y="11"/>
                    <a:pt x="23" y="16"/>
                    <a:pt x="18" y="19"/>
                  </a:cubicBezTo>
                  <a:cubicBezTo>
                    <a:pt x="15" y="21"/>
                    <a:pt x="15" y="21"/>
                    <a:pt x="15" y="21"/>
                  </a:cubicBezTo>
                  <a:cubicBezTo>
                    <a:pt x="14" y="22"/>
                    <a:pt x="12" y="22"/>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4" name="Freeform 122"/>
            <p:cNvSpPr>
              <a:spLocks/>
            </p:cNvSpPr>
            <p:nvPr/>
          </p:nvSpPr>
          <p:spPr bwMode="auto">
            <a:xfrm>
              <a:off x="986" y="1168"/>
              <a:ext cx="8" cy="8"/>
            </a:xfrm>
            <a:custGeom>
              <a:avLst/>
              <a:gdLst>
                <a:gd name="T0" fmla="*/ 11 w 23"/>
                <a:gd name="T1" fmla="*/ 24 h 24"/>
                <a:gd name="T2" fmla="*/ 8 w 23"/>
                <a:gd name="T3" fmla="*/ 24 h 24"/>
                <a:gd name="T4" fmla="*/ 2 w 23"/>
                <a:gd name="T5" fmla="*/ 11 h 24"/>
                <a:gd name="T6" fmla="*/ 3 w 23"/>
                <a:gd name="T7" fmla="*/ 8 h 24"/>
                <a:gd name="T8" fmla="*/ 16 w 23"/>
                <a:gd name="T9" fmla="*/ 2 h 24"/>
                <a:gd name="T10" fmla="*/ 21 w 23"/>
                <a:gd name="T11" fmla="*/ 14 h 24"/>
                <a:gd name="T12" fmla="*/ 20 w 23"/>
                <a:gd name="T13" fmla="*/ 18 h 24"/>
                <a:gd name="T14" fmla="*/ 11 w 23"/>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11" y="24"/>
                  </a:moveTo>
                  <a:cubicBezTo>
                    <a:pt x="10" y="24"/>
                    <a:pt x="9" y="24"/>
                    <a:pt x="8" y="24"/>
                  </a:cubicBezTo>
                  <a:cubicBezTo>
                    <a:pt x="3" y="22"/>
                    <a:pt x="0" y="16"/>
                    <a:pt x="2" y="11"/>
                  </a:cubicBezTo>
                  <a:cubicBezTo>
                    <a:pt x="3" y="8"/>
                    <a:pt x="3" y="8"/>
                    <a:pt x="3" y="8"/>
                  </a:cubicBezTo>
                  <a:cubicBezTo>
                    <a:pt x="5" y="3"/>
                    <a:pt x="11" y="0"/>
                    <a:pt x="16" y="2"/>
                  </a:cubicBezTo>
                  <a:cubicBezTo>
                    <a:pt x="21" y="4"/>
                    <a:pt x="23" y="9"/>
                    <a:pt x="21" y="14"/>
                  </a:cubicBezTo>
                  <a:cubicBezTo>
                    <a:pt x="20" y="18"/>
                    <a:pt x="20" y="18"/>
                    <a:pt x="20" y="18"/>
                  </a:cubicBezTo>
                  <a:cubicBezTo>
                    <a:pt x="19" y="22"/>
                    <a:pt x="15" y="24"/>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5" name="Freeform 123"/>
            <p:cNvSpPr>
              <a:spLocks noEditPoints="1"/>
            </p:cNvSpPr>
            <p:nvPr/>
          </p:nvSpPr>
          <p:spPr bwMode="auto">
            <a:xfrm>
              <a:off x="990" y="1135"/>
              <a:ext cx="16" cy="31"/>
            </a:xfrm>
            <a:custGeom>
              <a:avLst/>
              <a:gdLst>
                <a:gd name="T0" fmla="*/ 11 w 48"/>
                <a:gd name="T1" fmla="*/ 93 h 93"/>
                <a:gd name="T2" fmla="*/ 8 w 48"/>
                <a:gd name="T3" fmla="*/ 92 h 93"/>
                <a:gd name="T4" fmla="*/ 2 w 48"/>
                <a:gd name="T5" fmla="*/ 80 h 93"/>
                <a:gd name="T6" fmla="*/ 5 w 48"/>
                <a:gd name="T7" fmla="*/ 74 h 93"/>
                <a:gd name="T8" fmla="*/ 17 w 48"/>
                <a:gd name="T9" fmla="*/ 68 h 93"/>
                <a:gd name="T10" fmla="*/ 22 w 48"/>
                <a:gd name="T11" fmla="*/ 80 h 93"/>
                <a:gd name="T12" fmla="*/ 20 w 48"/>
                <a:gd name="T13" fmla="*/ 87 h 93"/>
                <a:gd name="T14" fmla="*/ 11 w 48"/>
                <a:gd name="T15" fmla="*/ 93 h 93"/>
                <a:gd name="T16" fmla="*/ 23 w 48"/>
                <a:gd name="T17" fmla="*/ 60 h 93"/>
                <a:gd name="T18" fmla="*/ 20 w 48"/>
                <a:gd name="T19" fmla="*/ 59 h 93"/>
                <a:gd name="T20" fmla="*/ 14 w 48"/>
                <a:gd name="T21" fmla="*/ 47 h 93"/>
                <a:gd name="T22" fmla="*/ 17 w 48"/>
                <a:gd name="T23" fmla="*/ 41 h 93"/>
                <a:gd name="T24" fmla="*/ 29 w 48"/>
                <a:gd name="T25" fmla="*/ 35 h 93"/>
                <a:gd name="T26" fmla="*/ 34 w 48"/>
                <a:gd name="T27" fmla="*/ 47 h 93"/>
                <a:gd name="T28" fmla="*/ 32 w 48"/>
                <a:gd name="T29" fmla="*/ 54 h 93"/>
                <a:gd name="T30" fmla="*/ 23 w 48"/>
                <a:gd name="T31" fmla="*/ 60 h 93"/>
                <a:gd name="T32" fmla="*/ 35 w 48"/>
                <a:gd name="T33" fmla="*/ 27 h 93"/>
                <a:gd name="T34" fmla="*/ 32 w 48"/>
                <a:gd name="T35" fmla="*/ 26 h 93"/>
                <a:gd name="T36" fmla="*/ 26 w 48"/>
                <a:gd name="T37" fmla="*/ 14 h 93"/>
                <a:gd name="T38" fmla="*/ 29 w 48"/>
                <a:gd name="T39" fmla="*/ 7 h 93"/>
                <a:gd name="T40" fmla="*/ 41 w 48"/>
                <a:gd name="T41" fmla="*/ 2 h 93"/>
                <a:gd name="T42" fmla="*/ 47 w 48"/>
                <a:gd name="T43" fmla="*/ 14 h 93"/>
                <a:gd name="T44" fmla="*/ 44 w 48"/>
                <a:gd name="T45" fmla="*/ 21 h 93"/>
                <a:gd name="T46" fmla="*/ 35 w 48"/>
                <a:gd name="T47" fmla="*/ 2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3">
                  <a:moveTo>
                    <a:pt x="11" y="93"/>
                  </a:moveTo>
                  <a:cubicBezTo>
                    <a:pt x="10" y="93"/>
                    <a:pt x="9" y="93"/>
                    <a:pt x="8" y="92"/>
                  </a:cubicBezTo>
                  <a:cubicBezTo>
                    <a:pt x="3" y="91"/>
                    <a:pt x="0" y="85"/>
                    <a:pt x="2" y="80"/>
                  </a:cubicBezTo>
                  <a:cubicBezTo>
                    <a:pt x="5" y="74"/>
                    <a:pt x="5" y="74"/>
                    <a:pt x="5" y="74"/>
                  </a:cubicBezTo>
                  <a:cubicBezTo>
                    <a:pt x="6" y="69"/>
                    <a:pt x="12" y="66"/>
                    <a:pt x="17" y="68"/>
                  </a:cubicBezTo>
                  <a:cubicBezTo>
                    <a:pt x="22" y="70"/>
                    <a:pt x="24" y="75"/>
                    <a:pt x="22" y="80"/>
                  </a:cubicBezTo>
                  <a:cubicBezTo>
                    <a:pt x="20" y="87"/>
                    <a:pt x="20" y="87"/>
                    <a:pt x="20" y="87"/>
                  </a:cubicBezTo>
                  <a:cubicBezTo>
                    <a:pt x="19" y="91"/>
                    <a:pt x="15" y="93"/>
                    <a:pt x="11" y="93"/>
                  </a:cubicBezTo>
                  <a:close/>
                  <a:moveTo>
                    <a:pt x="23" y="60"/>
                  </a:moveTo>
                  <a:cubicBezTo>
                    <a:pt x="22" y="60"/>
                    <a:pt x="21" y="60"/>
                    <a:pt x="20" y="59"/>
                  </a:cubicBezTo>
                  <a:cubicBezTo>
                    <a:pt x="15" y="58"/>
                    <a:pt x="12" y="52"/>
                    <a:pt x="14" y="47"/>
                  </a:cubicBezTo>
                  <a:cubicBezTo>
                    <a:pt x="17" y="41"/>
                    <a:pt x="17" y="41"/>
                    <a:pt x="17" y="41"/>
                  </a:cubicBezTo>
                  <a:cubicBezTo>
                    <a:pt x="18" y="36"/>
                    <a:pt x="24" y="33"/>
                    <a:pt x="29" y="35"/>
                  </a:cubicBezTo>
                  <a:cubicBezTo>
                    <a:pt x="34" y="37"/>
                    <a:pt x="36" y="42"/>
                    <a:pt x="34" y="47"/>
                  </a:cubicBezTo>
                  <a:cubicBezTo>
                    <a:pt x="32" y="54"/>
                    <a:pt x="32" y="54"/>
                    <a:pt x="32" y="54"/>
                  </a:cubicBezTo>
                  <a:cubicBezTo>
                    <a:pt x="31" y="58"/>
                    <a:pt x="27" y="60"/>
                    <a:pt x="23" y="60"/>
                  </a:cubicBezTo>
                  <a:close/>
                  <a:moveTo>
                    <a:pt x="35" y="27"/>
                  </a:moveTo>
                  <a:cubicBezTo>
                    <a:pt x="34" y="27"/>
                    <a:pt x="33" y="27"/>
                    <a:pt x="32" y="26"/>
                  </a:cubicBezTo>
                  <a:cubicBezTo>
                    <a:pt x="27" y="24"/>
                    <a:pt x="25" y="19"/>
                    <a:pt x="26" y="14"/>
                  </a:cubicBezTo>
                  <a:cubicBezTo>
                    <a:pt x="29" y="7"/>
                    <a:pt x="29" y="7"/>
                    <a:pt x="29" y="7"/>
                  </a:cubicBezTo>
                  <a:cubicBezTo>
                    <a:pt x="31" y="2"/>
                    <a:pt x="36" y="0"/>
                    <a:pt x="41" y="2"/>
                  </a:cubicBezTo>
                  <a:cubicBezTo>
                    <a:pt x="46" y="4"/>
                    <a:pt x="48" y="9"/>
                    <a:pt x="47" y="14"/>
                  </a:cubicBezTo>
                  <a:cubicBezTo>
                    <a:pt x="44" y="21"/>
                    <a:pt x="44" y="21"/>
                    <a:pt x="44" y="21"/>
                  </a:cubicBezTo>
                  <a:cubicBezTo>
                    <a:pt x="43" y="24"/>
                    <a:pt x="39" y="27"/>
                    <a:pt x="3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6" name="Freeform 124"/>
            <p:cNvSpPr>
              <a:spLocks/>
            </p:cNvSpPr>
            <p:nvPr/>
          </p:nvSpPr>
          <p:spPr bwMode="auto">
            <a:xfrm>
              <a:off x="1003" y="1125"/>
              <a:ext cx="7" cy="8"/>
            </a:xfrm>
            <a:custGeom>
              <a:avLst/>
              <a:gdLst>
                <a:gd name="T0" fmla="*/ 10 w 22"/>
                <a:gd name="T1" fmla="*/ 24 h 24"/>
                <a:gd name="T2" fmla="*/ 7 w 22"/>
                <a:gd name="T3" fmla="*/ 23 h 24"/>
                <a:gd name="T4" fmla="*/ 1 w 22"/>
                <a:gd name="T5" fmla="*/ 11 h 24"/>
                <a:gd name="T6" fmla="*/ 3 w 22"/>
                <a:gd name="T7" fmla="*/ 7 h 24"/>
                <a:gd name="T8" fmla="*/ 15 w 22"/>
                <a:gd name="T9" fmla="*/ 2 h 24"/>
                <a:gd name="T10" fmla="*/ 21 w 22"/>
                <a:gd name="T11" fmla="*/ 14 h 24"/>
                <a:gd name="T12" fmla="*/ 19 w 22"/>
                <a:gd name="T13" fmla="*/ 17 h 24"/>
                <a:gd name="T14" fmla="*/ 10 w 22"/>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4">
                  <a:moveTo>
                    <a:pt x="10" y="24"/>
                  </a:moveTo>
                  <a:cubicBezTo>
                    <a:pt x="9" y="24"/>
                    <a:pt x="8" y="23"/>
                    <a:pt x="7" y="23"/>
                  </a:cubicBezTo>
                  <a:cubicBezTo>
                    <a:pt x="2" y="21"/>
                    <a:pt x="0" y="16"/>
                    <a:pt x="1" y="11"/>
                  </a:cubicBezTo>
                  <a:cubicBezTo>
                    <a:pt x="3" y="7"/>
                    <a:pt x="3" y="7"/>
                    <a:pt x="3" y="7"/>
                  </a:cubicBezTo>
                  <a:cubicBezTo>
                    <a:pt x="5" y="2"/>
                    <a:pt x="10" y="0"/>
                    <a:pt x="15" y="2"/>
                  </a:cubicBezTo>
                  <a:cubicBezTo>
                    <a:pt x="20" y="4"/>
                    <a:pt x="22" y="9"/>
                    <a:pt x="21" y="14"/>
                  </a:cubicBezTo>
                  <a:cubicBezTo>
                    <a:pt x="19" y="17"/>
                    <a:pt x="19" y="17"/>
                    <a:pt x="19" y="17"/>
                  </a:cubicBezTo>
                  <a:cubicBezTo>
                    <a:pt x="18" y="21"/>
                    <a:pt x="14" y="2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7" name="Freeform 125"/>
            <p:cNvSpPr>
              <a:spLocks/>
            </p:cNvSpPr>
            <p:nvPr/>
          </p:nvSpPr>
          <p:spPr bwMode="auto">
            <a:xfrm>
              <a:off x="1148" y="1176"/>
              <a:ext cx="8" cy="8"/>
            </a:xfrm>
            <a:custGeom>
              <a:avLst/>
              <a:gdLst>
                <a:gd name="T0" fmla="*/ 12 w 23"/>
                <a:gd name="T1" fmla="*/ 24 h 24"/>
                <a:gd name="T2" fmla="*/ 3 w 23"/>
                <a:gd name="T3" fmla="*/ 17 h 24"/>
                <a:gd name="T4" fmla="*/ 2 w 23"/>
                <a:gd name="T5" fmla="*/ 14 h 24"/>
                <a:gd name="T6" fmla="*/ 7 w 23"/>
                <a:gd name="T7" fmla="*/ 2 h 24"/>
                <a:gd name="T8" fmla="*/ 20 w 23"/>
                <a:gd name="T9" fmla="*/ 7 h 24"/>
                <a:gd name="T10" fmla="*/ 21 w 23"/>
                <a:gd name="T11" fmla="*/ 11 h 24"/>
                <a:gd name="T12" fmla="*/ 15 w 23"/>
                <a:gd name="T13" fmla="*/ 23 h 24"/>
                <a:gd name="T14" fmla="*/ 12 w 23"/>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12" y="24"/>
                  </a:moveTo>
                  <a:cubicBezTo>
                    <a:pt x="8" y="24"/>
                    <a:pt x="4" y="21"/>
                    <a:pt x="3" y="17"/>
                  </a:cubicBezTo>
                  <a:cubicBezTo>
                    <a:pt x="2" y="14"/>
                    <a:pt x="2" y="14"/>
                    <a:pt x="2" y="14"/>
                  </a:cubicBezTo>
                  <a:cubicBezTo>
                    <a:pt x="0" y="9"/>
                    <a:pt x="3" y="3"/>
                    <a:pt x="7" y="2"/>
                  </a:cubicBezTo>
                  <a:cubicBezTo>
                    <a:pt x="12" y="0"/>
                    <a:pt x="18" y="2"/>
                    <a:pt x="20" y="7"/>
                  </a:cubicBezTo>
                  <a:cubicBezTo>
                    <a:pt x="21" y="11"/>
                    <a:pt x="21" y="11"/>
                    <a:pt x="21" y="11"/>
                  </a:cubicBezTo>
                  <a:cubicBezTo>
                    <a:pt x="23" y="16"/>
                    <a:pt x="20" y="21"/>
                    <a:pt x="15" y="23"/>
                  </a:cubicBezTo>
                  <a:cubicBezTo>
                    <a:pt x="14" y="23"/>
                    <a:pt x="13" y="24"/>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8" name="Freeform 126"/>
            <p:cNvSpPr>
              <a:spLocks noEditPoints="1"/>
            </p:cNvSpPr>
            <p:nvPr/>
          </p:nvSpPr>
          <p:spPr bwMode="auto">
            <a:xfrm>
              <a:off x="1136" y="1143"/>
              <a:ext cx="16" cy="31"/>
            </a:xfrm>
            <a:custGeom>
              <a:avLst/>
              <a:gdLst>
                <a:gd name="T0" fmla="*/ 37 w 48"/>
                <a:gd name="T1" fmla="*/ 93 h 93"/>
                <a:gd name="T2" fmla="*/ 28 w 48"/>
                <a:gd name="T3" fmla="*/ 87 h 93"/>
                <a:gd name="T4" fmla="*/ 26 w 48"/>
                <a:gd name="T5" fmla="*/ 81 h 93"/>
                <a:gd name="T6" fmla="*/ 31 w 48"/>
                <a:gd name="T7" fmla="*/ 68 h 93"/>
                <a:gd name="T8" fmla="*/ 43 w 48"/>
                <a:gd name="T9" fmla="*/ 74 h 93"/>
                <a:gd name="T10" fmla="*/ 46 w 48"/>
                <a:gd name="T11" fmla="*/ 81 h 93"/>
                <a:gd name="T12" fmla="*/ 40 w 48"/>
                <a:gd name="T13" fmla="*/ 93 h 93"/>
                <a:gd name="T14" fmla="*/ 37 w 48"/>
                <a:gd name="T15" fmla="*/ 93 h 93"/>
                <a:gd name="T16" fmla="*/ 25 w 48"/>
                <a:gd name="T17" fmla="*/ 60 h 93"/>
                <a:gd name="T18" fmla="*/ 16 w 48"/>
                <a:gd name="T19" fmla="*/ 54 h 93"/>
                <a:gd name="T20" fmla="*/ 14 w 48"/>
                <a:gd name="T21" fmla="*/ 47 h 93"/>
                <a:gd name="T22" fmla="*/ 19 w 48"/>
                <a:gd name="T23" fmla="*/ 35 h 93"/>
                <a:gd name="T24" fmla="*/ 31 w 48"/>
                <a:gd name="T25" fmla="*/ 41 h 93"/>
                <a:gd name="T26" fmla="*/ 34 w 48"/>
                <a:gd name="T27" fmla="*/ 48 h 93"/>
                <a:gd name="T28" fmla="*/ 28 w 48"/>
                <a:gd name="T29" fmla="*/ 60 h 93"/>
                <a:gd name="T30" fmla="*/ 25 w 48"/>
                <a:gd name="T31" fmla="*/ 60 h 93"/>
                <a:gd name="T32" fmla="*/ 13 w 48"/>
                <a:gd name="T33" fmla="*/ 27 h 93"/>
                <a:gd name="T34" fmla="*/ 4 w 48"/>
                <a:gd name="T35" fmla="*/ 21 h 93"/>
                <a:gd name="T36" fmla="*/ 2 w 48"/>
                <a:gd name="T37" fmla="*/ 14 h 93"/>
                <a:gd name="T38" fmla="*/ 7 w 48"/>
                <a:gd name="T39" fmla="*/ 2 h 93"/>
                <a:gd name="T40" fmla="*/ 19 w 48"/>
                <a:gd name="T41" fmla="*/ 8 h 93"/>
                <a:gd name="T42" fmla="*/ 22 w 48"/>
                <a:gd name="T43" fmla="*/ 14 h 93"/>
                <a:gd name="T44" fmla="*/ 16 w 48"/>
                <a:gd name="T45" fmla="*/ 27 h 93"/>
                <a:gd name="T46" fmla="*/ 13 w 48"/>
                <a:gd name="T47" fmla="*/ 2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93">
                  <a:moveTo>
                    <a:pt x="37" y="93"/>
                  </a:moveTo>
                  <a:cubicBezTo>
                    <a:pt x="33" y="93"/>
                    <a:pt x="30" y="91"/>
                    <a:pt x="28" y="87"/>
                  </a:cubicBezTo>
                  <a:cubicBezTo>
                    <a:pt x="26" y="81"/>
                    <a:pt x="26" y="81"/>
                    <a:pt x="26" y="81"/>
                  </a:cubicBezTo>
                  <a:cubicBezTo>
                    <a:pt x="24" y="76"/>
                    <a:pt x="26" y="70"/>
                    <a:pt x="31" y="68"/>
                  </a:cubicBezTo>
                  <a:cubicBezTo>
                    <a:pt x="36" y="67"/>
                    <a:pt x="42" y="69"/>
                    <a:pt x="43" y="74"/>
                  </a:cubicBezTo>
                  <a:cubicBezTo>
                    <a:pt x="46" y="81"/>
                    <a:pt x="46" y="81"/>
                    <a:pt x="46" y="81"/>
                  </a:cubicBezTo>
                  <a:cubicBezTo>
                    <a:pt x="48" y="86"/>
                    <a:pt x="45" y="91"/>
                    <a:pt x="40" y="93"/>
                  </a:cubicBezTo>
                  <a:cubicBezTo>
                    <a:pt x="39" y="93"/>
                    <a:pt x="38" y="93"/>
                    <a:pt x="37" y="93"/>
                  </a:cubicBezTo>
                  <a:close/>
                  <a:moveTo>
                    <a:pt x="25" y="60"/>
                  </a:moveTo>
                  <a:cubicBezTo>
                    <a:pt x="21" y="60"/>
                    <a:pt x="17" y="58"/>
                    <a:pt x="16" y="54"/>
                  </a:cubicBezTo>
                  <a:cubicBezTo>
                    <a:pt x="14" y="47"/>
                    <a:pt x="14" y="47"/>
                    <a:pt x="14" y="47"/>
                  </a:cubicBezTo>
                  <a:cubicBezTo>
                    <a:pt x="12" y="43"/>
                    <a:pt x="14" y="37"/>
                    <a:pt x="19" y="35"/>
                  </a:cubicBezTo>
                  <a:cubicBezTo>
                    <a:pt x="24" y="33"/>
                    <a:pt x="30" y="36"/>
                    <a:pt x="31" y="41"/>
                  </a:cubicBezTo>
                  <a:cubicBezTo>
                    <a:pt x="34" y="48"/>
                    <a:pt x="34" y="48"/>
                    <a:pt x="34" y="48"/>
                  </a:cubicBezTo>
                  <a:cubicBezTo>
                    <a:pt x="36" y="53"/>
                    <a:pt x="33" y="58"/>
                    <a:pt x="28" y="60"/>
                  </a:cubicBezTo>
                  <a:cubicBezTo>
                    <a:pt x="27" y="60"/>
                    <a:pt x="26" y="60"/>
                    <a:pt x="25" y="60"/>
                  </a:cubicBezTo>
                  <a:close/>
                  <a:moveTo>
                    <a:pt x="13" y="27"/>
                  </a:moveTo>
                  <a:cubicBezTo>
                    <a:pt x="9" y="27"/>
                    <a:pt x="5" y="25"/>
                    <a:pt x="4" y="21"/>
                  </a:cubicBezTo>
                  <a:cubicBezTo>
                    <a:pt x="2" y="14"/>
                    <a:pt x="2" y="14"/>
                    <a:pt x="2" y="14"/>
                  </a:cubicBezTo>
                  <a:cubicBezTo>
                    <a:pt x="0" y="9"/>
                    <a:pt x="2" y="4"/>
                    <a:pt x="7" y="2"/>
                  </a:cubicBezTo>
                  <a:cubicBezTo>
                    <a:pt x="12" y="0"/>
                    <a:pt x="18" y="3"/>
                    <a:pt x="19" y="8"/>
                  </a:cubicBezTo>
                  <a:cubicBezTo>
                    <a:pt x="22" y="14"/>
                    <a:pt x="22" y="14"/>
                    <a:pt x="22" y="14"/>
                  </a:cubicBezTo>
                  <a:cubicBezTo>
                    <a:pt x="24" y="19"/>
                    <a:pt x="21" y="25"/>
                    <a:pt x="16" y="27"/>
                  </a:cubicBezTo>
                  <a:cubicBezTo>
                    <a:pt x="15" y="27"/>
                    <a:pt x="14" y="27"/>
                    <a:pt x="1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49" name="Freeform 127"/>
            <p:cNvSpPr>
              <a:spLocks/>
            </p:cNvSpPr>
            <p:nvPr/>
          </p:nvSpPr>
          <p:spPr bwMode="auto">
            <a:xfrm>
              <a:off x="1133" y="1133"/>
              <a:ext cx="7" cy="8"/>
            </a:xfrm>
            <a:custGeom>
              <a:avLst/>
              <a:gdLst>
                <a:gd name="T0" fmla="*/ 12 w 23"/>
                <a:gd name="T1" fmla="*/ 24 h 24"/>
                <a:gd name="T2" fmla="*/ 3 w 23"/>
                <a:gd name="T3" fmla="*/ 18 h 24"/>
                <a:gd name="T4" fmla="*/ 2 w 23"/>
                <a:gd name="T5" fmla="*/ 14 h 24"/>
                <a:gd name="T6" fmla="*/ 7 w 23"/>
                <a:gd name="T7" fmla="*/ 2 h 24"/>
                <a:gd name="T8" fmla="*/ 19 w 23"/>
                <a:gd name="T9" fmla="*/ 8 h 24"/>
                <a:gd name="T10" fmla="*/ 21 w 23"/>
                <a:gd name="T11" fmla="*/ 11 h 24"/>
                <a:gd name="T12" fmla="*/ 15 w 23"/>
                <a:gd name="T13" fmla="*/ 23 h 24"/>
                <a:gd name="T14" fmla="*/ 12 w 23"/>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12" y="24"/>
                  </a:moveTo>
                  <a:cubicBezTo>
                    <a:pt x="8" y="24"/>
                    <a:pt x="4" y="22"/>
                    <a:pt x="3" y="18"/>
                  </a:cubicBezTo>
                  <a:cubicBezTo>
                    <a:pt x="2" y="14"/>
                    <a:pt x="2" y="14"/>
                    <a:pt x="2" y="14"/>
                  </a:cubicBezTo>
                  <a:cubicBezTo>
                    <a:pt x="0" y="9"/>
                    <a:pt x="2" y="4"/>
                    <a:pt x="7" y="2"/>
                  </a:cubicBezTo>
                  <a:cubicBezTo>
                    <a:pt x="12" y="0"/>
                    <a:pt x="18" y="3"/>
                    <a:pt x="19" y="8"/>
                  </a:cubicBezTo>
                  <a:cubicBezTo>
                    <a:pt x="21" y="11"/>
                    <a:pt x="21" y="11"/>
                    <a:pt x="21" y="11"/>
                  </a:cubicBezTo>
                  <a:cubicBezTo>
                    <a:pt x="23" y="16"/>
                    <a:pt x="20" y="22"/>
                    <a:pt x="15" y="23"/>
                  </a:cubicBezTo>
                  <a:cubicBezTo>
                    <a:pt x="14" y="24"/>
                    <a:pt x="13" y="24"/>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0" name="Freeform 128"/>
            <p:cNvSpPr>
              <a:spLocks/>
            </p:cNvSpPr>
            <p:nvPr/>
          </p:nvSpPr>
          <p:spPr bwMode="auto">
            <a:xfrm>
              <a:off x="1277" y="1079"/>
              <a:ext cx="9" cy="7"/>
            </a:xfrm>
            <a:custGeom>
              <a:avLst/>
              <a:gdLst>
                <a:gd name="T0" fmla="*/ 14 w 25"/>
                <a:gd name="T1" fmla="*/ 22 h 22"/>
                <a:gd name="T2" fmla="*/ 9 w 25"/>
                <a:gd name="T3" fmla="*/ 21 h 22"/>
                <a:gd name="T4" fmla="*/ 6 w 25"/>
                <a:gd name="T5" fmla="*/ 19 h 22"/>
                <a:gd name="T6" fmla="*/ 2 w 25"/>
                <a:gd name="T7" fmla="*/ 6 h 22"/>
                <a:gd name="T8" fmla="*/ 15 w 25"/>
                <a:gd name="T9" fmla="*/ 3 h 22"/>
                <a:gd name="T10" fmla="*/ 18 w 25"/>
                <a:gd name="T11" fmla="*/ 5 h 22"/>
                <a:gd name="T12" fmla="*/ 22 w 25"/>
                <a:gd name="T13" fmla="*/ 18 h 22"/>
                <a:gd name="T14" fmla="*/ 14 w 2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2">
                  <a:moveTo>
                    <a:pt x="14" y="22"/>
                  </a:moveTo>
                  <a:cubicBezTo>
                    <a:pt x="12" y="22"/>
                    <a:pt x="11" y="22"/>
                    <a:pt x="9" y="21"/>
                  </a:cubicBezTo>
                  <a:cubicBezTo>
                    <a:pt x="6" y="19"/>
                    <a:pt x="6" y="19"/>
                    <a:pt x="6" y="19"/>
                  </a:cubicBezTo>
                  <a:cubicBezTo>
                    <a:pt x="1" y="17"/>
                    <a:pt x="0" y="11"/>
                    <a:pt x="2" y="6"/>
                  </a:cubicBezTo>
                  <a:cubicBezTo>
                    <a:pt x="5" y="2"/>
                    <a:pt x="11" y="0"/>
                    <a:pt x="15" y="3"/>
                  </a:cubicBezTo>
                  <a:cubicBezTo>
                    <a:pt x="18" y="5"/>
                    <a:pt x="18" y="5"/>
                    <a:pt x="18" y="5"/>
                  </a:cubicBezTo>
                  <a:cubicBezTo>
                    <a:pt x="23" y="7"/>
                    <a:pt x="25" y="13"/>
                    <a:pt x="22" y="18"/>
                  </a:cubicBezTo>
                  <a:cubicBezTo>
                    <a:pt x="20" y="21"/>
                    <a:pt x="17" y="22"/>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1" name="Freeform 129"/>
            <p:cNvSpPr>
              <a:spLocks noEditPoints="1"/>
            </p:cNvSpPr>
            <p:nvPr/>
          </p:nvSpPr>
          <p:spPr bwMode="auto">
            <a:xfrm>
              <a:off x="1246" y="1061"/>
              <a:ext cx="30" cy="20"/>
            </a:xfrm>
            <a:custGeom>
              <a:avLst/>
              <a:gdLst>
                <a:gd name="T0" fmla="*/ 78 w 89"/>
                <a:gd name="T1" fmla="*/ 59 h 59"/>
                <a:gd name="T2" fmla="*/ 73 w 89"/>
                <a:gd name="T3" fmla="*/ 58 h 59"/>
                <a:gd name="T4" fmla="*/ 67 w 89"/>
                <a:gd name="T5" fmla="*/ 55 h 59"/>
                <a:gd name="T6" fmla="*/ 64 w 89"/>
                <a:gd name="T7" fmla="*/ 42 h 59"/>
                <a:gd name="T8" fmla="*/ 77 w 89"/>
                <a:gd name="T9" fmla="*/ 38 h 59"/>
                <a:gd name="T10" fmla="*/ 83 w 89"/>
                <a:gd name="T11" fmla="*/ 42 h 59"/>
                <a:gd name="T12" fmla="*/ 86 w 89"/>
                <a:gd name="T13" fmla="*/ 55 h 59"/>
                <a:gd name="T14" fmla="*/ 78 w 89"/>
                <a:gd name="T15" fmla="*/ 59 h 59"/>
                <a:gd name="T16" fmla="*/ 47 w 89"/>
                <a:gd name="T17" fmla="*/ 42 h 59"/>
                <a:gd name="T18" fmla="*/ 43 w 89"/>
                <a:gd name="T19" fmla="*/ 40 h 59"/>
                <a:gd name="T20" fmla="*/ 37 w 89"/>
                <a:gd name="T21" fmla="*/ 37 h 59"/>
                <a:gd name="T22" fmla="*/ 33 w 89"/>
                <a:gd name="T23" fmla="*/ 24 h 59"/>
                <a:gd name="T24" fmla="*/ 46 w 89"/>
                <a:gd name="T25" fmla="*/ 21 h 59"/>
                <a:gd name="T26" fmla="*/ 52 w 89"/>
                <a:gd name="T27" fmla="*/ 24 h 59"/>
                <a:gd name="T28" fmla="*/ 56 w 89"/>
                <a:gd name="T29" fmla="*/ 37 h 59"/>
                <a:gd name="T30" fmla="*/ 47 w 89"/>
                <a:gd name="T31" fmla="*/ 42 h 59"/>
                <a:gd name="T32" fmla="*/ 17 w 89"/>
                <a:gd name="T33" fmla="*/ 24 h 59"/>
                <a:gd name="T34" fmla="*/ 12 w 89"/>
                <a:gd name="T35" fmla="*/ 23 h 59"/>
                <a:gd name="T36" fmla="*/ 6 w 89"/>
                <a:gd name="T37" fmla="*/ 19 h 59"/>
                <a:gd name="T38" fmla="*/ 3 w 89"/>
                <a:gd name="T39" fmla="*/ 6 h 59"/>
                <a:gd name="T40" fmla="*/ 16 w 89"/>
                <a:gd name="T41" fmla="*/ 3 h 59"/>
                <a:gd name="T42" fmla="*/ 22 w 89"/>
                <a:gd name="T43" fmla="*/ 6 h 59"/>
                <a:gd name="T44" fmla="*/ 25 w 89"/>
                <a:gd name="T45" fmla="*/ 19 h 59"/>
                <a:gd name="T46" fmla="*/ 17 w 89"/>
                <a:gd name="T47"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59">
                  <a:moveTo>
                    <a:pt x="78" y="59"/>
                  </a:moveTo>
                  <a:cubicBezTo>
                    <a:pt x="76" y="59"/>
                    <a:pt x="75" y="59"/>
                    <a:pt x="73" y="58"/>
                  </a:cubicBezTo>
                  <a:cubicBezTo>
                    <a:pt x="67" y="55"/>
                    <a:pt x="67" y="55"/>
                    <a:pt x="67" y="55"/>
                  </a:cubicBezTo>
                  <a:cubicBezTo>
                    <a:pt x="63" y="52"/>
                    <a:pt x="61" y="46"/>
                    <a:pt x="64" y="42"/>
                  </a:cubicBezTo>
                  <a:cubicBezTo>
                    <a:pt x="66" y="37"/>
                    <a:pt x="72" y="36"/>
                    <a:pt x="77" y="38"/>
                  </a:cubicBezTo>
                  <a:cubicBezTo>
                    <a:pt x="83" y="42"/>
                    <a:pt x="83" y="42"/>
                    <a:pt x="83" y="42"/>
                  </a:cubicBezTo>
                  <a:cubicBezTo>
                    <a:pt x="87" y="44"/>
                    <a:pt x="89" y="50"/>
                    <a:pt x="86" y="55"/>
                  </a:cubicBezTo>
                  <a:cubicBezTo>
                    <a:pt x="84" y="58"/>
                    <a:pt x="81" y="59"/>
                    <a:pt x="78" y="59"/>
                  </a:cubicBezTo>
                  <a:close/>
                  <a:moveTo>
                    <a:pt x="47" y="42"/>
                  </a:moveTo>
                  <a:cubicBezTo>
                    <a:pt x="46" y="42"/>
                    <a:pt x="44" y="41"/>
                    <a:pt x="43" y="40"/>
                  </a:cubicBezTo>
                  <a:cubicBezTo>
                    <a:pt x="37" y="37"/>
                    <a:pt x="37" y="37"/>
                    <a:pt x="37" y="37"/>
                  </a:cubicBezTo>
                  <a:cubicBezTo>
                    <a:pt x="32" y="34"/>
                    <a:pt x="31" y="29"/>
                    <a:pt x="33" y="24"/>
                  </a:cubicBezTo>
                  <a:cubicBezTo>
                    <a:pt x="36" y="19"/>
                    <a:pt x="42" y="18"/>
                    <a:pt x="46" y="21"/>
                  </a:cubicBezTo>
                  <a:cubicBezTo>
                    <a:pt x="52" y="24"/>
                    <a:pt x="52" y="24"/>
                    <a:pt x="52" y="24"/>
                  </a:cubicBezTo>
                  <a:cubicBezTo>
                    <a:pt x="57" y="27"/>
                    <a:pt x="58" y="32"/>
                    <a:pt x="56" y="37"/>
                  </a:cubicBezTo>
                  <a:cubicBezTo>
                    <a:pt x="54" y="40"/>
                    <a:pt x="51" y="42"/>
                    <a:pt x="47" y="42"/>
                  </a:cubicBezTo>
                  <a:close/>
                  <a:moveTo>
                    <a:pt x="17" y="24"/>
                  </a:moveTo>
                  <a:cubicBezTo>
                    <a:pt x="15" y="24"/>
                    <a:pt x="14" y="24"/>
                    <a:pt x="12" y="23"/>
                  </a:cubicBezTo>
                  <a:cubicBezTo>
                    <a:pt x="6" y="19"/>
                    <a:pt x="6" y="19"/>
                    <a:pt x="6" y="19"/>
                  </a:cubicBezTo>
                  <a:cubicBezTo>
                    <a:pt x="2" y="17"/>
                    <a:pt x="0" y="11"/>
                    <a:pt x="3" y="6"/>
                  </a:cubicBezTo>
                  <a:cubicBezTo>
                    <a:pt x="5" y="2"/>
                    <a:pt x="11" y="0"/>
                    <a:pt x="16" y="3"/>
                  </a:cubicBezTo>
                  <a:cubicBezTo>
                    <a:pt x="22" y="6"/>
                    <a:pt x="22" y="6"/>
                    <a:pt x="22" y="6"/>
                  </a:cubicBezTo>
                  <a:cubicBezTo>
                    <a:pt x="26" y="9"/>
                    <a:pt x="28" y="15"/>
                    <a:pt x="25" y="19"/>
                  </a:cubicBezTo>
                  <a:cubicBezTo>
                    <a:pt x="23" y="22"/>
                    <a:pt x="20" y="24"/>
                    <a:pt x="1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2" name="Freeform 130"/>
            <p:cNvSpPr>
              <a:spLocks/>
            </p:cNvSpPr>
            <p:nvPr/>
          </p:nvSpPr>
          <p:spPr bwMode="auto">
            <a:xfrm>
              <a:off x="1237" y="1056"/>
              <a:ext cx="8" cy="7"/>
            </a:xfrm>
            <a:custGeom>
              <a:avLst/>
              <a:gdLst>
                <a:gd name="T0" fmla="*/ 14 w 25"/>
                <a:gd name="T1" fmla="*/ 22 h 22"/>
                <a:gd name="T2" fmla="*/ 10 w 25"/>
                <a:gd name="T3" fmla="*/ 21 h 22"/>
                <a:gd name="T4" fmla="*/ 6 w 25"/>
                <a:gd name="T5" fmla="*/ 19 h 22"/>
                <a:gd name="T6" fmla="*/ 3 w 25"/>
                <a:gd name="T7" fmla="*/ 6 h 22"/>
                <a:gd name="T8" fmla="*/ 16 w 25"/>
                <a:gd name="T9" fmla="*/ 3 h 22"/>
                <a:gd name="T10" fmla="*/ 19 w 25"/>
                <a:gd name="T11" fmla="*/ 5 h 22"/>
                <a:gd name="T12" fmla="*/ 23 w 25"/>
                <a:gd name="T13" fmla="*/ 18 h 22"/>
                <a:gd name="T14" fmla="*/ 14 w 25"/>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2">
                  <a:moveTo>
                    <a:pt x="14" y="22"/>
                  </a:moveTo>
                  <a:cubicBezTo>
                    <a:pt x="13" y="22"/>
                    <a:pt x="11" y="22"/>
                    <a:pt x="10" y="21"/>
                  </a:cubicBezTo>
                  <a:cubicBezTo>
                    <a:pt x="6" y="19"/>
                    <a:pt x="6" y="19"/>
                    <a:pt x="6" y="19"/>
                  </a:cubicBezTo>
                  <a:cubicBezTo>
                    <a:pt x="2" y="17"/>
                    <a:pt x="0" y="11"/>
                    <a:pt x="3" y="6"/>
                  </a:cubicBezTo>
                  <a:cubicBezTo>
                    <a:pt x="6" y="2"/>
                    <a:pt x="11" y="0"/>
                    <a:pt x="16" y="3"/>
                  </a:cubicBezTo>
                  <a:cubicBezTo>
                    <a:pt x="19" y="5"/>
                    <a:pt x="19" y="5"/>
                    <a:pt x="19" y="5"/>
                  </a:cubicBezTo>
                  <a:cubicBezTo>
                    <a:pt x="24" y="7"/>
                    <a:pt x="25" y="13"/>
                    <a:pt x="23" y="18"/>
                  </a:cubicBezTo>
                  <a:cubicBezTo>
                    <a:pt x="21" y="21"/>
                    <a:pt x="18" y="22"/>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3" name="Freeform 131"/>
            <p:cNvSpPr>
              <a:spLocks/>
            </p:cNvSpPr>
            <p:nvPr/>
          </p:nvSpPr>
          <p:spPr bwMode="auto">
            <a:xfrm>
              <a:off x="1314" y="922"/>
              <a:ext cx="8" cy="7"/>
            </a:xfrm>
            <a:custGeom>
              <a:avLst/>
              <a:gdLst>
                <a:gd name="T0" fmla="*/ 10 w 24"/>
                <a:gd name="T1" fmla="*/ 20 h 20"/>
                <a:gd name="T2" fmla="*/ 1 w 24"/>
                <a:gd name="T3" fmla="*/ 12 h 20"/>
                <a:gd name="T4" fmla="*/ 9 w 24"/>
                <a:gd name="T5" fmla="*/ 1 h 20"/>
                <a:gd name="T6" fmla="*/ 12 w 24"/>
                <a:gd name="T7" fmla="*/ 1 h 20"/>
                <a:gd name="T8" fmla="*/ 23 w 24"/>
                <a:gd name="T9" fmla="*/ 8 h 20"/>
                <a:gd name="T10" fmla="*/ 16 w 24"/>
                <a:gd name="T11" fmla="*/ 19 h 20"/>
                <a:gd name="T12" fmla="*/ 12 w 24"/>
                <a:gd name="T13" fmla="*/ 20 h 20"/>
                <a:gd name="T14" fmla="*/ 10 w 24"/>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0">
                  <a:moveTo>
                    <a:pt x="10" y="20"/>
                  </a:moveTo>
                  <a:cubicBezTo>
                    <a:pt x="6" y="20"/>
                    <a:pt x="2" y="17"/>
                    <a:pt x="1" y="12"/>
                  </a:cubicBezTo>
                  <a:cubicBezTo>
                    <a:pt x="0" y="7"/>
                    <a:pt x="3" y="2"/>
                    <a:pt x="9" y="1"/>
                  </a:cubicBezTo>
                  <a:cubicBezTo>
                    <a:pt x="12" y="1"/>
                    <a:pt x="12" y="1"/>
                    <a:pt x="12" y="1"/>
                  </a:cubicBezTo>
                  <a:cubicBezTo>
                    <a:pt x="17" y="0"/>
                    <a:pt x="22" y="3"/>
                    <a:pt x="23" y="8"/>
                  </a:cubicBezTo>
                  <a:cubicBezTo>
                    <a:pt x="24" y="13"/>
                    <a:pt x="21" y="18"/>
                    <a:pt x="16" y="19"/>
                  </a:cubicBezTo>
                  <a:cubicBezTo>
                    <a:pt x="12" y="20"/>
                    <a:pt x="12" y="20"/>
                    <a:pt x="12" y="20"/>
                  </a:cubicBezTo>
                  <a:cubicBezTo>
                    <a:pt x="11" y="20"/>
                    <a:pt x="11"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4" name="Freeform 132"/>
            <p:cNvSpPr>
              <a:spLocks noEditPoints="1"/>
            </p:cNvSpPr>
            <p:nvPr/>
          </p:nvSpPr>
          <p:spPr bwMode="auto">
            <a:xfrm>
              <a:off x="1279" y="924"/>
              <a:ext cx="32" cy="11"/>
            </a:xfrm>
            <a:custGeom>
              <a:avLst/>
              <a:gdLst>
                <a:gd name="T0" fmla="*/ 10 w 97"/>
                <a:gd name="T1" fmla="*/ 33 h 33"/>
                <a:gd name="T2" fmla="*/ 1 w 97"/>
                <a:gd name="T3" fmla="*/ 25 h 33"/>
                <a:gd name="T4" fmla="*/ 8 w 97"/>
                <a:gd name="T5" fmla="*/ 15 h 33"/>
                <a:gd name="T6" fmla="*/ 15 w 97"/>
                <a:gd name="T7" fmla="*/ 13 h 33"/>
                <a:gd name="T8" fmla="*/ 26 w 97"/>
                <a:gd name="T9" fmla="*/ 21 h 33"/>
                <a:gd name="T10" fmla="*/ 19 w 97"/>
                <a:gd name="T11" fmla="*/ 32 h 33"/>
                <a:gd name="T12" fmla="*/ 12 w 97"/>
                <a:gd name="T13" fmla="*/ 33 h 33"/>
                <a:gd name="T14" fmla="*/ 10 w 97"/>
                <a:gd name="T15" fmla="*/ 33 h 33"/>
                <a:gd name="T16" fmla="*/ 45 w 97"/>
                <a:gd name="T17" fmla="*/ 27 h 33"/>
                <a:gd name="T18" fmla="*/ 35 w 97"/>
                <a:gd name="T19" fmla="*/ 19 h 33"/>
                <a:gd name="T20" fmla="*/ 43 w 97"/>
                <a:gd name="T21" fmla="*/ 8 h 33"/>
                <a:gd name="T22" fmla="*/ 50 w 97"/>
                <a:gd name="T23" fmla="*/ 7 h 33"/>
                <a:gd name="T24" fmla="*/ 61 w 97"/>
                <a:gd name="T25" fmla="*/ 15 h 33"/>
                <a:gd name="T26" fmla="*/ 53 w 97"/>
                <a:gd name="T27" fmla="*/ 26 h 33"/>
                <a:gd name="T28" fmla="*/ 46 w 97"/>
                <a:gd name="T29" fmla="*/ 27 h 33"/>
                <a:gd name="T30" fmla="*/ 45 w 97"/>
                <a:gd name="T31" fmla="*/ 27 h 33"/>
                <a:gd name="T32" fmla="*/ 79 w 97"/>
                <a:gd name="T33" fmla="*/ 21 h 33"/>
                <a:gd name="T34" fmla="*/ 70 w 97"/>
                <a:gd name="T35" fmla="*/ 13 h 33"/>
                <a:gd name="T36" fmla="*/ 78 w 97"/>
                <a:gd name="T37" fmla="*/ 2 h 33"/>
                <a:gd name="T38" fmla="*/ 85 w 97"/>
                <a:gd name="T39" fmla="*/ 1 h 33"/>
                <a:gd name="T40" fmla="*/ 96 w 97"/>
                <a:gd name="T41" fmla="*/ 9 h 33"/>
                <a:gd name="T42" fmla="*/ 88 w 97"/>
                <a:gd name="T43" fmla="*/ 20 h 33"/>
                <a:gd name="T44" fmla="*/ 81 w 97"/>
                <a:gd name="T45" fmla="*/ 21 h 33"/>
                <a:gd name="T46" fmla="*/ 79 w 97"/>
                <a:gd name="T4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33">
                  <a:moveTo>
                    <a:pt x="10" y="33"/>
                  </a:moveTo>
                  <a:cubicBezTo>
                    <a:pt x="5" y="33"/>
                    <a:pt x="1" y="30"/>
                    <a:pt x="1" y="25"/>
                  </a:cubicBezTo>
                  <a:cubicBezTo>
                    <a:pt x="0" y="20"/>
                    <a:pt x="3" y="15"/>
                    <a:pt x="8" y="15"/>
                  </a:cubicBezTo>
                  <a:cubicBezTo>
                    <a:pt x="15" y="13"/>
                    <a:pt x="15" y="13"/>
                    <a:pt x="15" y="13"/>
                  </a:cubicBezTo>
                  <a:cubicBezTo>
                    <a:pt x="20" y="12"/>
                    <a:pt x="25" y="16"/>
                    <a:pt x="26" y="21"/>
                  </a:cubicBezTo>
                  <a:cubicBezTo>
                    <a:pt x="27" y="26"/>
                    <a:pt x="24" y="31"/>
                    <a:pt x="19" y="32"/>
                  </a:cubicBezTo>
                  <a:cubicBezTo>
                    <a:pt x="12" y="33"/>
                    <a:pt x="12" y="33"/>
                    <a:pt x="12" y="33"/>
                  </a:cubicBezTo>
                  <a:cubicBezTo>
                    <a:pt x="11" y="33"/>
                    <a:pt x="11" y="33"/>
                    <a:pt x="10" y="33"/>
                  </a:cubicBezTo>
                  <a:close/>
                  <a:moveTo>
                    <a:pt x="45" y="27"/>
                  </a:moveTo>
                  <a:cubicBezTo>
                    <a:pt x="40" y="27"/>
                    <a:pt x="36" y="24"/>
                    <a:pt x="35" y="19"/>
                  </a:cubicBezTo>
                  <a:cubicBezTo>
                    <a:pt x="35" y="14"/>
                    <a:pt x="38" y="9"/>
                    <a:pt x="43" y="8"/>
                  </a:cubicBezTo>
                  <a:cubicBezTo>
                    <a:pt x="50" y="7"/>
                    <a:pt x="50" y="7"/>
                    <a:pt x="50" y="7"/>
                  </a:cubicBezTo>
                  <a:cubicBezTo>
                    <a:pt x="55" y="7"/>
                    <a:pt x="60" y="10"/>
                    <a:pt x="61" y="15"/>
                  </a:cubicBezTo>
                  <a:cubicBezTo>
                    <a:pt x="62" y="20"/>
                    <a:pt x="58" y="25"/>
                    <a:pt x="53" y="26"/>
                  </a:cubicBezTo>
                  <a:cubicBezTo>
                    <a:pt x="46" y="27"/>
                    <a:pt x="46" y="27"/>
                    <a:pt x="46" y="27"/>
                  </a:cubicBezTo>
                  <a:cubicBezTo>
                    <a:pt x="46" y="27"/>
                    <a:pt x="45" y="27"/>
                    <a:pt x="45" y="27"/>
                  </a:cubicBezTo>
                  <a:close/>
                  <a:moveTo>
                    <a:pt x="79" y="21"/>
                  </a:moveTo>
                  <a:cubicBezTo>
                    <a:pt x="75" y="21"/>
                    <a:pt x="71" y="18"/>
                    <a:pt x="70" y="13"/>
                  </a:cubicBezTo>
                  <a:cubicBezTo>
                    <a:pt x="69" y="8"/>
                    <a:pt x="73" y="3"/>
                    <a:pt x="78" y="2"/>
                  </a:cubicBezTo>
                  <a:cubicBezTo>
                    <a:pt x="85" y="1"/>
                    <a:pt x="85" y="1"/>
                    <a:pt x="85" y="1"/>
                  </a:cubicBezTo>
                  <a:cubicBezTo>
                    <a:pt x="90" y="0"/>
                    <a:pt x="95" y="4"/>
                    <a:pt x="96" y="9"/>
                  </a:cubicBezTo>
                  <a:cubicBezTo>
                    <a:pt x="97" y="14"/>
                    <a:pt x="93" y="19"/>
                    <a:pt x="88" y="20"/>
                  </a:cubicBezTo>
                  <a:cubicBezTo>
                    <a:pt x="81" y="21"/>
                    <a:pt x="81" y="21"/>
                    <a:pt x="81" y="21"/>
                  </a:cubicBezTo>
                  <a:cubicBezTo>
                    <a:pt x="81" y="21"/>
                    <a:pt x="80" y="21"/>
                    <a:pt x="7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5" name="Freeform 133"/>
            <p:cNvSpPr>
              <a:spLocks/>
            </p:cNvSpPr>
            <p:nvPr/>
          </p:nvSpPr>
          <p:spPr bwMode="auto">
            <a:xfrm>
              <a:off x="1268" y="930"/>
              <a:ext cx="8" cy="7"/>
            </a:xfrm>
            <a:custGeom>
              <a:avLst/>
              <a:gdLst>
                <a:gd name="T0" fmla="*/ 10 w 24"/>
                <a:gd name="T1" fmla="*/ 20 h 20"/>
                <a:gd name="T2" fmla="*/ 1 w 24"/>
                <a:gd name="T3" fmla="*/ 12 h 20"/>
                <a:gd name="T4" fmla="*/ 9 w 24"/>
                <a:gd name="T5" fmla="*/ 1 h 20"/>
                <a:gd name="T6" fmla="*/ 13 w 24"/>
                <a:gd name="T7" fmla="*/ 0 h 20"/>
                <a:gd name="T8" fmla="*/ 24 w 24"/>
                <a:gd name="T9" fmla="*/ 8 h 20"/>
                <a:gd name="T10" fmla="*/ 16 w 24"/>
                <a:gd name="T11" fmla="*/ 19 h 20"/>
                <a:gd name="T12" fmla="*/ 12 w 24"/>
                <a:gd name="T13" fmla="*/ 20 h 20"/>
                <a:gd name="T14" fmla="*/ 10 w 24"/>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0">
                  <a:moveTo>
                    <a:pt x="10" y="20"/>
                  </a:moveTo>
                  <a:cubicBezTo>
                    <a:pt x="6" y="20"/>
                    <a:pt x="2" y="17"/>
                    <a:pt x="1" y="12"/>
                  </a:cubicBezTo>
                  <a:cubicBezTo>
                    <a:pt x="0" y="7"/>
                    <a:pt x="4" y="2"/>
                    <a:pt x="9" y="1"/>
                  </a:cubicBezTo>
                  <a:cubicBezTo>
                    <a:pt x="13" y="0"/>
                    <a:pt x="13" y="0"/>
                    <a:pt x="13" y="0"/>
                  </a:cubicBezTo>
                  <a:cubicBezTo>
                    <a:pt x="17" y="0"/>
                    <a:pt x="23" y="3"/>
                    <a:pt x="24" y="8"/>
                  </a:cubicBezTo>
                  <a:cubicBezTo>
                    <a:pt x="24" y="13"/>
                    <a:pt x="21" y="18"/>
                    <a:pt x="16" y="19"/>
                  </a:cubicBezTo>
                  <a:cubicBezTo>
                    <a:pt x="12" y="20"/>
                    <a:pt x="12" y="20"/>
                    <a:pt x="12" y="20"/>
                  </a:cubicBezTo>
                  <a:cubicBezTo>
                    <a:pt x="12" y="20"/>
                    <a:pt x="11"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6" name="Freeform 134"/>
            <p:cNvSpPr>
              <a:spLocks/>
            </p:cNvSpPr>
            <p:nvPr/>
          </p:nvSpPr>
          <p:spPr bwMode="auto">
            <a:xfrm>
              <a:off x="1240" y="777"/>
              <a:ext cx="8" cy="8"/>
            </a:xfrm>
            <a:custGeom>
              <a:avLst/>
              <a:gdLst>
                <a:gd name="T0" fmla="*/ 10 w 23"/>
                <a:gd name="T1" fmla="*/ 23 h 23"/>
                <a:gd name="T2" fmla="*/ 4 w 23"/>
                <a:gd name="T3" fmla="*/ 20 h 23"/>
                <a:gd name="T4" fmla="*/ 3 w 23"/>
                <a:gd name="T5" fmla="*/ 7 h 23"/>
                <a:gd name="T6" fmla="*/ 5 w 23"/>
                <a:gd name="T7" fmla="*/ 4 h 23"/>
                <a:gd name="T8" fmla="*/ 19 w 23"/>
                <a:gd name="T9" fmla="*/ 3 h 23"/>
                <a:gd name="T10" fmla="*/ 20 w 23"/>
                <a:gd name="T11" fmla="*/ 16 h 23"/>
                <a:gd name="T12" fmla="*/ 17 w 23"/>
                <a:gd name="T13" fmla="*/ 19 h 23"/>
                <a:gd name="T14" fmla="*/ 10 w 2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0" y="23"/>
                  </a:moveTo>
                  <a:cubicBezTo>
                    <a:pt x="8" y="23"/>
                    <a:pt x="6" y="22"/>
                    <a:pt x="4" y="20"/>
                  </a:cubicBezTo>
                  <a:cubicBezTo>
                    <a:pt x="0" y="17"/>
                    <a:pt x="0" y="11"/>
                    <a:pt x="3" y="7"/>
                  </a:cubicBezTo>
                  <a:cubicBezTo>
                    <a:pt x="5" y="4"/>
                    <a:pt x="5" y="4"/>
                    <a:pt x="5" y="4"/>
                  </a:cubicBezTo>
                  <a:cubicBezTo>
                    <a:pt x="9" y="0"/>
                    <a:pt x="15" y="0"/>
                    <a:pt x="19" y="3"/>
                  </a:cubicBezTo>
                  <a:cubicBezTo>
                    <a:pt x="23" y="6"/>
                    <a:pt x="23" y="12"/>
                    <a:pt x="20" y="16"/>
                  </a:cubicBezTo>
                  <a:cubicBezTo>
                    <a:pt x="17" y="19"/>
                    <a:pt x="17" y="19"/>
                    <a:pt x="17" y="19"/>
                  </a:cubicBezTo>
                  <a:cubicBezTo>
                    <a:pt x="16" y="21"/>
                    <a:pt x="13" y="23"/>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7" name="Freeform 135"/>
            <p:cNvSpPr>
              <a:spLocks noEditPoints="1"/>
            </p:cNvSpPr>
            <p:nvPr/>
          </p:nvSpPr>
          <p:spPr bwMode="auto">
            <a:xfrm>
              <a:off x="1217" y="785"/>
              <a:ext cx="24" cy="27"/>
            </a:xfrm>
            <a:custGeom>
              <a:avLst/>
              <a:gdLst>
                <a:gd name="T0" fmla="*/ 11 w 72"/>
                <a:gd name="T1" fmla="*/ 80 h 80"/>
                <a:gd name="T2" fmla="*/ 5 w 72"/>
                <a:gd name="T3" fmla="*/ 77 h 80"/>
                <a:gd name="T4" fmla="*/ 4 w 72"/>
                <a:gd name="T5" fmla="*/ 64 h 80"/>
                <a:gd name="T6" fmla="*/ 8 w 72"/>
                <a:gd name="T7" fmla="*/ 59 h 80"/>
                <a:gd name="T8" fmla="*/ 22 w 72"/>
                <a:gd name="T9" fmla="*/ 58 h 80"/>
                <a:gd name="T10" fmla="*/ 23 w 72"/>
                <a:gd name="T11" fmla="*/ 71 h 80"/>
                <a:gd name="T12" fmla="*/ 18 w 72"/>
                <a:gd name="T13" fmla="*/ 76 h 80"/>
                <a:gd name="T14" fmla="*/ 11 w 72"/>
                <a:gd name="T15" fmla="*/ 80 h 80"/>
                <a:gd name="T16" fmla="*/ 34 w 72"/>
                <a:gd name="T17" fmla="*/ 53 h 80"/>
                <a:gd name="T18" fmla="*/ 28 w 72"/>
                <a:gd name="T19" fmla="*/ 50 h 80"/>
                <a:gd name="T20" fmla="*/ 27 w 72"/>
                <a:gd name="T21" fmla="*/ 37 h 80"/>
                <a:gd name="T22" fmla="*/ 31 w 72"/>
                <a:gd name="T23" fmla="*/ 32 h 80"/>
                <a:gd name="T24" fmla="*/ 44 w 72"/>
                <a:gd name="T25" fmla="*/ 31 h 80"/>
                <a:gd name="T26" fmla="*/ 46 w 72"/>
                <a:gd name="T27" fmla="*/ 44 h 80"/>
                <a:gd name="T28" fmla="*/ 41 w 72"/>
                <a:gd name="T29" fmla="*/ 49 h 80"/>
                <a:gd name="T30" fmla="*/ 34 w 72"/>
                <a:gd name="T31" fmla="*/ 53 h 80"/>
                <a:gd name="T32" fmla="*/ 56 w 72"/>
                <a:gd name="T33" fmla="*/ 26 h 80"/>
                <a:gd name="T34" fmla="*/ 50 w 72"/>
                <a:gd name="T35" fmla="*/ 23 h 80"/>
                <a:gd name="T36" fmla="*/ 49 w 72"/>
                <a:gd name="T37" fmla="*/ 10 h 80"/>
                <a:gd name="T38" fmla="*/ 54 w 72"/>
                <a:gd name="T39" fmla="*/ 5 h 80"/>
                <a:gd name="T40" fmla="*/ 67 w 72"/>
                <a:gd name="T41" fmla="*/ 4 h 80"/>
                <a:gd name="T42" fmla="*/ 68 w 72"/>
                <a:gd name="T43" fmla="*/ 17 h 80"/>
                <a:gd name="T44" fmla="*/ 64 w 72"/>
                <a:gd name="T45" fmla="*/ 22 h 80"/>
                <a:gd name="T46" fmla="*/ 56 w 72"/>
                <a:gd name="T47" fmla="*/ 2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80">
                  <a:moveTo>
                    <a:pt x="11" y="80"/>
                  </a:moveTo>
                  <a:cubicBezTo>
                    <a:pt x="9" y="80"/>
                    <a:pt x="7" y="79"/>
                    <a:pt x="5" y="77"/>
                  </a:cubicBezTo>
                  <a:cubicBezTo>
                    <a:pt x="1" y="74"/>
                    <a:pt x="0" y="68"/>
                    <a:pt x="4" y="64"/>
                  </a:cubicBezTo>
                  <a:cubicBezTo>
                    <a:pt x="8" y="59"/>
                    <a:pt x="8" y="59"/>
                    <a:pt x="8" y="59"/>
                  </a:cubicBezTo>
                  <a:cubicBezTo>
                    <a:pt x="12" y="55"/>
                    <a:pt x="18" y="54"/>
                    <a:pt x="22" y="58"/>
                  </a:cubicBezTo>
                  <a:cubicBezTo>
                    <a:pt x="26" y="61"/>
                    <a:pt x="26" y="67"/>
                    <a:pt x="23" y="71"/>
                  </a:cubicBezTo>
                  <a:cubicBezTo>
                    <a:pt x="18" y="76"/>
                    <a:pt x="18" y="76"/>
                    <a:pt x="18" y="76"/>
                  </a:cubicBezTo>
                  <a:cubicBezTo>
                    <a:pt x="16" y="78"/>
                    <a:pt x="14" y="80"/>
                    <a:pt x="11" y="80"/>
                  </a:cubicBezTo>
                  <a:close/>
                  <a:moveTo>
                    <a:pt x="34" y="53"/>
                  </a:moveTo>
                  <a:cubicBezTo>
                    <a:pt x="32" y="53"/>
                    <a:pt x="29" y="52"/>
                    <a:pt x="28" y="50"/>
                  </a:cubicBezTo>
                  <a:cubicBezTo>
                    <a:pt x="24" y="47"/>
                    <a:pt x="23" y="41"/>
                    <a:pt x="27" y="37"/>
                  </a:cubicBezTo>
                  <a:cubicBezTo>
                    <a:pt x="31" y="32"/>
                    <a:pt x="31" y="32"/>
                    <a:pt x="31" y="32"/>
                  </a:cubicBezTo>
                  <a:cubicBezTo>
                    <a:pt x="34" y="28"/>
                    <a:pt x="40" y="27"/>
                    <a:pt x="44" y="31"/>
                  </a:cubicBezTo>
                  <a:cubicBezTo>
                    <a:pt x="48" y="34"/>
                    <a:pt x="49" y="40"/>
                    <a:pt x="46" y="44"/>
                  </a:cubicBezTo>
                  <a:cubicBezTo>
                    <a:pt x="41" y="49"/>
                    <a:pt x="41" y="49"/>
                    <a:pt x="41" y="49"/>
                  </a:cubicBezTo>
                  <a:cubicBezTo>
                    <a:pt x="39" y="51"/>
                    <a:pt x="36" y="53"/>
                    <a:pt x="34" y="53"/>
                  </a:cubicBezTo>
                  <a:close/>
                  <a:moveTo>
                    <a:pt x="56" y="26"/>
                  </a:moveTo>
                  <a:cubicBezTo>
                    <a:pt x="54" y="26"/>
                    <a:pt x="52" y="25"/>
                    <a:pt x="50" y="23"/>
                  </a:cubicBezTo>
                  <a:cubicBezTo>
                    <a:pt x="46" y="20"/>
                    <a:pt x="46" y="14"/>
                    <a:pt x="49" y="10"/>
                  </a:cubicBezTo>
                  <a:cubicBezTo>
                    <a:pt x="54" y="5"/>
                    <a:pt x="54" y="5"/>
                    <a:pt x="54" y="5"/>
                  </a:cubicBezTo>
                  <a:cubicBezTo>
                    <a:pt x="57" y="1"/>
                    <a:pt x="63" y="0"/>
                    <a:pt x="67" y="4"/>
                  </a:cubicBezTo>
                  <a:cubicBezTo>
                    <a:pt x="71" y="7"/>
                    <a:pt x="72" y="13"/>
                    <a:pt x="68" y="17"/>
                  </a:cubicBezTo>
                  <a:cubicBezTo>
                    <a:pt x="64" y="22"/>
                    <a:pt x="64" y="22"/>
                    <a:pt x="64" y="22"/>
                  </a:cubicBezTo>
                  <a:cubicBezTo>
                    <a:pt x="62" y="24"/>
                    <a:pt x="59" y="26"/>
                    <a:pt x="5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8" name="Freeform 136"/>
            <p:cNvSpPr>
              <a:spLocks/>
            </p:cNvSpPr>
            <p:nvPr/>
          </p:nvSpPr>
          <p:spPr bwMode="auto">
            <a:xfrm>
              <a:off x="1211" y="812"/>
              <a:ext cx="7" cy="8"/>
            </a:xfrm>
            <a:custGeom>
              <a:avLst/>
              <a:gdLst>
                <a:gd name="T0" fmla="*/ 10 w 23"/>
                <a:gd name="T1" fmla="*/ 23 h 23"/>
                <a:gd name="T2" fmla="*/ 4 w 23"/>
                <a:gd name="T3" fmla="*/ 21 h 23"/>
                <a:gd name="T4" fmla="*/ 3 w 23"/>
                <a:gd name="T5" fmla="*/ 8 h 23"/>
                <a:gd name="T6" fmla="*/ 6 w 23"/>
                <a:gd name="T7" fmla="*/ 5 h 23"/>
                <a:gd name="T8" fmla="*/ 19 w 23"/>
                <a:gd name="T9" fmla="*/ 4 h 23"/>
                <a:gd name="T10" fmla="*/ 20 w 23"/>
                <a:gd name="T11" fmla="*/ 17 h 23"/>
                <a:gd name="T12" fmla="*/ 18 w 23"/>
                <a:gd name="T13" fmla="*/ 20 h 23"/>
                <a:gd name="T14" fmla="*/ 10 w 2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0" y="23"/>
                  </a:moveTo>
                  <a:cubicBezTo>
                    <a:pt x="8" y="23"/>
                    <a:pt x="6" y="22"/>
                    <a:pt x="4" y="21"/>
                  </a:cubicBezTo>
                  <a:cubicBezTo>
                    <a:pt x="0" y="18"/>
                    <a:pt x="0" y="12"/>
                    <a:pt x="3" y="8"/>
                  </a:cubicBezTo>
                  <a:cubicBezTo>
                    <a:pt x="6" y="5"/>
                    <a:pt x="6" y="5"/>
                    <a:pt x="6" y="5"/>
                  </a:cubicBezTo>
                  <a:cubicBezTo>
                    <a:pt x="9" y="1"/>
                    <a:pt x="15" y="0"/>
                    <a:pt x="19" y="4"/>
                  </a:cubicBezTo>
                  <a:cubicBezTo>
                    <a:pt x="23" y="7"/>
                    <a:pt x="23" y="13"/>
                    <a:pt x="20" y="17"/>
                  </a:cubicBezTo>
                  <a:cubicBezTo>
                    <a:pt x="18" y="20"/>
                    <a:pt x="18" y="20"/>
                    <a:pt x="18" y="20"/>
                  </a:cubicBezTo>
                  <a:cubicBezTo>
                    <a:pt x="16" y="22"/>
                    <a:pt x="13" y="23"/>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59" name="Freeform 137"/>
            <p:cNvSpPr>
              <a:spLocks/>
            </p:cNvSpPr>
            <p:nvPr/>
          </p:nvSpPr>
          <p:spPr bwMode="auto">
            <a:xfrm>
              <a:off x="1092" y="714"/>
              <a:ext cx="6" cy="8"/>
            </a:xfrm>
            <a:custGeom>
              <a:avLst/>
              <a:gdLst>
                <a:gd name="T0" fmla="*/ 10 w 19"/>
                <a:gd name="T1" fmla="*/ 23 h 23"/>
                <a:gd name="T2" fmla="*/ 0 w 19"/>
                <a:gd name="T3" fmla="*/ 13 h 23"/>
                <a:gd name="T4" fmla="*/ 0 w 19"/>
                <a:gd name="T5" fmla="*/ 9 h 23"/>
                <a:gd name="T6" fmla="*/ 10 w 19"/>
                <a:gd name="T7" fmla="*/ 0 h 23"/>
                <a:gd name="T8" fmla="*/ 19 w 19"/>
                <a:gd name="T9" fmla="*/ 9 h 23"/>
                <a:gd name="T10" fmla="*/ 19 w 19"/>
                <a:gd name="T11" fmla="*/ 13 h 23"/>
                <a:gd name="T12" fmla="*/ 10 w 1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10" y="23"/>
                  </a:moveTo>
                  <a:cubicBezTo>
                    <a:pt x="4" y="23"/>
                    <a:pt x="0" y="19"/>
                    <a:pt x="0" y="13"/>
                  </a:cubicBezTo>
                  <a:cubicBezTo>
                    <a:pt x="0" y="9"/>
                    <a:pt x="0" y="9"/>
                    <a:pt x="0" y="9"/>
                  </a:cubicBezTo>
                  <a:cubicBezTo>
                    <a:pt x="0" y="4"/>
                    <a:pt x="4" y="0"/>
                    <a:pt x="10" y="0"/>
                  </a:cubicBezTo>
                  <a:cubicBezTo>
                    <a:pt x="15" y="0"/>
                    <a:pt x="19" y="4"/>
                    <a:pt x="19" y="9"/>
                  </a:cubicBezTo>
                  <a:cubicBezTo>
                    <a:pt x="19" y="13"/>
                    <a:pt x="19" y="13"/>
                    <a:pt x="19" y="13"/>
                  </a:cubicBezTo>
                  <a:cubicBezTo>
                    <a:pt x="19" y="19"/>
                    <a:pt x="15" y="23"/>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60" name="Freeform 138"/>
            <p:cNvSpPr>
              <a:spLocks noEditPoints="1"/>
            </p:cNvSpPr>
            <p:nvPr/>
          </p:nvSpPr>
          <p:spPr bwMode="auto">
            <a:xfrm>
              <a:off x="1092" y="725"/>
              <a:ext cx="6" cy="32"/>
            </a:xfrm>
            <a:custGeom>
              <a:avLst/>
              <a:gdLst>
                <a:gd name="T0" fmla="*/ 10 w 19"/>
                <a:gd name="T1" fmla="*/ 97 h 97"/>
                <a:gd name="T2" fmla="*/ 0 w 19"/>
                <a:gd name="T3" fmla="*/ 87 h 97"/>
                <a:gd name="T4" fmla="*/ 0 w 19"/>
                <a:gd name="T5" fmla="*/ 80 h 97"/>
                <a:gd name="T6" fmla="*/ 10 w 19"/>
                <a:gd name="T7" fmla="*/ 71 h 97"/>
                <a:gd name="T8" fmla="*/ 19 w 19"/>
                <a:gd name="T9" fmla="*/ 80 h 97"/>
                <a:gd name="T10" fmla="*/ 19 w 19"/>
                <a:gd name="T11" fmla="*/ 87 h 97"/>
                <a:gd name="T12" fmla="*/ 10 w 19"/>
                <a:gd name="T13" fmla="*/ 97 h 97"/>
                <a:gd name="T14" fmla="*/ 10 w 19"/>
                <a:gd name="T15" fmla="*/ 61 h 97"/>
                <a:gd name="T16" fmla="*/ 0 w 19"/>
                <a:gd name="T17" fmla="*/ 52 h 97"/>
                <a:gd name="T18" fmla="*/ 0 w 19"/>
                <a:gd name="T19" fmla="*/ 45 h 97"/>
                <a:gd name="T20" fmla="*/ 10 w 19"/>
                <a:gd name="T21" fmla="*/ 35 h 97"/>
                <a:gd name="T22" fmla="*/ 19 w 19"/>
                <a:gd name="T23" fmla="*/ 45 h 97"/>
                <a:gd name="T24" fmla="*/ 19 w 19"/>
                <a:gd name="T25" fmla="*/ 52 h 97"/>
                <a:gd name="T26" fmla="*/ 10 w 19"/>
                <a:gd name="T27" fmla="*/ 61 h 97"/>
                <a:gd name="T28" fmla="*/ 10 w 19"/>
                <a:gd name="T29" fmla="*/ 26 h 97"/>
                <a:gd name="T30" fmla="*/ 0 w 19"/>
                <a:gd name="T31" fmla="*/ 17 h 97"/>
                <a:gd name="T32" fmla="*/ 0 w 19"/>
                <a:gd name="T33" fmla="*/ 10 h 97"/>
                <a:gd name="T34" fmla="*/ 10 w 19"/>
                <a:gd name="T35" fmla="*/ 0 h 97"/>
                <a:gd name="T36" fmla="*/ 19 w 19"/>
                <a:gd name="T37" fmla="*/ 10 h 97"/>
                <a:gd name="T38" fmla="*/ 19 w 19"/>
                <a:gd name="T39" fmla="*/ 17 h 97"/>
                <a:gd name="T40" fmla="*/ 10 w 19"/>
                <a:gd name="T41" fmla="*/ 2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97">
                  <a:moveTo>
                    <a:pt x="10" y="97"/>
                  </a:moveTo>
                  <a:cubicBezTo>
                    <a:pt x="4" y="97"/>
                    <a:pt x="0" y="92"/>
                    <a:pt x="0" y="87"/>
                  </a:cubicBezTo>
                  <a:cubicBezTo>
                    <a:pt x="0" y="80"/>
                    <a:pt x="0" y="80"/>
                    <a:pt x="0" y="80"/>
                  </a:cubicBezTo>
                  <a:cubicBezTo>
                    <a:pt x="0" y="75"/>
                    <a:pt x="4" y="71"/>
                    <a:pt x="10" y="71"/>
                  </a:cubicBezTo>
                  <a:cubicBezTo>
                    <a:pt x="15" y="71"/>
                    <a:pt x="19" y="75"/>
                    <a:pt x="19" y="80"/>
                  </a:cubicBezTo>
                  <a:cubicBezTo>
                    <a:pt x="19" y="87"/>
                    <a:pt x="19" y="87"/>
                    <a:pt x="19" y="87"/>
                  </a:cubicBezTo>
                  <a:cubicBezTo>
                    <a:pt x="19" y="92"/>
                    <a:pt x="15" y="97"/>
                    <a:pt x="10" y="97"/>
                  </a:cubicBezTo>
                  <a:close/>
                  <a:moveTo>
                    <a:pt x="10" y="61"/>
                  </a:moveTo>
                  <a:cubicBezTo>
                    <a:pt x="4" y="61"/>
                    <a:pt x="0" y="57"/>
                    <a:pt x="0" y="52"/>
                  </a:cubicBezTo>
                  <a:cubicBezTo>
                    <a:pt x="0" y="45"/>
                    <a:pt x="0" y="45"/>
                    <a:pt x="0" y="45"/>
                  </a:cubicBezTo>
                  <a:cubicBezTo>
                    <a:pt x="0" y="40"/>
                    <a:pt x="4" y="35"/>
                    <a:pt x="10" y="35"/>
                  </a:cubicBezTo>
                  <a:cubicBezTo>
                    <a:pt x="15" y="35"/>
                    <a:pt x="19" y="40"/>
                    <a:pt x="19" y="45"/>
                  </a:cubicBezTo>
                  <a:cubicBezTo>
                    <a:pt x="19" y="52"/>
                    <a:pt x="19" y="52"/>
                    <a:pt x="19" y="52"/>
                  </a:cubicBezTo>
                  <a:cubicBezTo>
                    <a:pt x="19" y="57"/>
                    <a:pt x="15" y="61"/>
                    <a:pt x="10" y="61"/>
                  </a:cubicBezTo>
                  <a:close/>
                  <a:moveTo>
                    <a:pt x="10" y="26"/>
                  </a:moveTo>
                  <a:cubicBezTo>
                    <a:pt x="4" y="26"/>
                    <a:pt x="0" y="22"/>
                    <a:pt x="0" y="17"/>
                  </a:cubicBezTo>
                  <a:cubicBezTo>
                    <a:pt x="0" y="10"/>
                    <a:pt x="0" y="10"/>
                    <a:pt x="0" y="10"/>
                  </a:cubicBezTo>
                  <a:cubicBezTo>
                    <a:pt x="0" y="4"/>
                    <a:pt x="4" y="0"/>
                    <a:pt x="10" y="0"/>
                  </a:cubicBezTo>
                  <a:cubicBezTo>
                    <a:pt x="15" y="0"/>
                    <a:pt x="19" y="4"/>
                    <a:pt x="19" y="10"/>
                  </a:cubicBezTo>
                  <a:cubicBezTo>
                    <a:pt x="19" y="17"/>
                    <a:pt x="19" y="17"/>
                    <a:pt x="19" y="17"/>
                  </a:cubicBezTo>
                  <a:cubicBezTo>
                    <a:pt x="19" y="22"/>
                    <a:pt x="15" y="26"/>
                    <a:pt x="1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sp>
          <p:nvSpPr>
            <p:cNvPr id="161" name="Freeform 139"/>
            <p:cNvSpPr>
              <a:spLocks/>
            </p:cNvSpPr>
            <p:nvPr/>
          </p:nvSpPr>
          <p:spPr bwMode="auto">
            <a:xfrm>
              <a:off x="1092" y="760"/>
              <a:ext cx="6" cy="8"/>
            </a:xfrm>
            <a:custGeom>
              <a:avLst/>
              <a:gdLst>
                <a:gd name="T0" fmla="*/ 10 w 19"/>
                <a:gd name="T1" fmla="*/ 23 h 23"/>
                <a:gd name="T2" fmla="*/ 0 w 19"/>
                <a:gd name="T3" fmla="*/ 13 h 23"/>
                <a:gd name="T4" fmla="*/ 0 w 19"/>
                <a:gd name="T5" fmla="*/ 9 h 23"/>
                <a:gd name="T6" fmla="*/ 10 w 19"/>
                <a:gd name="T7" fmla="*/ 0 h 23"/>
                <a:gd name="T8" fmla="*/ 19 w 19"/>
                <a:gd name="T9" fmla="*/ 9 h 23"/>
                <a:gd name="T10" fmla="*/ 19 w 19"/>
                <a:gd name="T11" fmla="*/ 13 h 23"/>
                <a:gd name="T12" fmla="*/ 10 w 1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9" h="23">
                  <a:moveTo>
                    <a:pt x="10" y="23"/>
                  </a:moveTo>
                  <a:cubicBezTo>
                    <a:pt x="4" y="23"/>
                    <a:pt x="0" y="18"/>
                    <a:pt x="0" y="13"/>
                  </a:cubicBezTo>
                  <a:cubicBezTo>
                    <a:pt x="0" y="9"/>
                    <a:pt x="0" y="9"/>
                    <a:pt x="0" y="9"/>
                  </a:cubicBezTo>
                  <a:cubicBezTo>
                    <a:pt x="0" y="4"/>
                    <a:pt x="4" y="0"/>
                    <a:pt x="10" y="0"/>
                  </a:cubicBezTo>
                  <a:cubicBezTo>
                    <a:pt x="15" y="0"/>
                    <a:pt x="19" y="4"/>
                    <a:pt x="19" y="9"/>
                  </a:cubicBezTo>
                  <a:cubicBezTo>
                    <a:pt x="19" y="13"/>
                    <a:pt x="19" y="13"/>
                    <a:pt x="19" y="13"/>
                  </a:cubicBezTo>
                  <a:cubicBezTo>
                    <a:pt x="19" y="18"/>
                    <a:pt x="15" y="23"/>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p>
          </p:txBody>
        </p:sp>
      </p:grpSp>
      <p:sp>
        <p:nvSpPr>
          <p:cNvPr id="170" name="Rectangle 169"/>
          <p:cNvSpPr/>
          <p:nvPr/>
        </p:nvSpPr>
        <p:spPr bwMode="auto">
          <a:xfrm>
            <a:off x="7984183" y="3953575"/>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a:latin typeface="Dual 400" charset="0"/>
                <a:cs typeface="Dual 400" charset="0"/>
              </a:rPr>
              <a:t>Switch</a:t>
            </a:r>
          </a:p>
        </p:txBody>
      </p:sp>
      <p:grpSp>
        <p:nvGrpSpPr>
          <p:cNvPr id="171" name="Group 170"/>
          <p:cNvGrpSpPr/>
          <p:nvPr/>
        </p:nvGrpSpPr>
        <p:grpSpPr>
          <a:xfrm>
            <a:off x="8786893" y="3235887"/>
            <a:ext cx="878894" cy="549842"/>
            <a:chOff x="3284252" y="1640148"/>
            <a:chExt cx="659342" cy="412489"/>
          </a:xfrm>
        </p:grpSpPr>
        <p:grpSp>
          <p:nvGrpSpPr>
            <p:cNvPr id="172" name="Group 171"/>
            <p:cNvGrpSpPr/>
            <p:nvPr/>
          </p:nvGrpSpPr>
          <p:grpSpPr>
            <a:xfrm>
              <a:off x="3367237" y="1731300"/>
              <a:ext cx="493198" cy="300730"/>
              <a:chOff x="3135313" y="6065838"/>
              <a:chExt cx="846137" cy="515937"/>
            </a:xfrm>
            <a:solidFill>
              <a:schemeClr val="tx2"/>
            </a:solidFill>
          </p:grpSpPr>
          <p:sp>
            <p:nvSpPr>
              <p:cNvPr id="174" name="Freeform 21"/>
              <p:cNvSpPr>
                <a:spLocks noChangeArrowheads="1"/>
              </p:cNvSpPr>
              <p:nvPr/>
            </p:nvSpPr>
            <p:spPr bwMode="auto">
              <a:xfrm>
                <a:off x="3587750" y="6065838"/>
                <a:ext cx="393700" cy="195262"/>
              </a:xfrm>
              <a:custGeom>
                <a:avLst/>
                <a:gdLst>
                  <a:gd name="T0" fmla="*/ 653 w 1092"/>
                  <a:gd name="T1" fmla="*/ 372 h 542"/>
                  <a:gd name="T2" fmla="*/ 630 w 1092"/>
                  <a:gd name="T3" fmla="*/ 363 h 542"/>
                  <a:gd name="T4" fmla="*/ 618 w 1092"/>
                  <a:gd name="T5" fmla="*/ 363 h 542"/>
                  <a:gd name="T6" fmla="*/ 581 w 1092"/>
                  <a:gd name="T7" fmla="*/ 366 h 542"/>
                  <a:gd name="T8" fmla="*/ 232 w 1092"/>
                  <a:gd name="T9" fmla="*/ 375 h 542"/>
                  <a:gd name="T10" fmla="*/ 28 w 1092"/>
                  <a:gd name="T11" fmla="*/ 386 h 542"/>
                  <a:gd name="T12" fmla="*/ 28 w 1092"/>
                  <a:gd name="T13" fmla="*/ 389 h 542"/>
                  <a:gd name="T14" fmla="*/ 232 w 1092"/>
                  <a:gd name="T15" fmla="*/ 398 h 542"/>
                  <a:gd name="T16" fmla="*/ 581 w 1092"/>
                  <a:gd name="T17" fmla="*/ 406 h 542"/>
                  <a:gd name="T18" fmla="*/ 618 w 1092"/>
                  <a:gd name="T19" fmla="*/ 409 h 542"/>
                  <a:gd name="T20" fmla="*/ 615 w 1092"/>
                  <a:gd name="T21" fmla="*/ 501 h 542"/>
                  <a:gd name="T22" fmla="*/ 615 w 1092"/>
                  <a:gd name="T23" fmla="*/ 509 h 542"/>
                  <a:gd name="T24" fmla="*/ 618 w 1092"/>
                  <a:gd name="T25" fmla="*/ 515 h 542"/>
                  <a:gd name="T26" fmla="*/ 630 w 1092"/>
                  <a:gd name="T27" fmla="*/ 535 h 542"/>
                  <a:gd name="T28" fmla="*/ 647 w 1092"/>
                  <a:gd name="T29" fmla="*/ 541 h 542"/>
                  <a:gd name="T30" fmla="*/ 667 w 1092"/>
                  <a:gd name="T31" fmla="*/ 535 h 542"/>
                  <a:gd name="T32" fmla="*/ 879 w 1092"/>
                  <a:gd name="T33" fmla="*/ 415 h 542"/>
                  <a:gd name="T34" fmla="*/ 1028 w 1092"/>
                  <a:gd name="T35" fmla="*/ 326 h 542"/>
                  <a:gd name="T36" fmla="*/ 1074 w 1092"/>
                  <a:gd name="T37" fmla="*/ 300 h 542"/>
                  <a:gd name="T38" fmla="*/ 1077 w 1092"/>
                  <a:gd name="T39" fmla="*/ 297 h 542"/>
                  <a:gd name="T40" fmla="*/ 1091 w 1092"/>
                  <a:gd name="T41" fmla="*/ 274 h 542"/>
                  <a:gd name="T42" fmla="*/ 1082 w 1092"/>
                  <a:gd name="T43" fmla="*/ 246 h 542"/>
                  <a:gd name="T44" fmla="*/ 1054 w 1092"/>
                  <a:gd name="T45" fmla="*/ 229 h 542"/>
                  <a:gd name="T46" fmla="*/ 976 w 1092"/>
                  <a:gd name="T47" fmla="*/ 183 h 542"/>
                  <a:gd name="T48" fmla="*/ 667 w 1092"/>
                  <a:gd name="T49" fmla="*/ 5 h 542"/>
                  <a:gd name="T50" fmla="*/ 661 w 1092"/>
                  <a:gd name="T51" fmla="*/ 2 h 542"/>
                  <a:gd name="T52" fmla="*/ 653 w 1092"/>
                  <a:gd name="T53" fmla="*/ 0 h 542"/>
                  <a:gd name="T54" fmla="*/ 627 w 1092"/>
                  <a:gd name="T55" fmla="*/ 8 h 542"/>
                  <a:gd name="T56" fmla="*/ 618 w 1092"/>
                  <a:gd name="T57" fmla="*/ 25 h 542"/>
                  <a:gd name="T58" fmla="*/ 618 w 1092"/>
                  <a:gd name="T59" fmla="*/ 54 h 542"/>
                  <a:gd name="T60" fmla="*/ 618 w 1092"/>
                  <a:gd name="T61" fmla="*/ 134 h 542"/>
                  <a:gd name="T62" fmla="*/ 581 w 1092"/>
                  <a:gd name="T63" fmla="*/ 134 h 542"/>
                  <a:gd name="T64" fmla="*/ 232 w 1092"/>
                  <a:gd name="T65" fmla="*/ 146 h 542"/>
                  <a:gd name="T66" fmla="*/ 28 w 1092"/>
                  <a:gd name="T67" fmla="*/ 154 h 542"/>
                  <a:gd name="T68" fmla="*/ 28 w 1092"/>
                  <a:gd name="T69" fmla="*/ 157 h 542"/>
                  <a:gd name="T70" fmla="*/ 232 w 1092"/>
                  <a:gd name="T71" fmla="*/ 166 h 542"/>
                  <a:gd name="T72" fmla="*/ 581 w 1092"/>
                  <a:gd name="T73" fmla="*/ 177 h 542"/>
                  <a:gd name="T74" fmla="*/ 618 w 1092"/>
                  <a:gd name="T75" fmla="*/ 177 h 542"/>
                  <a:gd name="T76" fmla="*/ 635 w 1092"/>
                  <a:gd name="T77" fmla="*/ 177 h 542"/>
                  <a:gd name="T78" fmla="*/ 659 w 1092"/>
                  <a:gd name="T79" fmla="*/ 163 h 542"/>
                  <a:gd name="T80" fmla="*/ 664 w 1092"/>
                  <a:gd name="T81" fmla="*/ 148 h 542"/>
                  <a:gd name="T82" fmla="*/ 664 w 1092"/>
                  <a:gd name="T83" fmla="*/ 140 h 542"/>
                  <a:gd name="T84" fmla="*/ 664 w 1092"/>
                  <a:gd name="T85" fmla="*/ 108 h 542"/>
                  <a:gd name="T86" fmla="*/ 848 w 1092"/>
                  <a:gd name="T87" fmla="*/ 171 h 542"/>
                  <a:gd name="T88" fmla="*/ 1011 w 1092"/>
                  <a:gd name="T89" fmla="*/ 269 h 542"/>
                  <a:gd name="T90" fmla="*/ 950 w 1092"/>
                  <a:gd name="T91" fmla="*/ 306 h 542"/>
                  <a:gd name="T92" fmla="*/ 667 w 1092"/>
                  <a:gd name="T93" fmla="*/ 478 h 542"/>
                  <a:gd name="T94" fmla="*/ 664 w 1092"/>
                  <a:gd name="T95" fmla="*/ 401 h 542"/>
                  <a:gd name="T96" fmla="*/ 618 w 1092"/>
                  <a:gd name="T97" fmla="*/ 143 h 542"/>
                  <a:gd name="T98" fmla="*/ 641 w 1092"/>
                  <a:gd name="T99" fmla="*/ 48 h 542"/>
                  <a:gd name="T100" fmla="*/ 667 w 1092"/>
                  <a:gd name="T101" fmla="*/ 34 h 542"/>
                  <a:gd name="T102" fmla="*/ 667 w 1092"/>
                  <a:gd name="T103" fmla="*/ 5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542">
                    <a:moveTo>
                      <a:pt x="661" y="386"/>
                    </a:moveTo>
                    <a:lnTo>
                      <a:pt x="661" y="386"/>
                    </a:lnTo>
                    <a:lnTo>
                      <a:pt x="659" y="381"/>
                    </a:lnTo>
                    <a:lnTo>
                      <a:pt x="653" y="372"/>
                    </a:lnTo>
                    <a:lnTo>
                      <a:pt x="644" y="369"/>
                    </a:lnTo>
                    <a:lnTo>
                      <a:pt x="635" y="366"/>
                    </a:lnTo>
                    <a:lnTo>
                      <a:pt x="635" y="366"/>
                    </a:lnTo>
                    <a:lnTo>
                      <a:pt x="630" y="363"/>
                    </a:lnTo>
                    <a:lnTo>
                      <a:pt x="627" y="363"/>
                    </a:lnTo>
                    <a:lnTo>
                      <a:pt x="624" y="363"/>
                    </a:lnTo>
                    <a:lnTo>
                      <a:pt x="618" y="363"/>
                    </a:lnTo>
                    <a:lnTo>
                      <a:pt x="618" y="363"/>
                    </a:lnTo>
                    <a:lnTo>
                      <a:pt x="607" y="363"/>
                    </a:lnTo>
                    <a:lnTo>
                      <a:pt x="607" y="363"/>
                    </a:lnTo>
                    <a:lnTo>
                      <a:pt x="581" y="366"/>
                    </a:lnTo>
                    <a:lnTo>
                      <a:pt x="581" y="366"/>
                    </a:lnTo>
                    <a:lnTo>
                      <a:pt x="392" y="369"/>
                    </a:lnTo>
                    <a:lnTo>
                      <a:pt x="392" y="369"/>
                    </a:lnTo>
                    <a:lnTo>
                      <a:pt x="232" y="375"/>
                    </a:lnTo>
                    <a:lnTo>
                      <a:pt x="232" y="375"/>
                    </a:lnTo>
                    <a:lnTo>
                      <a:pt x="106" y="381"/>
                    </a:lnTo>
                    <a:lnTo>
                      <a:pt x="106" y="381"/>
                    </a:lnTo>
                    <a:lnTo>
                      <a:pt x="28" y="386"/>
                    </a:lnTo>
                    <a:lnTo>
                      <a:pt x="28" y="386"/>
                    </a:lnTo>
                    <a:lnTo>
                      <a:pt x="0" y="386"/>
                    </a:lnTo>
                    <a:lnTo>
                      <a:pt x="0" y="386"/>
                    </a:lnTo>
                    <a:lnTo>
                      <a:pt x="28" y="389"/>
                    </a:lnTo>
                    <a:lnTo>
                      <a:pt x="28" y="389"/>
                    </a:lnTo>
                    <a:lnTo>
                      <a:pt x="106" y="392"/>
                    </a:lnTo>
                    <a:lnTo>
                      <a:pt x="106" y="392"/>
                    </a:lnTo>
                    <a:lnTo>
                      <a:pt x="232" y="398"/>
                    </a:lnTo>
                    <a:lnTo>
                      <a:pt x="232" y="398"/>
                    </a:lnTo>
                    <a:lnTo>
                      <a:pt x="392" y="403"/>
                    </a:lnTo>
                    <a:lnTo>
                      <a:pt x="392" y="403"/>
                    </a:lnTo>
                    <a:lnTo>
                      <a:pt x="581" y="406"/>
                    </a:lnTo>
                    <a:lnTo>
                      <a:pt x="581" y="406"/>
                    </a:lnTo>
                    <a:lnTo>
                      <a:pt x="607" y="409"/>
                    </a:lnTo>
                    <a:lnTo>
                      <a:pt x="607" y="409"/>
                    </a:lnTo>
                    <a:lnTo>
                      <a:pt x="618" y="409"/>
                    </a:lnTo>
                    <a:lnTo>
                      <a:pt x="618" y="409"/>
                    </a:lnTo>
                    <a:lnTo>
                      <a:pt x="618" y="435"/>
                    </a:lnTo>
                    <a:lnTo>
                      <a:pt x="618" y="435"/>
                    </a:lnTo>
                    <a:lnTo>
                      <a:pt x="618" y="486"/>
                    </a:lnTo>
                    <a:lnTo>
                      <a:pt x="615" y="501"/>
                    </a:lnTo>
                    <a:lnTo>
                      <a:pt x="615" y="504"/>
                    </a:lnTo>
                    <a:lnTo>
                      <a:pt x="615" y="506"/>
                    </a:lnTo>
                    <a:lnTo>
                      <a:pt x="615" y="509"/>
                    </a:lnTo>
                    <a:lnTo>
                      <a:pt x="615" y="509"/>
                    </a:lnTo>
                    <a:lnTo>
                      <a:pt x="618" y="512"/>
                    </a:lnTo>
                    <a:lnTo>
                      <a:pt x="618" y="512"/>
                    </a:lnTo>
                    <a:lnTo>
                      <a:pt x="618" y="515"/>
                    </a:lnTo>
                    <a:lnTo>
                      <a:pt x="618" y="515"/>
                    </a:lnTo>
                    <a:lnTo>
                      <a:pt x="618" y="521"/>
                    </a:lnTo>
                    <a:lnTo>
                      <a:pt x="618" y="521"/>
                    </a:lnTo>
                    <a:lnTo>
                      <a:pt x="624" y="527"/>
                    </a:lnTo>
                    <a:lnTo>
                      <a:pt x="630" y="535"/>
                    </a:lnTo>
                    <a:lnTo>
                      <a:pt x="630" y="535"/>
                    </a:lnTo>
                    <a:lnTo>
                      <a:pt x="638" y="538"/>
                    </a:lnTo>
                    <a:lnTo>
                      <a:pt x="647" y="541"/>
                    </a:lnTo>
                    <a:lnTo>
                      <a:pt x="647" y="541"/>
                    </a:lnTo>
                    <a:lnTo>
                      <a:pt x="661" y="538"/>
                    </a:lnTo>
                    <a:lnTo>
                      <a:pt x="661" y="538"/>
                    </a:lnTo>
                    <a:lnTo>
                      <a:pt x="664" y="535"/>
                    </a:lnTo>
                    <a:lnTo>
                      <a:pt x="667" y="535"/>
                    </a:lnTo>
                    <a:lnTo>
                      <a:pt x="670" y="532"/>
                    </a:lnTo>
                    <a:lnTo>
                      <a:pt x="681" y="527"/>
                    </a:lnTo>
                    <a:lnTo>
                      <a:pt x="681" y="527"/>
                    </a:lnTo>
                    <a:lnTo>
                      <a:pt x="879" y="415"/>
                    </a:lnTo>
                    <a:lnTo>
                      <a:pt x="879" y="415"/>
                    </a:lnTo>
                    <a:lnTo>
                      <a:pt x="979" y="355"/>
                    </a:lnTo>
                    <a:lnTo>
                      <a:pt x="979" y="355"/>
                    </a:lnTo>
                    <a:lnTo>
                      <a:pt x="1028" y="326"/>
                    </a:lnTo>
                    <a:lnTo>
                      <a:pt x="1054" y="312"/>
                    </a:lnTo>
                    <a:lnTo>
                      <a:pt x="1068" y="303"/>
                    </a:lnTo>
                    <a:lnTo>
                      <a:pt x="1071" y="300"/>
                    </a:lnTo>
                    <a:lnTo>
                      <a:pt x="1074" y="300"/>
                    </a:lnTo>
                    <a:lnTo>
                      <a:pt x="1074" y="300"/>
                    </a:lnTo>
                    <a:lnTo>
                      <a:pt x="1074" y="300"/>
                    </a:lnTo>
                    <a:lnTo>
                      <a:pt x="1077" y="297"/>
                    </a:lnTo>
                    <a:lnTo>
                      <a:pt x="1077" y="297"/>
                    </a:lnTo>
                    <a:lnTo>
                      <a:pt x="1082" y="292"/>
                    </a:lnTo>
                    <a:lnTo>
                      <a:pt x="1088" y="283"/>
                    </a:lnTo>
                    <a:lnTo>
                      <a:pt x="1088" y="283"/>
                    </a:lnTo>
                    <a:lnTo>
                      <a:pt x="1091" y="274"/>
                    </a:lnTo>
                    <a:lnTo>
                      <a:pt x="1091" y="263"/>
                    </a:lnTo>
                    <a:lnTo>
                      <a:pt x="1091" y="263"/>
                    </a:lnTo>
                    <a:lnTo>
                      <a:pt x="1085" y="252"/>
                    </a:lnTo>
                    <a:lnTo>
                      <a:pt x="1082" y="246"/>
                    </a:lnTo>
                    <a:lnTo>
                      <a:pt x="1082" y="246"/>
                    </a:lnTo>
                    <a:lnTo>
                      <a:pt x="1071" y="237"/>
                    </a:lnTo>
                    <a:lnTo>
                      <a:pt x="1065" y="234"/>
                    </a:lnTo>
                    <a:lnTo>
                      <a:pt x="1054" y="229"/>
                    </a:lnTo>
                    <a:lnTo>
                      <a:pt x="1028" y="211"/>
                    </a:lnTo>
                    <a:lnTo>
                      <a:pt x="1028" y="211"/>
                    </a:lnTo>
                    <a:lnTo>
                      <a:pt x="976" y="183"/>
                    </a:lnTo>
                    <a:lnTo>
                      <a:pt x="976" y="183"/>
                    </a:lnTo>
                    <a:lnTo>
                      <a:pt x="876" y="126"/>
                    </a:lnTo>
                    <a:lnTo>
                      <a:pt x="876" y="126"/>
                    </a:lnTo>
                    <a:lnTo>
                      <a:pt x="678" y="11"/>
                    </a:lnTo>
                    <a:lnTo>
                      <a:pt x="667" y="5"/>
                    </a:lnTo>
                    <a:lnTo>
                      <a:pt x="667" y="5"/>
                    </a:lnTo>
                    <a:lnTo>
                      <a:pt x="664" y="2"/>
                    </a:lnTo>
                    <a:lnTo>
                      <a:pt x="661" y="2"/>
                    </a:lnTo>
                    <a:lnTo>
                      <a:pt x="661" y="2"/>
                    </a:lnTo>
                    <a:lnTo>
                      <a:pt x="659" y="0"/>
                    </a:lnTo>
                    <a:lnTo>
                      <a:pt x="659" y="0"/>
                    </a:lnTo>
                    <a:lnTo>
                      <a:pt x="653" y="0"/>
                    </a:lnTo>
                    <a:lnTo>
                      <a:pt x="653" y="0"/>
                    </a:lnTo>
                    <a:lnTo>
                      <a:pt x="644" y="0"/>
                    </a:lnTo>
                    <a:lnTo>
                      <a:pt x="635" y="2"/>
                    </a:lnTo>
                    <a:lnTo>
                      <a:pt x="635" y="2"/>
                    </a:lnTo>
                    <a:lnTo>
                      <a:pt x="627" y="8"/>
                    </a:lnTo>
                    <a:lnTo>
                      <a:pt x="621" y="14"/>
                    </a:lnTo>
                    <a:lnTo>
                      <a:pt x="621" y="14"/>
                    </a:lnTo>
                    <a:lnTo>
                      <a:pt x="618" y="25"/>
                    </a:lnTo>
                    <a:lnTo>
                      <a:pt x="618" y="25"/>
                    </a:lnTo>
                    <a:lnTo>
                      <a:pt x="615" y="31"/>
                    </a:lnTo>
                    <a:lnTo>
                      <a:pt x="615" y="34"/>
                    </a:lnTo>
                    <a:lnTo>
                      <a:pt x="615" y="40"/>
                    </a:lnTo>
                    <a:lnTo>
                      <a:pt x="618" y="54"/>
                    </a:lnTo>
                    <a:lnTo>
                      <a:pt x="618" y="54"/>
                    </a:lnTo>
                    <a:lnTo>
                      <a:pt x="618" y="108"/>
                    </a:lnTo>
                    <a:lnTo>
                      <a:pt x="618" y="108"/>
                    </a:lnTo>
                    <a:lnTo>
                      <a:pt x="618" y="134"/>
                    </a:lnTo>
                    <a:lnTo>
                      <a:pt x="618" y="134"/>
                    </a:lnTo>
                    <a:lnTo>
                      <a:pt x="607" y="134"/>
                    </a:lnTo>
                    <a:lnTo>
                      <a:pt x="607" y="134"/>
                    </a:lnTo>
                    <a:lnTo>
                      <a:pt x="581" y="134"/>
                    </a:lnTo>
                    <a:lnTo>
                      <a:pt x="581" y="134"/>
                    </a:lnTo>
                    <a:lnTo>
                      <a:pt x="392" y="140"/>
                    </a:lnTo>
                    <a:lnTo>
                      <a:pt x="392" y="140"/>
                    </a:lnTo>
                    <a:lnTo>
                      <a:pt x="232" y="146"/>
                    </a:lnTo>
                    <a:lnTo>
                      <a:pt x="232" y="146"/>
                    </a:lnTo>
                    <a:lnTo>
                      <a:pt x="106" y="148"/>
                    </a:lnTo>
                    <a:lnTo>
                      <a:pt x="106" y="148"/>
                    </a:lnTo>
                    <a:lnTo>
                      <a:pt x="28" y="154"/>
                    </a:lnTo>
                    <a:lnTo>
                      <a:pt x="28" y="154"/>
                    </a:lnTo>
                    <a:lnTo>
                      <a:pt x="0" y="154"/>
                    </a:lnTo>
                    <a:lnTo>
                      <a:pt x="0" y="154"/>
                    </a:lnTo>
                    <a:lnTo>
                      <a:pt x="28" y="157"/>
                    </a:lnTo>
                    <a:lnTo>
                      <a:pt x="28" y="157"/>
                    </a:lnTo>
                    <a:lnTo>
                      <a:pt x="106" y="160"/>
                    </a:lnTo>
                    <a:lnTo>
                      <a:pt x="106" y="160"/>
                    </a:lnTo>
                    <a:lnTo>
                      <a:pt x="232" y="166"/>
                    </a:lnTo>
                    <a:lnTo>
                      <a:pt x="232" y="166"/>
                    </a:lnTo>
                    <a:lnTo>
                      <a:pt x="392" y="171"/>
                    </a:lnTo>
                    <a:lnTo>
                      <a:pt x="392" y="171"/>
                    </a:lnTo>
                    <a:lnTo>
                      <a:pt x="581" y="177"/>
                    </a:lnTo>
                    <a:lnTo>
                      <a:pt x="581" y="177"/>
                    </a:lnTo>
                    <a:lnTo>
                      <a:pt x="607" y="177"/>
                    </a:lnTo>
                    <a:lnTo>
                      <a:pt x="607" y="177"/>
                    </a:lnTo>
                    <a:lnTo>
                      <a:pt x="618" y="177"/>
                    </a:lnTo>
                    <a:lnTo>
                      <a:pt x="624" y="177"/>
                    </a:lnTo>
                    <a:lnTo>
                      <a:pt x="627" y="177"/>
                    </a:lnTo>
                    <a:lnTo>
                      <a:pt x="627" y="177"/>
                    </a:lnTo>
                    <a:lnTo>
                      <a:pt x="635" y="177"/>
                    </a:lnTo>
                    <a:lnTo>
                      <a:pt x="635" y="177"/>
                    </a:lnTo>
                    <a:lnTo>
                      <a:pt x="644" y="174"/>
                    </a:lnTo>
                    <a:lnTo>
                      <a:pt x="653" y="168"/>
                    </a:lnTo>
                    <a:lnTo>
                      <a:pt x="659" y="163"/>
                    </a:lnTo>
                    <a:lnTo>
                      <a:pt x="661" y="154"/>
                    </a:lnTo>
                    <a:lnTo>
                      <a:pt x="661" y="154"/>
                    </a:lnTo>
                    <a:lnTo>
                      <a:pt x="664" y="151"/>
                    </a:lnTo>
                    <a:lnTo>
                      <a:pt x="664" y="148"/>
                    </a:lnTo>
                    <a:lnTo>
                      <a:pt x="664" y="146"/>
                    </a:lnTo>
                    <a:lnTo>
                      <a:pt x="664" y="143"/>
                    </a:lnTo>
                    <a:lnTo>
                      <a:pt x="664" y="143"/>
                    </a:lnTo>
                    <a:lnTo>
                      <a:pt x="664" y="140"/>
                    </a:lnTo>
                    <a:lnTo>
                      <a:pt x="664" y="134"/>
                    </a:lnTo>
                    <a:lnTo>
                      <a:pt x="664" y="134"/>
                    </a:lnTo>
                    <a:lnTo>
                      <a:pt x="664" y="108"/>
                    </a:lnTo>
                    <a:lnTo>
                      <a:pt x="664" y="108"/>
                    </a:lnTo>
                    <a:lnTo>
                      <a:pt x="667" y="63"/>
                    </a:lnTo>
                    <a:lnTo>
                      <a:pt x="667" y="63"/>
                    </a:lnTo>
                    <a:lnTo>
                      <a:pt x="848" y="171"/>
                    </a:lnTo>
                    <a:lnTo>
                      <a:pt x="848" y="171"/>
                    </a:lnTo>
                    <a:lnTo>
                      <a:pt x="948" y="231"/>
                    </a:lnTo>
                    <a:lnTo>
                      <a:pt x="948" y="231"/>
                    </a:lnTo>
                    <a:lnTo>
                      <a:pt x="999" y="260"/>
                    </a:lnTo>
                    <a:lnTo>
                      <a:pt x="1011" y="269"/>
                    </a:lnTo>
                    <a:lnTo>
                      <a:pt x="999" y="277"/>
                    </a:lnTo>
                    <a:lnTo>
                      <a:pt x="999" y="277"/>
                    </a:lnTo>
                    <a:lnTo>
                      <a:pt x="950" y="306"/>
                    </a:lnTo>
                    <a:lnTo>
                      <a:pt x="950" y="306"/>
                    </a:lnTo>
                    <a:lnTo>
                      <a:pt x="850" y="366"/>
                    </a:lnTo>
                    <a:lnTo>
                      <a:pt x="850" y="366"/>
                    </a:lnTo>
                    <a:lnTo>
                      <a:pt x="667" y="478"/>
                    </a:lnTo>
                    <a:lnTo>
                      <a:pt x="667" y="478"/>
                    </a:lnTo>
                    <a:lnTo>
                      <a:pt x="664" y="435"/>
                    </a:lnTo>
                    <a:lnTo>
                      <a:pt x="664" y="435"/>
                    </a:lnTo>
                    <a:lnTo>
                      <a:pt x="664" y="409"/>
                    </a:lnTo>
                    <a:lnTo>
                      <a:pt x="664" y="401"/>
                    </a:lnTo>
                    <a:lnTo>
                      <a:pt x="664" y="401"/>
                    </a:lnTo>
                    <a:lnTo>
                      <a:pt x="664" y="395"/>
                    </a:lnTo>
                    <a:lnTo>
                      <a:pt x="661" y="386"/>
                    </a:lnTo>
                    <a:close/>
                    <a:moveTo>
                      <a:pt x="618" y="143"/>
                    </a:moveTo>
                    <a:lnTo>
                      <a:pt x="618" y="143"/>
                    </a:lnTo>
                    <a:close/>
                    <a:moveTo>
                      <a:pt x="627" y="134"/>
                    </a:moveTo>
                    <a:lnTo>
                      <a:pt x="627" y="134"/>
                    </a:lnTo>
                    <a:close/>
                    <a:moveTo>
                      <a:pt x="641" y="48"/>
                    </a:moveTo>
                    <a:lnTo>
                      <a:pt x="641" y="48"/>
                    </a:lnTo>
                    <a:close/>
                    <a:moveTo>
                      <a:pt x="667" y="34"/>
                    </a:moveTo>
                    <a:lnTo>
                      <a:pt x="667" y="31"/>
                    </a:lnTo>
                    <a:lnTo>
                      <a:pt x="667" y="34"/>
                    </a:lnTo>
                    <a:close/>
                    <a:moveTo>
                      <a:pt x="641" y="492"/>
                    </a:moveTo>
                    <a:lnTo>
                      <a:pt x="641" y="492"/>
                    </a:lnTo>
                    <a:close/>
                    <a:moveTo>
                      <a:pt x="667" y="506"/>
                    </a:moveTo>
                    <a:lnTo>
                      <a:pt x="667" y="50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75" name="Freeform 22"/>
              <p:cNvSpPr>
                <a:spLocks noChangeArrowheads="1"/>
              </p:cNvSpPr>
              <p:nvPr/>
            </p:nvSpPr>
            <p:spPr bwMode="auto">
              <a:xfrm>
                <a:off x="3135313" y="6145213"/>
                <a:ext cx="392112" cy="196850"/>
              </a:xfrm>
              <a:custGeom>
                <a:avLst/>
                <a:gdLst>
                  <a:gd name="T0" fmla="*/ 857 w 1090"/>
                  <a:gd name="T1" fmla="*/ 381 h 545"/>
                  <a:gd name="T2" fmla="*/ 507 w 1090"/>
                  <a:gd name="T3" fmla="*/ 370 h 545"/>
                  <a:gd name="T4" fmla="*/ 461 w 1090"/>
                  <a:gd name="T5" fmla="*/ 367 h 545"/>
                  <a:gd name="T6" fmla="*/ 444 w 1090"/>
                  <a:gd name="T7" fmla="*/ 370 h 545"/>
                  <a:gd name="T8" fmla="*/ 433 w 1090"/>
                  <a:gd name="T9" fmla="*/ 384 h 545"/>
                  <a:gd name="T10" fmla="*/ 430 w 1090"/>
                  <a:gd name="T11" fmla="*/ 401 h 545"/>
                  <a:gd name="T12" fmla="*/ 427 w 1090"/>
                  <a:gd name="T13" fmla="*/ 441 h 545"/>
                  <a:gd name="T14" fmla="*/ 241 w 1090"/>
                  <a:gd name="T15" fmla="*/ 370 h 545"/>
                  <a:gd name="T16" fmla="*/ 81 w 1090"/>
                  <a:gd name="T17" fmla="*/ 272 h 545"/>
                  <a:gd name="T18" fmla="*/ 146 w 1090"/>
                  <a:gd name="T19" fmla="*/ 235 h 545"/>
                  <a:gd name="T20" fmla="*/ 427 w 1090"/>
                  <a:gd name="T21" fmla="*/ 66 h 545"/>
                  <a:gd name="T22" fmla="*/ 427 w 1090"/>
                  <a:gd name="T23" fmla="*/ 149 h 545"/>
                  <a:gd name="T24" fmla="*/ 427 w 1090"/>
                  <a:gd name="T25" fmla="*/ 161 h 545"/>
                  <a:gd name="T26" fmla="*/ 433 w 1090"/>
                  <a:gd name="T27" fmla="*/ 178 h 545"/>
                  <a:gd name="T28" fmla="*/ 456 w 1090"/>
                  <a:gd name="T29" fmla="*/ 192 h 545"/>
                  <a:gd name="T30" fmla="*/ 499 w 1090"/>
                  <a:gd name="T31" fmla="*/ 192 h 545"/>
                  <a:gd name="T32" fmla="*/ 851 w 1090"/>
                  <a:gd name="T33" fmla="*/ 181 h 545"/>
                  <a:gd name="T34" fmla="*/ 1054 w 1090"/>
                  <a:gd name="T35" fmla="*/ 172 h 545"/>
                  <a:gd name="T36" fmla="*/ 1054 w 1090"/>
                  <a:gd name="T37" fmla="*/ 169 h 545"/>
                  <a:gd name="T38" fmla="*/ 851 w 1090"/>
                  <a:gd name="T39" fmla="*/ 161 h 545"/>
                  <a:gd name="T40" fmla="*/ 499 w 1090"/>
                  <a:gd name="T41" fmla="*/ 149 h 545"/>
                  <a:gd name="T42" fmla="*/ 473 w 1090"/>
                  <a:gd name="T43" fmla="*/ 135 h 545"/>
                  <a:gd name="T44" fmla="*/ 476 w 1090"/>
                  <a:gd name="T45" fmla="*/ 54 h 545"/>
                  <a:gd name="T46" fmla="*/ 476 w 1090"/>
                  <a:gd name="T47" fmla="*/ 32 h 545"/>
                  <a:gd name="T48" fmla="*/ 476 w 1090"/>
                  <a:gd name="T49" fmla="*/ 20 h 545"/>
                  <a:gd name="T50" fmla="*/ 456 w 1090"/>
                  <a:gd name="T51" fmla="*/ 3 h 545"/>
                  <a:gd name="T52" fmla="*/ 438 w 1090"/>
                  <a:gd name="T53" fmla="*/ 3 h 545"/>
                  <a:gd name="T54" fmla="*/ 416 w 1090"/>
                  <a:gd name="T55" fmla="*/ 14 h 545"/>
                  <a:gd name="T56" fmla="*/ 118 w 1090"/>
                  <a:gd name="T57" fmla="*/ 186 h 545"/>
                  <a:gd name="T58" fmla="*/ 20 w 1090"/>
                  <a:gd name="T59" fmla="*/ 244 h 545"/>
                  <a:gd name="T60" fmla="*/ 15 w 1090"/>
                  <a:gd name="T61" fmla="*/ 246 h 545"/>
                  <a:gd name="T62" fmla="*/ 0 w 1090"/>
                  <a:gd name="T63" fmla="*/ 266 h 545"/>
                  <a:gd name="T64" fmla="*/ 3 w 1090"/>
                  <a:gd name="T65" fmla="*/ 289 h 545"/>
                  <a:gd name="T66" fmla="*/ 18 w 1090"/>
                  <a:gd name="T67" fmla="*/ 301 h 545"/>
                  <a:gd name="T68" fmla="*/ 60 w 1090"/>
                  <a:gd name="T69" fmla="*/ 326 h 545"/>
                  <a:gd name="T70" fmla="*/ 212 w 1090"/>
                  <a:gd name="T71" fmla="*/ 415 h 545"/>
                  <a:gd name="T72" fmla="*/ 433 w 1090"/>
                  <a:gd name="T73" fmla="*/ 541 h 545"/>
                  <a:gd name="T74" fmla="*/ 436 w 1090"/>
                  <a:gd name="T75" fmla="*/ 544 h 545"/>
                  <a:gd name="T76" fmla="*/ 447 w 1090"/>
                  <a:gd name="T77" fmla="*/ 544 h 545"/>
                  <a:gd name="T78" fmla="*/ 473 w 1090"/>
                  <a:gd name="T79" fmla="*/ 527 h 545"/>
                  <a:gd name="T80" fmla="*/ 476 w 1090"/>
                  <a:gd name="T81" fmla="*/ 516 h 545"/>
                  <a:gd name="T82" fmla="*/ 476 w 1090"/>
                  <a:gd name="T83" fmla="*/ 496 h 545"/>
                  <a:gd name="T84" fmla="*/ 476 w 1090"/>
                  <a:gd name="T85" fmla="*/ 412 h 545"/>
                  <a:gd name="T86" fmla="*/ 504 w 1090"/>
                  <a:gd name="T87" fmla="*/ 412 h 545"/>
                  <a:gd name="T88" fmla="*/ 857 w 1090"/>
                  <a:gd name="T89" fmla="*/ 401 h 545"/>
                  <a:gd name="T90" fmla="*/ 1060 w 1090"/>
                  <a:gd name="T91" fmla="*/ 392 h 545"/>
                  <a:gd name="T92" fmla="*/ 1060 w 1090"/>
                  <a:gd name="T93" fmla="*/ 390 h 545"/>
                  <a:gd name="T94" fmla="*/ 46 w 1090"/>
                  <a:gd name="T95" fmla="*/ 295 h 545"/>
                  <a:gd name="T96" fmla="*/ 427 w 1090"/>
                  <a:gd name="T97" fmla="*/ 516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0" h="545">
                    <a:moveTo>
                      <a:pt x="983" y="384"/>
                    </a:moveTo>
                    <a:lnTo>
                      <a:pt x="983" y="384"/>
                    </a:lnTo>
                    <a:lnTo>
                      <a:pt x="857" y="381"/>
                    </a:lnTo>
                    <a:lnTo>
                      <a:pt x="857" y="381"/>
                    </a:lnTo>
                    <a:lnTo>
                      <a:pt x="696" y="375"/>
                    </a:lnTo>
                    <a:lnTo>
                      <a:pt x="696" y="375"/>
                    </a:lnTo>
                    <a:lnTo>
                      <a:pt x="507" y="370"/>
                    </a:lnTo>
                    <a:lnTo>
                      <a:pt x="507" y="370"/>
                    </a:lnTo>
                    <a:lnTo>
                      <a:pt x="482" y="370"/>
                    </a:lnTo>
                    <a:lnTo>
                      <a:pt x="482" y="370"/>
                    </a:lnTo>
                    <a:lnTo>
                      <a:pt x="467" y="367"/>
                    </a:lnTo>
                    <a:lnTo>
                      <a:pt x="461" y="367"/>
                    </a:lnTo>
                    <a:lnTo>
                      <a:pt x="459" y="367"/>
                    </a:lnTo>
                    <a:lnTo>
                      <a:pt x="456" y="367"/>
                    </a:lnTo>
                    <a:lnTo>
                      <a:pt x="456" y="367"/>
                    </a:lnTo>
                    <a:lnTo>
                      <a:pt x="444" y="370"/>
                    </a:lnTo>
                    <a:lnTo>
                      <a:pt x="444" y="370"/>
                    </a:lnTo>
                    <a:lnTo>
                      <a:pt x="438" y="375"/>
                    </a:lnTo>
                    <a:lnTo>
                      <a:pt x="433" y="384"/>
                    </a:lnTo>
                    <a:lnTo>
                      <a:pt x="433" y="384"/>
                    </a:lnTo>
                    <a:lnTo>
                      <a:pt x="430" y="387"/>
                    </a:lnTo>
                    <a:lnTo>
                      <a:pt x="430" y="392"/>
                    </a:lnTo>
                    <a:lnTo>
                      <a:pt x="430" y="395"/>
                    </a:lnTo>
                    <a:lnTo>
                      <a:pt x="430" y="401"/>
                    </a:lnTo>
                    <a:lnTo>
                      <a:pt x="430" y="415"/>
                    </a:lnTo>
                    <a:lnTo>
                      <a:pt x="430" y="415"/>
                    </a:lnTo>
                    <a:lnTo>
                      <a:pt x="427" y="441"/>
                    </a:lnTo>
                    <a:lnTo>
                      <a:pt x="427" y="441"/>
                    </a:lnTo>
                    <a:lnTo>
                      <a:pt x="427" y="481"/>
                    </a:lnTo>
                    <a:lnTo>
                      <a:pt x="427" y="481"/>
                    </a:lnTo>
                    <a:lnTo>
                      <a:pt x="241" y="370"/>
                    </a:lnTo>
                    <a:lnTo>
                      <a:pt x="241" y="370"/>
                    </a:lnTo>
                    <a:lnTo>
                      <a:pt x="141" y="310"/>
                    </a:lnTo>
                    <a:lnTo>
                      <a:pt x="141" y="310"/>
                    </a:lnTo>
                    <a:lnTo>
                      <a:pt x="89" y="278"/>
                    </a:lnTo>
                    <a:lnTo>
                      <a:pt x="81" y="272"/>
                    </a:lnTo>
                    <a:lnTo>
                      <a:pt x="95" y="266"/>
                    </a:lnTo>
                    <a:lnTo>
                      <a:pt x="95" y="266"/>
                    </a:lnTo>
                    <a:lnTo>
                      <a:pt x="146" y="235"/>
                    </a:lnTo>
                    <a:lnTo>
                      <a:pt x="146" y="235"/>
                    </a:lnTo>
                    <a:lnTo>
                      <a:pt x="246" y="175"/>
                    </a:lnTo>
                    <a:lnTo>
                      <a:pt x="246" y="175"/>
                    </a:lnTo>
                    <a:lnTo>
                      <a:pt x="427" y="66"/>
                    </a:lnTo>
                    <a:lnTo>
                      <a:pt x="427" y="66"/>
                    </a:lnTo>
                    <a:lnTo>
                      <a:pt x="427" y="109"/>
                    </a:lnTo>
                    <a:lnTo>
                      <a:pt x="427" y="109"/>
                    </a:lnTo>
                    <a:lnTo>
                      <a:pt x="427" y="135"/>
                    </a:lnTo>
                    <a:lnTo>
                      <a:pt x="427" y="149"/>
                    </a:lnTo>
                    <a:lnTo>
                      <a:pt x="427" y="155"/>
                    </a:lnTo>
                    <a:lnTo>
                      <a:pt x="427" y="158"/>
                    </a:lnTo>
                    <a:lnTo>
                      <a:pt x="427" y="158"/>
                    </a:lnTo>
                    <a:lnTo>
                      <a:pt x="427" y="161"/>
                    </a:lnTo>
                    <a:lnTo>
                      <a:pt x="427" y="161"/>
                    </a:lnTo>
                    <a:lnTo>
                      <a:pt x="430" y="169"/>
                    </a:lnTo>
                    <a:lnTo>
                      <a:pt x="430" y="169"/>
                    </a:lnTo>
                    <a:lnTo>
                      <a:pt x="433" y="178"/>
                    </a:lnTo>
                    <a:lnTo>
                      <a:pt x="441" y="183"/>
                    </a:lnTo>
                    <a:lnTo>
                      <a:pt x="447" y="189"/>
                    </a:lnTo>
                    <a:lnTo>
                      <a:pt x="456" y="192"/>
                    </a:lnTo>
                    <a:lnTo>
                      <a:pt x="456" y="192"/>
                    </a:lnTo>
                    <a:lnTo>
                      <a:pt x="467" y="192"/>
                    </a:lnTo>
                    <a:lnTo>
                      <a:pt x="473" y="192"/>
                    </a:lnTo>
                    <a:lnTo>
                      <a:pt x="473" y="192"/>
                    </a:lnTo>
                    <a:lnTo>
                      <a:pt x="499" y="192"/>
                    </a:lnTo>
                    <a:lnTo>
                      <a:pt x="499" y="192"/>
                    </a:lnTo>
                    <a:lnTo>
                      <a:pt x="691" y="186"/>
                    </a:lnTo>
                    <a:lnTo>
                      <a:pt x="691" y="186"/>
                    </a:lnTo>
                    <a:lnTo>
                      <a:pt x="851" y="181"/>
                    </a:lnTo>
                    <a:lnTo>
                      <a:pt x="851" y="181"/>
                    </a:lnTo>
                    <a:lnTo>
                      <a:pt x="974" y="175"/>
                    </a:lnTo>
                    <a:lnTo>
                      <a:pt x="974" y="175"/>
                    </a:lnTo>
                    <a:lnTo>
                      <a:pt x="1054" y="172"/>
                    </a:lnTo>
                    <a:lnTo>
                      <a:pt x="1054" y="172"/>
                    </a:lnTo>
                    <a:lnTo>
                      <a:pt x="1083" y="169"/>
                    </a:lnTo>
                    <a:lnTo>
                      <a:pt x="1083" y="169"/>
                    </a:lnTo>
                    <a:lnTo>
                      <a:pt x="1054" y="169"/>
                    </a:lnTo>
                    <a:lnTo>
                      <a:pt x="1054" y="169"/>
                    </a:lnTo>
                    <a:lnTo>
                      <a:pt x="974" y="163"/>
                    </a:lnTo>
                    <a:lnTo>
                      <a:pt x="974" y="163"/>
                    </a:lnTo>
                    <a:lnTo>
                      <a:pt x="851" y="161"/>
                    </a:lnTo>
                    <a:lnTo>
                      <a:pt x="851" y="161"/>
                    </a:lnTo>
                    <a:lnTo>
                      <a:pt x="691" y="155"/>
                    </a:lnTo>
                    <a:lnTo>
                      <a:pt x="691" y="155"/>
                    </a:lnTo>
                    <a:lnTo>
                      <a:pt x="499" y="149"/>
                    </a:lnTo>
                    <a:lnTo>
                      <a:pt x="499" y="149"/>
                    </a:lnTo>
                    <a:lnTo>
                      <a:pt x="473" y="149"/>
                    </a:lnTo>
                    <a:lnTo>
                      <a:pt x="473" y="149"/>
                    </a:lnTo>
                    <a:lnTo>
                      <a:pt x="473" y="135"/>
                    </a:lnTo>
                    <a:lnTo>
                      <a:pt x="473" y="135"/>
                    </a:lnTo>
                    <a:lnTo>
                      <a:pt x="476" y="109"/>
                    </a:lnTo>
                    <a:lnTo>
                      <a:pt x="476" y="109"/>
                    </a:lnTo>
                    <a:lnTo>
                      <a:pt x="476" y="54"/>
                    </a:lnTo>
                    <a:lnTo>
                      <a:pt x="476" y="43"/>
                    </a:lnTo>
                    <a:lnTo>
                      <a:pt x="476" y="35"/>
                    </a:lnTo>
                    <a:lnTo>
                      <a:pt x="476" y="32"/>
                    </a:lnTo>
                    <a:lnTo>
                      <a:pt x="476" y="32"/>
                    </a:lnTo>
                    <a:lnTo>
                      <a:pt x="476" y="32"/>
                    </a:lnTo>
                    <a:lnTo>
                      <a:pt x="476" y="26"/>
                    </a:lnTo>
                    <a:lnTo>
                      <a:pt x="476" y="26"/>
                    </a:lnTo>
                    <a:lnTo>
                      <a:pt x="476" y="20"/>
                    </a:lnTo>
                    <a:lnTo>
                      <a:pt x="476" y="20"/>
                    </a:lnTo>
                    <a:lnTo>
                      <a:pt x="467" y="9"/>
                    </a:lnTo>
                    <a:lnTo>
                      <a:pt x="456" y="3"/>
                    </a:lnTo>
                    <a:lnTo>
                      <a:pt x="456" y="3"/>
                    </a:lnTo>
                    <a:lnTo>
                      <a:pt x="444" y="0"/>
                    </a:lnTo>
                    <a:lnTo>
                      <a:pt x="444" y="0"/>
                    </a:lnTo>
                    <a:lnTo>
                      <a:pt x="438" y="3"/>
                    </a:lnTo>
                    <a:lnTo>
                      <a:pt x="438" y="3"/>
                    </a:lnTo>
                    <a:lnTo>
                      <a:pt x="433" y="6"/>
                    </a:lnTo>
                    <a:lnTo>
                      <a:pt x="427" y="9"/>
                    </a:lnTo>
                    <a:lnTo>
                      <a:pt x="416" y="14"/>
                    </a:lnTo>
                    <a:lnTo>
                      <a:pt x="416" y="14"/>
                    </a:lnTo>
                    <a:lnTo>
                      <a:pt x="218" y="129"/>
                    </a:lnTo>
                    <a:lnTo>
                      <a:pt x="218" y="129"/>
                    </a:lnTo>
                    <a:lnTo>
                      <a:pt x="118" y="186"/>
                    </a:lnTo>
                    <a:lnTo>
                      <a:pt x="118" y="186"/>
                    </a:lnTo>
                    <a:lnTo>
                      <a:pt x="66" y="218"/>
                    </a:lnTo>
                    <a:lnTo>
                      <a:pt x="40" y="232"/>
                    </a:lnTo>
                    <a:lnTo>
                      <a:pt x="29" y="238"/>
                    </a:lnTo>
                    <a:lnTo>
                      <a:pt x="20" y="244"/>
                    </a:lnTo>
                    <a:lnTo>
                      <a:pt x="18" y="244"/>
                    </a:lnTo>
                    <a:lnTo>
                      <a:pt x="18" y="246"/>
                    </a:lnTo>
                    <a:lnTo>
                      <a:pt x="15" y="246"/>
                    </a:lnTo>
                    <a:lnTo>
                      <a:pt x="15" y="246"/>
                    </a:lnTo>
                    <a:lnTo>
                      <a:pt x="9" y="252"/>
                    </a:lnTo>
                    <a:lnTo>
                      <a:pt x="9" y="252"/>
                    </a:lnTo>
                    <a:lnTo>
                      <a:pt x="3" y="261"/>
                    </a:lnTo>
                    <a:lnTo>
                      <a:pt x="0" y="266"/>
                    </a:lnTo>
                    <a:lnTo>
                      <a:pt x="0" y="275"/>
                    </a:lnTo>
                    <a:lnTo>
                      <a:pt x="0" y="284"/>
                    </a:lnTo>
                    <a:lnTo>
                      <a:pt x="0" y="284"/>
                    </a:lnTo>
                    <a:lnTo>
                      <a:pt x="3" y="289"/>
                    </a:lnTo>
                    <a:lnTo>
                      <a:pt x="9" y="295"/>
                    </a:lnTo>
                    <a:lnTo>
                      <a:pt x="9" y="295"/>
                    </a:lnTo>
                    <a:lnTo>
                      <a:pt x="15" y="301"/>
                    </a:lnTo>
                    <a:lnTo>
                      <a:pt x="18" y="301"/>
                    </a:lnTo>
                    <a:lnTo>
                      <a:pt x="23" y="307"/>
                    </a:lnTo>
                    <a:lnTo>
                      <a:pt x="35" y="312"/>
                    </a:lnTo>
                    <a:lnTo>
                      <a:pt x="60" y="326"/>
                    </a:lnTo>
                    <a:lnTo>
                      <a:pt x="60" y="326"/>
                    </a:lnTo>
                    <a:lnTo>
                      <a:pt x="112" y="358"/>
                    </a:lnTo>
                    <a:lnTo>
                      <a:pt x="112" y="358"/>
                    </a:lnTo>
                    <a:lnTo>
                      <a:pt x="212" y="415"/>
                    </a:lnTo>
                    <a:lnTo>
                      <a:pt x="212" y="415"/>
                    </a:lnTo>
                    <a:lnTo>
                      <a:pt x="410" y="530"/>
                    </a:lnTo>
                    <a:lnTo>
                      <a:pt x="421" y="536"/>
                    </a:lnTo>
                    <a:lnTo>
                      <a:pt x="430" y="538"/>
                    </a:lnTo>
                    <a:lnTo>
                      <a:pt x="433" y="541"/>
                    </a:lnTo>
                    <a:lnTo>
                      <a:pt x="433" y="541"/>
                    </a:lnTo>
                    <a:lnTo>
                      <a:pt x="433" y="541"/>
                    </a:lnTo>
                    <a:lnTo>
                      <a:pt x="436" y="544"/>
                    </a:lnTo>
                    <a:lnTo>
                      <a:pt x="436" y="544"/>
                    </a:lnTo>
                    <a:lnTo>
                      <a:pt x="441" y="544"/>
                    </a:lnTo>
                    <a:lnTo>
                      <a:pt x="441" y="544"/>
                    </a:lnTo>
                    <a:lnTo>
                      <a:pt x="447" y="544"/>
                    </a:lnTo>
                    <a:lnTo>
                      <a:pt x="447" y="544"/>
                    </a:lnTo>
                    <a:lnTo>
                      <a:pt x="459" y="544"/>
                    </a:lnTo>
                    <a:lnTo>
                      <a:pt x="467" y="538"/>
                    </a:lnTo>
                    <a:lnTo>
                      <a:pt x="467" y="538"/>
                    </a:lnTo>
                    <a:lnTo>
                      <a:pt x="473" y="527"/>
                    </a:lnTo>
                    <a:lnTo>
                      <a:pt x="476" y="518"/>
                    </a:lnTo>
                    <a:lnTo>
                      <a:pt x="476" y="518"/>
                    </a:lnTo>
                    <a:lnTo>
                      <a:pt x="476" y="516"/>
                    </a:lnTo>
                    <a:lnTo>
                      <a:pt x="476" y="516"/>
                    </a:lnTo>
                    <a:lnTo>
                      <a:pt x="476" y="513"/>
                    </a:lnTo>
                    <a:lnTo>
                      <a:pt x="476" y="510"/>
                    </a:lnTo>
                    <a:lnTo>
                      <a:pt x="476" y="496"/>
                    </a:lnTo>
                    <a:lnTo>
                      <a:pt x="476" y="496"/>
                    </a:lnTo>
                    <a:lnTo>
                      <a:pt x="476" y="441"/>
                    </a:lnTo>
                    <a:lnTo>
                      <a:pt x="476" y="441"/>
                    </a:lnTo>
                    <a:lnTo>
                      <a:pt x="476" y="415"/>
                    </a:lnTo>
                    <a:lnTo>
                      <a:pt x="476" y="412"/>
                    </a:lnTo>
                    <a:lnTo>
                      <a:pt x="476" y="412"/>
                    </a:lnTo>
                    <a:lnTo>
                      <a:pt x="482" y="412"/>
                    </a:lnTo>
                    <a:lnTo>
                      <a:pt x="482" y="412"/>
                    </a:lnTo>
                    <a:lnTo>
                      <a:pt x="504" y="412"/>
                    </a:lnTo>
                    <a:lnTo>
                      <a:pt x="504" y="412"/>
                    </a:lnTo>
                    <a:lnTo>
                      <a:pt x="696" y="407"/>
                    </a:lnTo>
                    <a:lnTo>
                      <a:pt x="696" y="407"/>
                    </a:lnTo>
                    <a:lnTo>
                      <a:pt x="857" y="401"/>
                    </a:lnTo>
                    <a:lnTo>
                      <a:pt x="857" y="401"/>
                    </a:lnTo>
                    <a:lnTo>
                      <a:pt x="983" y="395"/>
                    </a:lnTo>
                    <a:lnTo>
                      <a:pt x="983" y="395"/>
                    </a:lnTo>
                    <a:lnTo>
                      <a:pt x="1060" y="392"/>
                    </a:lnTo>
                    <a:lnTo>
                      <a:pt x="1060" y="392"/>
                    </a:lnTo>
                    <a:lnTo>
                      <a:pt x="1089" y="390"/>
                    </a:lnTo>
                    <a:lnTo>
                      <a:pt x="1089" y="390"/>
                    </a:lnTo>
                    <a:lnTo>
                      <a:pt x="1060" y="390"/>
                    </a:lnTo>
                    <a:lnTo>
                      <a:pt x="1060" y="390"/>
                    </a:lnTo>
                    <a:lnTo>
                      <a:pt x="983" y="384"/>
                    </a:lnTo>
                    <a:close/>
                    <a:moveTo>
                      <a:pt x="46" y="295"/>
                    </a:moveTo>
                    <a:lnTo>
                      <a:pt x="46" y="295"/>
                    </a:lnTo>
                    <a:close/>
                    <a:moveTo>
                      <a:pt x="456" y="412"/>
                    </a:moveTo>
                    <a:lnTo>
                      <a:pt x="456" y="412"/>
                    </a:lnTo>
                    <a:close/>
                    <a:moveTo>
                      <a:pt x="427" y="516"/>
                    </a:moveTo>
                    <a:lnTo>
                      <a:pt x="427" y="51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76" name="Freeform 23"/>
              <p:cNvSpPr>
                <a:spLocks noChangeArrowheads="1"/>
              </p:cNvSpPr>
              <p:nvPr/>
            </p:nvSpPr>
            <p:spPr bwMode="auto">
              <a:xfrm>
                <a:off x="3587750" y="6305550"/>
                <a:ext cx="393700" cy="195263"/>
              </a:xfrm>
              <a:custGeom>
                <a:avLst/>
                <a:gdLst>
                  <a:gd name="T0" fmla="*/ 1065 w 1092"/>
                  <a:gd name="T1" fmla="*/ 235 h 542"/>
                  <a:gd name="T2" fmla="*/ 976 w 1092"/>
                  <a:gd name="T3" fmla="*/ 183 h 542"/>
                  <a:gd name="T4" fmla="*/ 678 w 1092"/>
                  <a:gd name="T5" fmla="*/ 11 h 542"/>
                  <a:gd name="T6" fmla="*/ 661 w 1092"/>
                  <a:gd name="T7" fmla="*/ 3 h 542"/>
                  <a:gd name="T8" fmla="*/ 653 w 1092"/>
                  <a:gd name="T9" fmla="*/ 0 h 542"/>
                  <a:gd name="T10" fmla="*/ 635 w 1092"/>
                  <a:gd name="T11" fmla="*/ 3 h 542"/>
                  <a:gd name="T12" fmla="*/ 618 w 1092"/>
                  <a:gd name="T13" fmla="*/ 26 h 542"/>
                  <a:gd name="T14" fmla="*/ 615 w 1092"/>
                  <a:gd name="T15" fmla="*/ 40 h 542"/>
                  <a:gd name="T16" fmla="*/ 618 w 1092"/>
                  <a:gd name="T17" fmla="*/ 109 h 542"/>
                  <a:gd name="T18" fmla="*/ 607 w 1092"/>
                  <a:gd name="T19" fmla="*/ 135 h 542"/>
                  <a:gd name="T20" fmla="*/ 392 w 1092"/>
                  <a:gd name="T21" fmla="*/ 140 h 542"/>
                  <a:gd name="T22" fmla="*/ 106 w 1092"/>
                  <a:gd name="T23" fmla="*/ 149 h 542"/>
                  <a:gd name="T24" fmla="*/ 0 w 1092"/>
                  <a:gd name="T25" fmla="*/ 155 h 542"/>
                  <a:gd name="T26" fmla="*/ 106 w 1092"/>
                  <a:gd name="T27" fmla="*/ 160 h 542"/>
                  <a:gd name="T28" fmla="*/ 392 w 1092"/>
                  <a:gd name="T29" fmla="*/ 172 h 542"/>
                  <a:gd name="T30" fmla="*/ 607 w 1092"/>
                  <a:gd name="T31" fmla="*/ 178 h 542"/>
                  <a:gd name="T32" fmla="*/ 627 w 1092"/>
                  <a:gd name="T33" fmla="*/ 178 h 542"/>
                  <a:gd name="T34" fmla="*/ 653 w 1092"/>
                  <a:gd name="T35" fmla="*/ 169 h 542"/>
                  <a:gd name="T36" fmla="*/ 664 w 1092"/>
                  <a:gd name="T37" fmla="*/ 149 h 542"/>
                  <a:gd name="T38" fmla="*/ 664 w 1092"/>
                  <a:gd name="T39" fmla="*/ 143 h 542"/>
                  <a:gd name="T40" fmla="*/ 664 w 1092"/>
                  <a:gd name="T41" fmla="*/ 109 h 542"/>
                  <a:gd name="T42" fmla="*/ 848 w 1092"/>
                  <a:gd name="T43" fmla="*/ 172 h 542"/>
                  <a:gd name="T44" fmla="*/ 999 w 1092"/>
                  <a:gd name="T45" fmla="*/ 261 h 542"/>
                  <a:gd name="T46" fmla="*/ 950 w 1092"/>
                  <a:gd name="T47" fmla="*/ 307 h 542"/>
                  <a:gd name="T48" fmla="*/ 667 w 1092"/>
                  <a:gd name="T49" fmla="*/ 475 h 542"/>
                  <a:gd name="T50" fmla="*/ 664 w 1092"/>
                  <a:gd name="T51" fmla="*/ 407 h 542"/>
                  <a:gd name="T52" fmla="*/ 661 w 1092"/>
                  <a:gd name="T53" fmla="*/ 387 h 542"/>
                  <a:gd name="T54" fmla="*/ 644 w 1092"/>
                  <a:gd name="T55" fmla="*/ 367 h 542"/>
                  <a:gd name="T56" fmla="*/ 627 w 1092"/>
                  <a:gd name="T57" fmla="*/ 364 h 542"/>
                  <a:gd name="T58" fmla="*/ 607 w 1092"/>
                  <a:gd name="T59" fmla="*/ 364 h 542"/>
                  <a:gd name="T60" fmla="*/ 392 w 1092"/>
                  <a:gd name="T61" fmla="*/ 369 h 542"/>
                  <a:gd name="T62" fmla="*/ 106 w 1092"/>
                  <a:gd name="T63" fmla="*/ 381 h 542"/>
                  <a:gd name="T64" fmla="*/ 0 w 1092"/>
                  <a:gd name="T65" fmla="*/ 387 h 542"/>
                  <a:gd name="T66" fmla="*/ 106 w 1092"/>
                  <a:gd name="T67" fmla="*/ 393 h 542"/>
                  <a:gd name="T68" fmla="*/ 392 w 1092"/>
                  <a:gd name="T69" fmla="*/ 404 h 542"/>
                  <a:gd name="T70" fmla="*/ 607 w 1092"/>
                  <a:gd name="T71" fmla="*/ 410 h 542"/>
                  <a:gd name="T72" fmla="*/ 618 w 1092"/>
                  <a:gd name="T73" fmla="*/ 435 h 542"/>
                  <a:gd name="T74" fmla="*/ 615 w 1092"/>
                  <a:gd name="T75" fmla="*/ 504 h 542"/>
                  <a:gd name="T76" fmla="*/ 618 w 1092"/>
                  <a:gd name="T77" fmla="*/ 513 h 542"/>
                  <a:gd name="T78" fmla="*/ 618 w 1092"/>
                  <a:gd name="T79" fmla="*/ 521 h 542"/>
                  <a:gd name="T80" fmla="*/ 630 w 1092"/>
                  <a:gd name="T81" fmla="*/ 536 h 542"/>
                  <a:gd name="T82" fmla="*/ 661 w 1092"/>
                  <a:gd name="T83" fmla="*/ 538 h 542"/>
                  <a:gd name="T84" fmla="*/ 670 w 1092"/>
                  <a:gd name="T85" fmla="*/ 533 h 542"/>
                  <a:gd name="T86" fmla="*/ 879 w 1092"/>
                  <a:gd name="T87" fmla="*/ 412 h 542"/>
                  <a:gd name="T88" fmla="*/ 1054 w 1092"/>
                  <a:gd name="T89" fmla="*/ 312 h 542"/>
                  <a:gd name="T90" fmla="*/ 1074 w 1092"/>
                  <a:gd name="T91" fmla="*/ 301 h 542"/>
                  <a:gd name="T92" fmla="*/ 1082 w 1092"/>
                  <a:gd name="T93" fmla="*/ 292 h 542"/>
                  <a:gd name="T94" fmla="*/ 1091 w 1092"/>
                  <a:gd name="T95" fmla="*/ 264 h 542"/>
                  <a:gd name="T96" fmla="*/ 618 w 1092"/>
                  <a:gd name="T97" fmla="*/ 143 h 542"/>
                  <a:gd name="T98" fmla="*/ 641 w 1092"/>
                  <a:gd name="T99" fmla="*/ 49 h 542"/>
                  <a:gd name="T100" fmla="*/ 667 w 1092"/>
                  <a:gd name="T101" fmla="*/ 34 h 542"/>
                  <a:gd name="T102" fmla="*/ 667 w 1092"/>
                  <a:gd name="T103" fmla="*/ 507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2" h="542">
                    <a:moveTo>
                      <a:pt x="1082" y="246"/>
                    </a:moveTo>
                    <a:lnTo>
                      <a:pt x="1082" y="246"/>
                    </a:lnTo>
                    <a:lnTo>
                      <a:pt x="1071" y="238"/>
                    </a:lnTo>
                    <a:lnTo>
                      <a:pt x="1065" y="235"/>
                    </a:lnTo>
                    <a:lnTo>
                      <a:pt x="1054" y="226"/>
                    </a:lnTo>
                    <a:lnTo>
                      <a:pt x="1028" y="212"/>
                    </a:lnTo>
                    <a:lnTo>
                      <a:pt x="1028" y="212"/>
                    </a:lnTo>
                    <a:lnTo>
                      <a:pt x="976" y="183"/>
                    </a:lnTo>
                    <a:lnTo>
                      <a:pt x="976" y="183"/>
                    </a:lnTo>
                    <a:lnTo>
                      <a:pt x="876" y="126"/>
                    </a:lnTo>
                    <a:lnTo>
                      <a:pt x="876" y="126"/>
                    </a:lnTo>
                    <a:lnTo>
                      <a:pt x="678" y="11"/>
                    </a:lnTo>
                    <a:lnTo>
                      <a:pt x="667" y="6"/>
                    </a:lnTo>
                    <a:lnTo>
                      <a:pt x="667" y="6"/>
                    </a:lnTo>
                    <a:lnTo>
                      <a:pt x="664" y="3"/>
                    </a:lnTo>
                    <a:lnTo>
                      <a:pt x="661" y="3"/>
                    </a:lnTo>
                    <a:lnTo>
                      <a:pt x="661" y="3"/>
                    </a:lnTo>
                    <a:lnTo>
                      <a:pt x="659" y="0"/>
                    </a:lnTo>
                    <a:lnTo>
                      <a:pt x="659" y="0"/>
                    </a:lnTo>
                    <a:lnTo>
                      <a:pt x="653" y="0"/>
                    </a:lnTo>
                    <a:lnTo>
                      <a:pt x="653" y="0"/>
                    </a:lnTo>
                    <a:lnTo>
                      <a:pt x="644" y="0"/>
                    </a:lnTo>
                    <a:lnTo>
                      <a:pt x="635" y="3"/>
                    </a:lnTo>
                    <a:lnTo>
                      <a:pt x="635" y="3"/>
                    </a:lnTo>
                    <a:lnTo>
                      <a:pt x="627" y="9"/>
                    </a:lnTo>
                    <a:lnTo>
                      <a:pt x="621" y="14"/>
                    </a:lnTo>
                    <a:lnTo>
                      <a:pt x="621" y="14"/>
                    </a:lnTo>
                    <a:lnTo>
                      <a:pt x="618" y="26"/>
                    </a:lnTo>
                    <a:lnTo>
                      <a:pt x="618" y="26"/>
                    </a:lnTo>
                    <a:lnTo>
                      <a:pt x="615" y="31"/>
                    </a:lnTo>
                    <a:lnTo>
                      <a:pt x="615" y="34"/>
                    </a:lnTo>
                    <a:lnTo>
                      <a:pt x="615" y="40"/>
                    </a:lnTo>
                    <a:lnTo>
                      <a:pt x="618" y="55"/>
                    </a:lnTo>
                    <a:lnTo>
                      <a:pt x="618" y="55"/>
                    </a:lnTo>
                    <a:lnTo>
                      <a:pt x="618" y="109"/>
                    </a:lnTo>
                    <a:lnTo>
                      <a:pt x="618" y="109"/>
                    </a:lnTo>
                    <a:lnTo>
                      <a:pt x="618" y="135"/>
                    </a:lnTo>
                    <a:lnTo>
                      <a:pt x="618" y="135"/>
                    </a:lnTo>
                    <a:lnTo>
                      <a:pt x="607" y="135"/>
                    </a:lnTo>
                    <a:lnTo>
                      <a:pt x="607" y="135"/>
                    </a:lnTo>
                    <a:lnTo>
                      <a:pt x="581" y="135"/>
                    </a:lnTo>
                    <a:lnTo>
                      <a:pt x="581" y="135"/>
                    </a:lnTo>
                    <a:lnTo>
                      <a:pt x="392" y="140"/>
                    </a:lnTo>
                    <a:lnTo>
                      <a:pt x="392" y="140"/>
                    </a:lnTo>
                    <a:lnTo>
                      <a:pt x="232" y="143"/>
                    </a:lnTo>
                    <a:lnTo>
                      <a:pt x="232" y="143"/>
                    </a:lnTo>
                    <a:lnTo>
                      <a:pt x="106" y="149"/>
                    </a:lnTo>
                    <a:lnTo>
                      <a:pt x="106" y="149"/>
                    </a:lnTo>
                    <a:lnTo>
                      <a:pt x="28" y="155"/>
                    </a:lnTo>
                    <a:lnTo>
                      <a:pt x="28" y="155"/>
                    </a:lnTo>
                    <a:lnTo>
                      <a:pt x="0" y="155"/>
                    </a:lnTo>
                    <a:lnTo>
                      <a:pt x="0" y="155"/>
                    </a:lnTo>
                    <a:lnTo>
                      <a:pt x="28" y="157"/>
                    </a:lnTo>
                    <a:lnTo>
                      <a:pt x="28" y="157"/>
                    </a:lnTo>
                    <a:lnTo>
                      <a:pt x="106" y="160"/>
                    </a:lnTo>
                    <a:lnTo>
                      <a:pt x="106" y="160"/>
                    </a:lnTo>
                    <a:lnTo>
                      <a:pt x="232" y="166"/>
                    </a:lnTo>
                    <a:lnTo>
                      <a:pt x="232" y="166"/>
                    </a:lnTo>
                    <a:lnTo>
                      <a:pt x="392" y="172"/>
                    </a:lnTo>
                    <a:lnTo>
                      <a:pt x="392" y="172"/>
                    </a:lnTo>
                    <a:lnTo>
                      <a:pt x="581" y="178"/>
                    </a:lnTo>
                    <a:lnTo>
                      <a:pt x="581" y="178"/>
                    </a:lnTo>
                    <a:lnTo>
                      <a:pt x="607" y="178"/>
                    </a:lnTo>
                    <a:lnTo>
                      <a:pt x="607" y="178"/>
                    </a:lnTo>
                    <a:lnTo>
                      <a:pt x="618" y="178"/>
                    </a:lnTo>
                    <a:lnTo>
                      <a:pt x="624" y="178"/>
                    </a:lnTo>
                    <a:lnTo>
                      <a:pt x="627" y="178"/>
                    </a:lnTo>
                    <a:lnTo>
                      <a:pt x="627" y="178"/>
                    </a:lnTo>
                    <a:lnTo>
                      <a:pt x="635" y="178"/>
                    </a:lnTo>
                    <a:lnTo>
                      <a:pt x="635" y="178"/>
                    </a:lnTo>
                    <a:lnTo>
                      <a:pt x="644" y="175"/>
                    </a:lnTo>
                    <a:lnTo>
                      <a:pt x="653" y="169"/>
                    </a:lnTo>
                    <a:lnTo>
                      <a:pt x="659" y="163"/>
                    </a:lnTo>
                    <a:lnTo>
                      <a:pt x="661" y="155"/>
                    </a:lnTo>
                    <a:lnTo>
                      <a:pt x="661" y="155"/>
                    </a:lnTo>
                    <a:lnTo>
                      <a:pt x="664" y="149"/>
                    </a:lnTo>
                    <a:lnTo>
                      <a:pt x="664" y="146"/>
                    </a:lnTo>
                    <a:lnTo>
                      <a:pt x="664" y="146"/>
                    </a:lnTo>
                    <a:lnTo>
                      <a:pt x="664" y="143"/>
                    </a:lnTo>
                    <a:lnTo>
                      <a:pt x="664" y="143"/>
                    </a:lnTo>
                    <a:lnTo>
                      <a:pt x="664" y="140"/>
                    </a:lnTo>
                    <a:lnTo>
                      <a:pt x="664" y="135"/>
                    </a:lnTo>
                    <a:lnTo>
                      <a:pt x="664" y="135"/>
                    </a:lnTo>
                    <a:lnTo>
                      <a:pt x="664" y="109"/>
                    </a:lnTo>
                    <a:lnTo>
                      <a:pt x="664" y="109"/>
                    </a:lnTo>
                    <a:lnTo>
                      <a:pt x="667" y="63"/>
                    </a:lnTo>
                    <a:lnTo>
                      <a:pt x="667" y="63"/>
                    </a:lnTo>
                    <a:lnTo>
                      <a:pt x="848" y="172"/>
                    </a:lnTo>
                    <a:lnTo>
                      <a:pt x="848" y="172"/>
                    </a:lnTo>
                    <a:lnTo>
                      <a:pt x="948" y="232"/>
                    </a:lnTo>
                    <a:lnTo>
                      <a:pt x="948" y="232"/>
                    </a:lnTo>
                    <a:lnTo>
                      <a:pt x="999" y="261"/>
                    </a:lnTo>
                    <a:lnTo>
                      <a:pt x="1011" y="269"/>
                    </a:lnTo>
                    <a:lnTo>
                      <a:pt x="999" y="278"/>
                    </a:lnTo>
                    <a:lnTo>
                      <a:pt x="999" y="278"/>
                    </a:lnTo>
                    <a:lnTo>
                      <a:pt x="950" y="307"/>
                    </a:lnTo>
                    <a:lnTo>
                      <a:pt x="950" y="307"/>
                    </a:lnTo>
                    <a:lnTo>
                      <a:pt x="850" y="367"/>
                    </a:lnTo>
                    <a:lnTo>
                      <a:pt x="850" y="367"/>
                    </a:lnTo>
                    <a:lnTo>
                      <a:pt x="667" y="475"/>
                    </a:lnTo>
                    <a:lnTo>
                      <a:pt x="667" y="475"/>
                    </a:lnTo>
                    <a:lnTo>
                      <a:pt x="664" y="435"/>
                    </a:lnTo>
                    <a:lnTo>
                      <a:pt x="664" y="435"/>
                    </a:lnTo>
                    <a:lnTo>
                      <a:pt x="664" y="407"/>
                    </a:lnTo>
                    <a:lnTo>
                      <a:pt x="664" y="401"/>
                    </a:lnTo>
                    <a:lnTo>
                      <a:pt x="664" y="401"/>
                    </a:lnTo>
                    <a:lnTo>
                      <a:pt x="664" y="395"/>
                    </a:lnTo>
                    <a:lnTo>
                      <a:pt x="661" y="387"/>
                    </a:lnTo>
                    <a:lnTo>
                      <a:pt x="661" y="387"/>
                    </a:lnTo>
                    <a:lnTo>
                      <a:pt x="659" y="381"/>
                    </a:lnTo>
                    <a:lnTo>
                      <a:pt x="653" y="372"/>
                    </a:lnTo>
                    <a:lnTo>
                      <a:pt x="644" y="367"/>
                    </a:lnTo>
                    <a:lnTo>
                      <a:pt x="635" y="364"/>
                    </a:lnTo>
                    <a:lnTo>
                      <a:pt x="635" y="364"/>
                    </a:lnTo>
                    <a:lnTo>
                      <a:pt x="630" y="364"/>
                    </a:lnTo>
                    <a:lnTo>
                      <a:pt x="627" y="364"/>
                    </a:lnTo>
                    <a:lnTo>
                      <a:pt x="624" y="364"/>
                    </a:lnTo>
                    <a:lnTo>
                      <a:pt x="618" y="364"/>
                    </a:lnTo>
                    <a:lnTo>
                      <a:pt x="618" y="364"/>
                    </a:lnTo>
                    <a:lnTo>
                      <a:pt x="607" y="364"/>
                    </a:lnTo>
                    <a:lnTo>
                      <a:pt x="607" y="364"/>
                    </a:lnTo>
                    <a:lnTo>
                      <a:pt x="581" y="364"/>
                    </a:lnTo>
                    <a:lnTo>
                      <a:pt x="581" y="364"/>
                    </a:lnTo>
                    <a:lnTo>
                      <a:pt x="392" y="369"/>
                    </a:lnTo>
                    <a:lnTo>
                      <a:pt x="392" y="369"/>
                    </a:lnTo>
                    <a:lnTo>
                      <a:pt x="232" y="375"/>
                    </a:lnTo>
                    <a:lnTo>
                      <a:pt x="232" y="375"/>
                    </a:lnTo>
                    <a:lnTo>
                      <a:pt x="106" y="381"/>
                    </a:lnTo>
                    <a:lnTo>
                      <a:pt x="106" y="381"/>
                    </a:lnTo>
                    <a:lnTo>
                      <a:pt x="28" y="387"/>
                    </a:lnTo>
                    <a:lnTo>
                      <a:pt x="28" y="387"/>
                    </a:lnTo>
                    <a:lnTo>
                      <a:pt x="0" y="387"/>
                    </a:lnTo>
                    <a:lnTo>
                      <a:pt x="0" y="387"/>
                    </a:lnTo>
                    <a:lnTo>
                      <a:pt x="28" y="390"/>
                    </a:lnTo>
                    <a:lnTo>
                      <a:pt x="28" y="390"/>
                    </a:lnTo>
                    <a:lnTo>
                      <a:pt x="106" y="393"/>
                    </a:lnTo>
                    <a:lnTo>
                      <a:pt x="106" y="393"/>
                    </a:lnTo>
                    <a:lnTo>
                      <a:pt x="232" y="398"/>
                    </a:lnTo>
                    <a:lnTo>
                      <a:pt x="232" y="398"/>
                    </a:lnTo>
                    <a:lnTo>
                      <a:pt x="392" y="404"/>
                    </a:lnTo>
                    <a:lnTo>
                      <a:pt x="392" y="404"/>
                    </a:lnTo>
                    <a:lnTo>
                      <a:pt x="581" y="407"/>
                    </a:lnTo>
                    <a:lnTo>
                      <a:pt x="581" y="407"/>
                    </a:lnTo>
                    <a:lnTo>
                      <a:pt x="607" y="410"/>
                    </a:lnTo>
                    <a:lnTo>
                      <a:pt x="607" y="410"/>
                    </a:lnTo>
                    <a:lnTo>
                      <a:pt x="618" y="410"/>
                    </a:lnTo>
                    <a:lnTo>
                      <a:pt x="618" y="410"/>
                    </a:lnTo>
                    <a:lnTo>
                      <a:pt x="618" y="435"/>
                    </a:lnTo>
                    <a:lnTo>
                      <a:pt x="618" y="435"/>
                    </a:lnTo>
                    <a:lnTo>
                      <a:pt x="618" y="487"/>
                    </a:lnTo>
                    <a:lnTo>
                      <a:pt x="615" y="501"/>
                    </a:lnTo>
                    <a:lnTo>
                      <a:pt x="615" y="504"/>
                    </a:lnTo>
                    <a:lnTo>
                      <a:pt x="615" y="507"/>
                    </a:lnTo>
                    <a:lnTo>
                      <a:pt x="615" y="510"/>
                    </a:lnTo>
                    <a:lnTo>
                      <a:pt x="615" y="510"/>
                    </a:lnTo>
                    <a:lnTo>
                      <a:pt x="618" y="513"/>
                    </a:lnTo>
                    <a:lnTo>
                      <a:pt x="618" y="513"/>
                    </a:lnTo>
                    <a:lnTo>
                      <a:pt x="618" y="516"/>
                    </a:lnTo>
                    <a:lnTo>
                      <a:pt x="618" y="516"/>
                    </a:lnTo>
                    <a:lnTo>
                      <a:pt x="618" y="521"/>
                    </a:lnTo>
                    <a:lnTo>
                      <a:pt x="618" y="521"/>
                    </a:lnTo>
                    <a:lnTo>
                      <a:pt x="624" y="527"/>
                    </a:lnTo>
                    <a:lnTo>
                      <a:pt x="630" y="536"/>
                    </a:lnTo>
                    <a:lnTo>
                      <a:pt x="630" y="536"/>
                    </a:lnTo>
                    <a:lnTo>
                      <a:pt x="638" y="538"/>
                    </a:lnTo>
                    <a:lnTo>
                      <a:pt x="647" y="541"/>
                    </a:lnTo>
                    <a:lnTo>
                      <a:pt x="647" y="541"/>
                    </a:lnTo>
                    <a:lnTo>
                      <a:pt x="661" y="538"/>
                    </a:lnTo>
                    <a:lnTo>
                      <a:pt x="661" y="538"/>
                    </a:lnTo>
                    <a:lnTo>
                      <a:pt x="664" y="536"/>
                    </a:lnTo>
                    <a:lnTo>
                      <a:pt x="667" y="536"/>
                    </a:lnTo>
                    <a:lnTo>
                      <a:pt x="670" y="533"/>
                    </a:lnTo>
                    <a:lnTo>
                      <a:pt x="681" y="527"/>
                    </a:lnTo>
                    <a:lnTo>
                      <a:pt x="681" y="527"/>
                    </a:lnTo>
                    <a:lnTo>
                      <a:pt x="879" y="412"/>
                    </a:lnTo>
                    <a:lnTo>
                      <a:pt x="879" y="412"/>
                    </a:lnTo>
                    <a:lnTo>
                      <a:pt x="979" y="355"/>
                    </a:lnTo>
                    <a:lnTo>
                      <a:pt x="979" y="355"/>
                    </a:lnTo>
                    <a:lnTo>
                      <a:pt x="1028" y="327"/>
                    </a:lnTo>
                    <a:lnTo>
                      <a:pt x="1054" y="312"/>
                    </a:lnTo>
                    <a:lnTo>
                      <a:pt x="1068" y="304"/>
                    </a:lnTo>
                    <a:lnTo>
                      <a:pt x="1071" y="301"/>
                    </a:lnTo>
                    <a:lnTo>
                      <a:pt x="1074" y="301"/>
                    </a:lnTo>
                    <a:lnTo>
                      <a:pt x="1074" y="301"/>
                    </a:lnTo>
                    <a:lnTo>
                      <a:pt x="1074" y="301"/>
                    </a:lnTo>
                    <a:lnTo>
                      <a:pt x="1077" y="298"/>
                    </a:lnTo>
                    <a:lnTo>
                      <a:pt x="1077" y="298"/>
                    </a:lnTo>
                    <a:lnTo>
                      <a:pt x="1082" y="292"/>
                    </a:lnTo>
                    <a:lnTo>
                      <a:pt x="1088" y="283"/>
                    </a:lnTo>
                    <a:lnTo>
                      <a:pt x="1088" y="283"/>
                    </a:lnTo>
                    <a:lnTo>
                      <a:pt x="1091" y="275"/>
                    </a:lnTo>
                    <a:lnTo>
                      <a:pt x="1091" y="264"/>
                    </a:lnTo>
                    <a:lnTo>
                      <a:pt x="1091" y="264"/>
                    </a:lnTo>
                    <a:lnTo>
                      <a:pt x="1085" y="252"/>
                    </a:lnTo>
                    <a:lnTo>
                      <a:pt x="1082" y="246"/>
                    </a:lnTo>
                    <a:close/>
                    <a:moveTo>
                      <a:pt x="618" y="143"/>
                    </a:moveTo>
                    <a:lnTo>
                      <a:pt x="618" y="143"/>
                    </a:lnTo>
                    <a:close/>
                    <a:moveTo>
                      <a:pt x="627" y="135"/>
                    </a:moveTo>
                    <a:lnTo>
                      <a:pt x="627" y="135"/>
                    </a:lnTo>
                    <a:close/>
                    <a:moveTo>
                      <a:pt x="641" y="49"/>
                    </a:moveTo>
                    <a:lnTo>
                      <a:pt x="641" y="49"/>
                    </a:lnTo>
                    <a:close/>
                    <a:moveTo>
                      <a:pt x="667" y="34"/>
                    </a:moveTo>
                    <a:lnTo>
                      <a:pt x="667" y="31"/>
                    </a:lnTo>
                    <a:lnTo>
                      <a:pt x="667" y="34"/>
                    </a:lnTo>
                    <a:close/>
                    <a:moveTo>
                      <a:pt x="641" y="493"/>
                    </a:moveTo>
                    <a:lnTo>
                      <a:pt x="641" y="493"/>
                    </a:lnTo>
                    <a:close/>
                    <a:moveTo>
                      <a:pt x="667" y="507"/>
                    </a:moveTo>
                    <a:lnTo>
                      <a:pt x="667" y="50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77" name="Freeform 24"/>
              <p:cNvSpPr>
                <a:spLocks noChangeArrowheads="1"/>
              </p:cNvSpPr>
              <p:nvPr/>
            </p:nvSpPr>
            <p:spPr bwMode="auto">
              <a:xfrm>
                <a:off x="3135313" y="6384925"/>
                <a:ext cx="392112" cy="196850"/>
              </a:xfrm>
              <a:custGeom>
                <a:avLst/>
                <a:gdLst>
                  <a:gd name="T0" fmla="*/ 857 w 1090"/>
                  <a:gd name="T1" fmla="*/ 379 h 546"/>
                  <a:gd name="T2" fmla="*/ 507 w 1090"/>
                  <a:gd name="T3" fmla="*/ 370 h 546"/>
                  <a:gd name="T4" fmla="*/ 461 w 1090"/>
                  <a:gd name="T5" fmla="*/ 367 h 546"/>
                  <a:gd name="T6" fmla="*/ 444 w 1090"/>
                  <a:gd name="T7" fmla="*/ 370 h 546"/>
                  <a:gd name="T8" fmla="*/ 433 w 1090"/>
                  <a:gd name="T9" fmla="*/ 384 h 546"/>
                  <a:gd name="T10" fmla="*/ 430 w 1090"/>
                  <a:gd name="T11" fmla="*/ 401 h 546"/>
                  <a:gd name="T12" fmla="*/ 427 w 1090"/>
                  <a:gd name="T13" fmla="*/ 442 h 546"/>
                  <a:gd name="T14" fmla="*/ 241 w 1090"/>
                  <a:gd name="T15" fmla="*/ 367 h 546"/>
                  <a:gd name="T16" fmla="*/ 81 w 1090"/>
                  <a:gd name="T17" fmla="*/ 273 h 546"/>
                  <a:gd name="T18" fmla="*/ 146 w 1090"/>
                  <a:gd name="T19" fmla="*/ 236 h 546"/>
                  <a:gd name="T20" fmla="*/ 427 w 1090"/>
                  <a:gd name="T21" fmla="*/ 66 h 546"/>
                  <a:gd name="T22" fmla="*/ 427 w 1090"/>
                  <a:gd name="T23" fmla="*/ 149 h 546"/>
                  <a:gd name="T24" fmla="*/ 427 w 1090"/>
                  <a:gd name="T25" fmla="*/ 161 h 546"/>
                  <a:gd name="T26" fmla="*/ 433 w 1090"/>
                  <a:gd name="T27" fmla="*/ 178 h 546"/>
                  <a:gd name="T28" fmla="*/ 456 w 1090"/>
                  <a:gd name="T29" fmla="*/ 192 h 546"/>
                  <a:gd name="T30" fmla="*/ 499 w 1090"/>
                  <a:gd name="T31" fmla="*/ 192 h 546"/>
                  <a:gd name="T32" fmla="*/ 851 w 1090"/>
                  <a:gd name="T33" fmla="*/ 181 h 546"/>
                  <a:gd name="T34" fmla="*/ 1054 w 1090"/>
                  <a:gd name="T35" fmla="*/ 173 h 546"/>
                  <a:gd name="T36" fmla="*/ 1054 w 1090"/>
                  <a:gd name="T37" fmla="*/ 170 h 546"/>
                  <a:gd name="T38" fmla="*/ 851 w 1090"/>
                  <a:gd name="T39" fmla="*/ 158 h 546"/>
                  <a:gd name="T40" fmla="*/ 499 w 1090"/>
                  <a:gd name="T41" fmla="*/ 149 h 546"/>
                  <a:gd name="T42" fmla="*/ 473 w 1090"/>
                  <a:gd name="T43" fmla="*/ 135 h 546"/>
                  <a:gd name="T44" fmla="*/ 476 w 1090"/>
                  <a:gd name="T45" fmla="*/ 55 h 546"/>
                  <a:gd name="T46" fmla="*/ 476 w 1090"/>
                  <a:gd name="T47" fmla="*/ 29 h 546"/>
                  <a:gd name="T48" fmla="*/ 476 w 1090"/>
                  <a:gd name="T49" fmla="*/ 18 h 546"/>
                  <a:gd name="T50" fmla="*/ 456 w 1090"/>
                  <a:gd name="T51" fmla="*/ 3 h 546"/>
                  <a:gd name="T52" fmla="*/ 438 w 1090"/>
                  <a:gd name="T53" fmla="*/ 3 h 546"/>
                  <a:gd name="T54" fmla="*/ 416 w 1090"/>
                  <a:gd name="T55" fmla="*/ 15 h 546"/>
                  <a:gd name="T56" fmla="*/ 118 w 1090"/>
                  <a:gd name="T57" fmla="*/ 187 h 546"/>
                  <a:gd name="T58" fmla="*/ 20 w 1090"/>
                  <a:gd name="T59" fmla="*/ 244 h 546"/>
                  <a:gd name="T60" fmla="*/ 15 w 1090"/>
                  <a:gd name="T61" fmla="*/ 247 h 546"/>
                  <a:gd name="T62" fmla="*/ 0 w 1090"/>
                  <a:gd name="T63" fmla="*/ 267 h 546"/>
                  <a:gd name="T64" fmla="*/ 3 w 1090"/>
                  <a:gd name="T65" fmla="*/ 290 h 546"/>
                  <a:gd name="T66" fmla="*/ 18 w 1090"/>
                  <a:gd name="T67" fmla="*/ 301 h 546"/>
                  <a:gd name="T68" fmla="*/ 60 w 1090"/>
                  <a:gd name="T69" fmla="*/ 327 h 546"/>
                  <a:gd name="T70" fmla="*/ 212 w 1090"/>
                  <a:gd name="T71" fmla="*/ 416 h 546"/>
                  <a:gd name="T72" fmla="*/ 433 w 1090"/>
                  <a:gd name="T73" fmla="*/ 542 h 546"/>
                  <a:gd name="T74" fmla="*/ 436 w 1090"/>
                  <a:gd name="T75" fmla="*/ 542 h 546"/>
                  <a:gd name="T76" fmla="*/ 447 w 1090"/>
                  <a:gd name="T77" fmla="*/ 545 h 546"/>
                  <a:gd name="T78" fmla="*/ 473 w 1090"/>
                  <a:gd name="T79" fmla="*/ 527 h 546"/>
                  <a:gd name="T80" fmla="*/ 476 w 1090"/>
                  <a:gd name="T81" fmla="*/ 513 h 546"/>
                  <a:gd name="T82" fmla="*/ 476 w 1090"/>
                  <a:gd name="T83" fmla="*/ 496 h 546"/>
                  <a:gd name="T84" fmla="*/ 476 w 1090"/>
                  <a:gd name="T85" fmla="*/ 413 h 546"/>
                  <a:gd name="T86" fmla="*/ 504 w 1090"/>
                  <a:gd name="T87" fmla="*/ 413 h 546"/>
                  <a:gd name="T88" fmla="*/ 857 w 1090"/>
                  <a:gd name="T89" fmla="*/ 401 h 546"/>
                  <a:gd name="T90" fmla="*/ 1060 w 1090"/>
                  <a:gd name="T91" fmla="*/ 393 h 546"/>
                  <a:gd name="T92" fmla="*/ 1060 w 1090"/>
                  <a:gd name="T93" fmla="*/ 390 h 546"/>
                  <a:gd name="T94" fmla="*/ 46 w 1090"/>
                  <a:gd name="T95" fmla="*/ 296 h 546"/>
                  <a:gd name="T96" fmla="*/ 427 w 1090"/>
                  <a:gd name="T97" fmla="*/ 5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0" h="546">
                    <a:moveTo>
                      <a:pt x="983" y="384"/>
                    </a:moveTo>
                    <a:lnTo>
                      <a:pt x="983" y="384"/>
                    </a:lnTo>
                    <a:lnTo>
                      <a:pt x="857" y="379"/>
                    </a:lnTo>
                    <a:lnTo>
                      <a:pt x="857" y="379"/>
                    </a:lnTo>
                    <a:lnTo>
                      <a:pt x="696" y="373"/>
                    </a:lnTo>
                    <a:lnTo>
                      <a:pt x="696" y="373"/>
                    </a:lnTo>
                    <a:lnTo>
                      <a:pt x="507" y="370"/>
                    </a:lnTo>
                    <a:lnTo>
                      <a:pt x="507" y="370"/>
                    </a:lnTo>
                    <a:lnTo>
                      <a:pt x="482" y="367"/>
                    </a:lnTo>
                    <a:lnTo>
                      <a:pt x="482" y="367"/>
                    </a:lnTo>
                    <a:lnTo>
                      <a:pt x="467" y="367"/>
                    </a:lnTo>
                    <a:lnTo>
                      <a:pt x="461" y="367"/>
                    </a:lnTo>
                    <a:lnTo>
                      <a:pt x="459" y="367"/>
                    </a:lnTo>
                    <a:lnTo>
                      <a:pt x="456" y="367"/>
                    </a:lnTo>
                    <a:lnTo>
                      <a:pt x="456" y="367"/>
                    </a:lnTo>
                    <a:lnTo>
                      <a:pt x="444" y="370"/>
                    </a:lnTo>
                    <a:lnTo>
                      <a:pt x="444" y="370"/>
                    </a:lnTo>
                    <a:lnTo>
                      <a:pt x="438" y="376"/>
                    </a:lnTo>
                    <a:lnTo>
                      <a:pt x="433" y="384"/>
                    </a:lnTo>
                    <a:lnTo>
                      <a:pt x="433" y="384"/>
                    </a:lnTo>
                    <a:lnTo>
                      <a:pt x="430" y="387"/>
                    </a:lnTo>
                    <a:lnTo>
                      <a:pt x="430" y="393"/>
                    </a:lnTo>
                    <a:lnTo>
                      <a:pt x="430" y="396"/>
                    </a:lnTo>
                    <a:lnTo>
                      <a:pt x="430" y="401"/>
                    </a:lnTo>
                    <a:lnTo>
                      <a:pt x="430" y="416"/>
                    </a:lnTo>
                    <a:lnTo>
                      <a:pt x="430" y="416"/>
                    </a:lnTo>
                    <a:lnTo>
                      <a:pt x="427" y="442"/>
                    </a:lnTo>
                    <a:lnTo>
                      <a:pt x="427" y="442"/>
                    </a:lnTo>
                    <a:lnTo>
                      <a:pt x="427" y="482"/>
                    </a:lnTo>
                    <a:lnTo>
                      <a:pt x="427" y="482"/>
                    </a:lnTo>
                    <a:lnTo>
                      <a:pt x="241" y="367"/>
                    </a:lnTo>
                    <a:lnTo>
                      <a:pt x="241" y="367"/>
                    </a:lnTo>
                    <a:lnTo>
                      <a:pt x="141" y="310"/>
                    </a:lnTo>
                    <a:lnTo>
                      <a:pt x="141" y="310"/>
                    </a:lnTo>
                    <a:lnTo>
                      <a:pt x="89" y="278"/>
                    </a:lnTo>
                    <a:lnTo>
                      <a:pt x="81" y="273"/>
                    </a:lnTo>
                    <a:lnTo>
                      <a:pt x="95" y="267"/>
                    </a:lnTo>
                    <a:lnTo>
                      <a:pt x="95" y="267"/>
                    </a:lnTo>
                    <a:lnTo>
                      <a:pt x="146" y="236"/>
                    </a:lnTo>
                    <a:lnTo>
                      <a:pt x="146" y="236"/>
                    </a:lnTo>
                    <a:lnTo>
                      <a:pt x="246" y="175"/>
                    </a:lnTo>
                    <a:lnTo>
                      <a:pt x="246" y="175"/>
                    </a:lnTo>
                    <a:lnTo>
                      <a:pt x="427" y="66"/>
                    </a:lnTo>
                    <a:lnTo>
                      <a:pt x="427" y="66"/>
                    </a:lnTo>
                    <a:lnTo>
                      <a:pt x="427" y="110"/>
                    </a:lnTo>
                    <a:lnTo>
                      <a:pt x="427" y="110"/>
                    </a:lnTo>
                    <a:lnTo>
                      <a:pt x="427" y="135"/>
                    </a:lnTo>
                    <a:lnTo>
                      <a:pt x="427" y="149"/>
                    </a:lnTo>
                    <a:lnTo>
                      <a:pt x="427" y="155"/>
                    </a:lnTo>
                    <a:lnTo>
                      <a:pt x="427" y="158"/>
                    </a:lnTo>
                    <a:lnTo>
                      <a:pt x="427" y="158"/>
                    </a:lnTo>
                    <a:lnTo>
                      <a:pt x="427" y="161"/>
                    </a:lnTo>
                    <a:lnTo>
                      <a:pt x="427" y="161"/>
                    </a:lnTo>
                    <a:lnTo>
                      <a:pt x="430" y="170"/>
                    </a:lnTo>
                    <a:lnTo>
                      <a:pt x="430" y="170"/>
                    </a:lnTo>
                    <a:lnTo>
                      <a:pt x="433" y="178"/>
                    </a:lnTo>
                    <a:lnTo>
                      <a:pt x="441" y="184"/>
                    </a:lnTo>
                    <a:lnTo>
                      <a:pt x="447" y="190"/>
                    </a:lnTo>
                    <a:lnTo>
                      <a:pt x="456" y="192"/>
                    </a:lnTo>
                    <a:lnTo>
                      <a:pt x="456" y="192"/>
                    </a:lnTo>
                    <a:lnTo>
                      <a:pt x="467" y="192"/>
                    </a:lnTo>
                    <a:lnTo>
                      <a:pt x="473" y="192"/>
                    </a:lnTo>
                    <a:lnTo>
                      <a:pt x="473" y="192"/>
                    </a:lnTo>
                    <a:lnTo>
                      <a:pt x="499" y="192"/>
                    </a:lnTo>
                    <a:lnTo>
                      <a:pt x="499" y="192"/>
                    </a:lnTo>
                    <a:lnTo>
                      <a:pt x="691" y="187"/>
                    </a:lnTo>
                    <a:lnTo>
                      <a:pt x="691" y="187"/>
                    </a:lnTo>
                    <a:lnTo>
                      <a:pt x="851" y="181"/>
                    </a:lnTo>
                    <a:lnTo>
                      <a:pt x="851" y="181"/>
                    </a:lnTo>
                    <a:lnTo>
                      <a:pt x="974" y="175"/>
                    </a:lnTo>
                    <a:lnTo>
                      <a:pt x="974" y="175"/>
                    </a:lnTo>
                    <a:lnTo>
                      <a:pt x="1054" y="173"/>
                    </a:lnTo>
                    <a:lnTo>
                      <a:pt x="1054" y="173"/>
                    </a:lnTo>
                    <a:lnTo>
                      <a:pt x="1083" y="170"/>
                    </a:lnTo>
                    <a:lnTo>
                      <a:pt x="1083" y="170"/>
                    </a:lnTo>
                    <a:lnTo>
                      <a:pt x="1054" y="170"/>
                    </a:lnTo>
                    <a:lnTo>
                      <a:pt x="1054" y="170"/>
                    </a:lnTo>
                    <a:lnTo>
                      <a:pt x="974" y="164"/>
                    </a:lnTo>
                    <a:lnTo>
                      <a:pt x="974" y="164"/>
                    </a:lnTo>
                    <a:lnTo>
                      <a:pt x="851" y="158"/>
                    </a:lnTo>
                    <a:lnTo>
                      <a:pt x="851" y="158"/>
                    </a:lnTo>
                    <a:lnTo>
                      <a:pt x="691" y="155"/>
                    </a:lnTo>
                    <a:lnTo>
                      <a:pt x="691" y="155"/>
                    </a:lnTo>
                    <a:lnTo>
                      <a:pt x="499" y="149"/>
                    </a:lnTo>
                    <a:lnTo>
                      <a:pt x="499" y="149"/>
                    </a:lnTo>
                    <a:lnTo>
                      <a:pt x="473" y="149"/>
                    </a:lnTo>
                    <a:lnTo>
                      <a:pt x="473" y="149"/>
                    </a:lnTo>
                    <a:lnTo>
                      <a:pt x="473" y="135"/>
                    </a:lnTo>
                    <a:lnTo>
                      <a:pt x="473" y="135"/>
                    </a:lnTo>
                    <a:lnTo>
                      <a:pt x="476" y="110"/>
                    </a:lnTo>
                    <a:lnTo>
                      <a:pt x="476" y="110"/>
                    </a:lnTo>
                    <a:lnTo>
                      <a:pt x="476" y="55"/>
                    </a:lnTo>
                    <a:lnTo>
                      <a:pt x="476" y="44"/>
                    </a:lnTo>
                    <a:lnTo>
                      <a:pt x="476" y="35"/>
                    </a:lnTo>
                    <a:lnTo>
                      <a:pt x="476" y="32"/>
                    </a:lnTo>
                    <a:lnTo>
                      <a:pt x="476" y="29"/>
                    </a:lnTo>
                    <a:lnTo>
                      <a:pt x="476" y="29"/>
                    </a:lnTo>
                    <a:lnTo>
                      <a:pt x="476" y="26"/>
                    </a:lnTo>
                    <a:lnTo>
                      <a:pt x="476" y="26"/>
                    </a:lnTo>
                    <a:lnTo>
                      <a:pt x="476" y="18"/>
                    </a:lnTo>
                    <a:lnTo>
                      <a:pt x="476" y="18"/>
                    </a:lnTo>
                    <a:lnTo>
                      <a:pt x="467" y="9"/>
                    </a:lnTo>
                    <a:lnTo>
                      <a:pt x="456" y="3"/>
                    </a:lnTo>
                    <a:lnTo>
                      <a:pt x="456" y="3"/>
                    </a:lnTo>
                    <a:lnTo>
                      <a:pt x="444" y="0"/>
                    </a:lnTo>
                    <a:lnTo>
                      <a:pt x="444" y="0"/>
                    </a:lnTo>
                    <a:lnTo>
                      <a:pt x="438" y="3"/>
                    </a:lnTo>
                    <a:lnTo>
                      <a:pt x="438" y="3"/>
                    </a:lnTo>
                    <a:lnTo>
                      <a:pt x="433" y="6"/>
                    </a:lnTo>
                    <a:lnTo>
                      <a:pt x="427" y="9"/>
                    </a:lnTo>
                    <a:lnTo>
                      <a:pt x="416" y="15"/>
                    </a:lnTo>
                    <a:lnTo>
                      <a:pt x="416" y="15"/>
                    </a:lnTo>
                    <a:lnTo>
                      <a:pt x="218" y="129"/>
                    </a:lnTo>
                    <a:lnTo>
                      <a:pt x="218" y="129"/>
                    </a:lnTo>
                    <a:lnTo>
                      <a:pt x="118" y="187"/>
                    </a:lnTo>
                    <a:lnTo>
                      <a:pt x="118" y="187"/>
                    </a:lnTo>
                    <a:lnTo>
                      <a:pt x="66" y="215"/>
                    </a:lnTo>
                    <a:lnTo>
                      <a:pt x="40" y="233"/>
                    </a:lnTo>
                    <a:lnTo>
                      <a:pt x="29" y="238"/>
                    </a:lnTo>
                    <a:lnTo>
                      <a:pt x="20" y="244"/>
                    </a:lnTo>
                    <a:lnTo>
                      <a:pt x="18" y="244"/>
                    </a:lnTo>
                    <a:lnTo>
                      <a:pt x="18" y="244"/>
                    </a:lnTo>
                    <a:lnTo>
                      <a:pt x="15" y="247"/>
                    </a:lnTo>
                    <a:lnTo>
                      <a:pt x="15" y="247"/>
                    </a:lnTo>
                    <a:lnTo>
                      <a:pt x="9" y="253"/>
                    </a:lnTo>
                    <a:lnTo>
                      <a:pt x="9" y="253"/>
                    </a:lnTo>
                    <a:lnTo>
                      <a:pt x="3" y="258"/>
                    </a:lnTo>
                    <a:lnTo>
                      <a:pt x="0" y="267"/>
                    </a:lnTo>
                    <a:lnTo>
                      <a:pt x="0" y="275"/>
                    </a:lnTo>
                    <a:lnTo>
                      <a:pt x="0" y="281"/>
                    </a:lnTo>
                    <a:lnTo>
                      <a:pt x="0" y="281"/>
                    </a:lnTo>
                    <a:lnTo>
                      <a:pt x="3" y="290"/>
                    </a:lnTo>
                    <a:lnTo>
                      <a:pt x="9" y="296"/>
                    </a:lnTo>
                    <a:lnTo>
                      <a:pt x="9" y="296"/>
                    </a:lnTo>
                    <a:lnTo>
                      <a:pt x="15" y="301"/>
                    </a:lnTo>
                    <a:lnTo>
                      <a:pt x="18" y="301"/>
                    </a:lnTo>
                    <a:lnTo>
                      <a:pt x="23" y="307"/>
                    </a:lnTo>
                    <a:lnTo>
                      <a:pt x="35" y="313"/>
                    </a:lnTo>
                    <a:lnTo>
                      <a:pt x="60" y="327"/>
                    </a:lnTo>
                    <a:lnTo>
                      <a:pt x="60" y="327"/>
                    </a:lnTo>
                    <a:lnTo>
                      <a:pt x="112" y="359"/>
                    </a:lnTo>
                    <a:lnTo>
                      <a:pt x="112" y="359"/>
                    </a:lnTo>
                    <a:lnTo>
                      <a:pt x="212" y="416"/>
                    </a:lnTo>
                    <a:lnTo>
                      <a:pt x="212" y="416"/>
                    </a:lnTo>
                    <a:lnTo>
                      <a:pt x="410" y="530"/>
                    </a:lnTo>
                    <a:lnTo>
                      <a:pt x="421" y="536"/>
                    </a:lnTo>
                    <a:lnTo>
                      <a:pt x="430" y="539"/>
                    </a:lnTo>
                    <a:lnTo>
                      <a:pt x="433" y="542"/>
                    </a:lnTo>
                    <a:lnTo>
                      <a:pt x="433" y="542"/>
                    </a:lnTo>
                    <a:lnTo>
                      <a:pt x="433" y="542"/>
                    </a:lnTo>
                    <a:lnTo>
                      <a:pt x="436" y="542"/>
                    </a:lnTo>
                    <a:lnTo>
                      <a:pt x="436" y="542"/>
                    </a:lnTo>
                    <a:lnTo>
                      <a:pt x="441" y="545"/>
                    </a:lnTo>
                    <a:lnTo>
                      <a:pt x="441" y="545"/>
                    </a:lnTo>
                    <a:lnTo>
                      <a:pt x="447" y="545"/>
                    </a:lnTo>
                    <a:lnTo>
                      <a:pt x="447" y="545"/>
                    </a:lnTo>
                    <a:lnTo>
                      <a:pt x="459" y="542"/>
                    </a:lnTo>
                    <a:lnTo>
                      <a:pt x="467" y="536"/>
                    </a:lnTo>
                    <a:lnTo>
                      <a:pt x="467" y="536"/>
                    </a:lnTo>
                    <a:lnTo>
                      <a:pt x="473" y="527"/>
                    </a:lnTo>
                    <a:lnTo>
                      <a:pt x="476" y="519"/>
                    </a:lnTo>
                    <a:lnTo>
                      <a:pt x="476" y="519"/>
                    </a:lnTo>
                    <a:lnTo>
                      <a:pt x="476" y="516"/>
                    </a:lnTo>
                    <a:lnTo>
                      <a:pt x="476" y="513"/>
                    </a:lnTo>
                    <a:lnTo>
                      <a:pt x="476" y="513"/>
                    </a:lnTo>
                    <a:lnTo>
                      <a:pt x="476" y="510"/>
                    </a:lnTo>
                    <a:lnTo>
                      <a:pt x="476" y="496"/>
                    </a:lnTo>
                    <a:lnTo>
                      <a:pt x="476" y="496"/>
                    </a:lnTo>
                    <a:lnTo>
                      <a:pt x="476" y="442"/>
                    </a:lnTo>
                    <a:lnTo>
                      <a:pt x="476" y="442"/>
                    </a:lnTo>
                    <a:lnTo>
                      <a:pt x="476" y="416"/>
                    </a:lnTo>
                    <a:lnTo>
                      <a:pt x="476" y="413"/>
                    </a:lnTo>
                    <a:lnTo>
                      <a:pt x="476" y="413"/>
                    </a:lnTo>
                    <a:lnTo>
                      <a:pt x="482" y="413"/>
                    </a:lnTo>
                    <a:lnTo>
                      <a:pt x="482" y="413"/>
                    </a:lnTo>
                    <a:lnTo>
                      <a:pt x="504" y="413"/>
                    </a:lnTo>
                    <a:lnTo>
                      <a:pt x="504" y="413"/>
                    </a:lnTo>
                    <a:lnTo>
                      <a:pt x="696" y="407"/>
                    </a:lnTo>
                    <a:lnTo>
                      <a:pt x="696" y="407"/>
                    </a:lnTo>
                    <a:lnTo>
                      <a:pt x="857" y="401"/>
                    </a:lnTo>
                    <a:lnTo>
                      <a:pt x="857" y="401"/>
                    </a:lnTo>
                    <a:lnTo>
                      <a:pt x="983" y="396"/>
                    </a:lnTo>
                    <a:lnTo>
                      <a:pt x="983" y="396"/>
                    </a:lnTo>
                    <a:lnTo>
                      <a:pt x="1060" y="393"/>
                    </a:lnTo>
                    <a:lnTo>
                      <a:pt x="1060" y="393"/>
                    </a:lnTo>
                    <a:lnTo>
                      <a:pt x="1089" y="390"/>
                    </a:lnTo>
                    <a:lnTo>
                      <a:pt x="1089" y="390"/>
                    </a:lnTo>
                    <a:lnTo>
                      <a:pt x="1060" y="390"/>
                    </a:lnTo>
                    <a:lnTo>
                      <a:pt x="1060" y="390"/>
                    </a:lnTo>
                    <a:lnTo>
                      <a:pt x="983" y="384"/>
                    </a:lnTo>
                    <a:close/>
                    <a:moveTo>
                      <a:pt x="46" y="296"/>
                    </a:moveTo>
                    <a:lnTo>
                      <a:pt x="46" y="296"/>
                    </a:lnTo>
                    <a:close/>
                    <a:moveTo>
                      <a:pt x="456" y="413"/>
                    </a:moveTo>
                    <a:lnTo>
                      <a:pt x="456" y="413"/>
                    </a:lnTo>
                    <a:close/>
                    <a:moveTo>
                      <a:pt x="427" y="516"/>
                    </a:moveTo>
                    <a:lnTo>
                      <a:pt x="427" y="51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sp>
          <p:nvSpPr>
            <p:cNvPr id="173" name="Freeform 48"/>
            <p:cNvSpPr>
              <a:spLocks noChangeArrowheads="1"/>
            </p:cNvSpPr>
            <p:nvPr/>
          </p:nvSpPr>
          <p:spPr bwMode="auto">
            <a:xfrm>
              <a:off x="3284252" y="1640148"/>
              <a:ext cx="659342" cy="412489"/>
            </a:xfrm>
            <a:custGeom>
              <a:avLst/>
              <a:gdLst>
                <a:gd name="T0" fmla="*/ 2695 w 2719"/>
                <a:gd name="T1" fmla="*/ 246 h 1702"/>
                <a:gd name="T2" fmla="*/ 2515 w 2719"/>
                <a:gd name="T3" fmla="*/ 186 h 1702"/>
                <a:gd name="T4" fmla="*/ 2329 w 2719"/>
                <a:gd name="T5" fmla="*/ 123 h 1702"/>
                <a:gd name="T6" fmla="*/ 2143 w 2719"/>
                <a:gd name="T7" fmla="*/ 60 h 1702"/>
                <a:gd name="T8" fmla="*/ 1957 w 2719"/>
                <a:gd name="T9" fmla="*/ 0 h 1702"/>
                <a:gd name="T10" fmla="*/ 2137 w 2719"/>
                <a:gd name="T11" fmla="*/ 74 h 1702"/>
                <a:gd name="T12" fmla="*/ 2320 w 2719"/>
                <a:gd name="T13" fmla="*/ 146 h 1702"/>
                <a:gd name="T14" fmla="*/ 2503 w 2719"/>
                <a:gd name="T15" fmla="*/ 220 h 1702"/>
                <a:gd name="T16" fmla="*/ 2397 w 2719"/>
                <a:gd name="T17" fmla="*/ 246 h 1702"/>
                <a:gd name="T18" fmla="*/ 2277 w 2719"/>
                <a:gd name="T19" fmla="*/ 243 h 1702"/>
                <a:gd name="T20" fmla="*/ 2028 w 2719"/>
                <a:gd name="T21" fmla="*/ 241 h 1702"/>
                <a:gd name="T22" fmla="*/ 1696 w 2719"/>
                <a:gd name="T23" fmla="*/ 241 h 1702"/>
                <a:gd name="T24" fmla="*/ 1031 w 2719"/>
                <a:gd name="T25" fmla="*/ 241 h 1702"/>
                <a:gd name="T26" fmla="*/ 699 w 2719"/>
                <a:gd name="T27" fmla="*/ 238 h 1702"/>
                <a:gd name="T28" fmla="*/ 178 w 2719"/>
                <a:gd name="T29" fmla="*/ 238 h 1702"/>
                <a:gd name="T30" fmla="*/ 223 w 2719"/>
                <a:gd name="T31" fmla="*/ 220 h 1702"/>
                <a:gd name="T32" fmla="*/ 499 w 2719"/>
                <a:gd name="T33" fmla="*/ 112 h 1702"/>
                <a:gd name="T34" fmla="*/ 682 w 2719"/>
                <a:gd name="T35" fmla="*/ 37 h 1702"/>
                <a:gd name="T36" fmla="*/ 679 w 2719"/>
                <a:gd name="T37" fmla="*/ 29 h 1702"/>
                <a:gd name="T38" fmla="*/ 493 w 2719"/>
                <a:gd name="T39" fmla="*/ 91 h 1702"/>
                <a:gd name="T40" fmla="*/ 398 w 2719"/>
                <a:gd name="T41" fmla="*/ 123 h 1702"/>
                <a:gd name="T42" fmla="*/ 63 w 2719"/>
                <a:gd name="T43" fmla="*/ 238 h 1702"/>
                <a:gd name="T44" fmla="*/ 34 w 2719"/>
                <a:gd name="T45" fmla="*/ 238 h 1702"/>
                <a:gd name="T46" fmla="*/ 34 w 2719"/>
                <a:gd name="T47" fmla="*/ 238 h 1702"/>
                <a:gd name="T48" fmla="*/ 9 w 2719"/>
                <a:gd name="T49" fmla="*/ 249 h 1702"/>
                <a:gd name="T50" fmla="*/ 0 w 2719"/>
                <a:gd name="T51" fmla="*/ 272 h 1702"/>
                <a:gd name="T52" fmla="*/ 6 w 2719"/>
                <a:gd name="T53" fmla="*/ 1673 h 1702"/>
                <a:gd name="T54" fmla="*/ 6 w 2719"/>
                <a:gd name="T55" fmla="*/ 1675 h 1702"/>
                <a:gd name="T56" fmla="*/ 6 w 2719"/>
                <a:gd name="T57" fmla="*/ 1684 h 1702"/>
                <a:gd name="T58" fmla="*/ 23 w 2719"/>
                <a:gd name="T59" fmla="*/ 1701 h 1702"/>
                <a:gd name="T60" fmla="*/ 178 w 2719"/>
                <a:gd name="T61" fmla="*/ 1701 h 1702"/>
                <a:gd name="T62" fmla="*/ 607 w 2719"/>
                <a:gd name="T63" fmla="*/ 1699 h 1702"/>
                <a:gd name="T64" fmla="*/ 1183 w 2719"/>
                <a:gd name="T65" fmla="*/ 1693 h 1702"/>
                <a:gd name="T66" fmla="*/ 1756 w 2719"/>
                <a:gd name="T67" fmla="*/ 1684 h 1702"/>
                <a:gd name="T68" fmla="*/ 2329 w 2719"/>
                <a:gd name="T69" fmla="*/ 1673 h 1702"/>
                <a:gd name="T70" fmla="*/ 1756 w 2719"/>
                <a:gd name="T71" fmla="*/ 1664 h 1702"/>
                <a:gd name="T72" fmla="*/ 1183 w 2719"/>
                <a:gd name="T73" fmla="*/ 1656 h 1702"/>
                <a:gd name="T74" fmla="*/ 607 w 2719"/>
                <a:gd name="T75" fmla="*/ 1650 h 1702"/>
                <a:gd name="T76" fmla="*/ 178 w 2719"/>
                <a:gd name="T77" fmla="*/ 1647 h 1702"/>
                <a:gd name="T78" fmla="*/ 66 w 2719"/>
                <a:gd name="T79" fmla="*/ 974 h 1702"/>
                <a:gd name="T80" fmla="*/ 367 w 2719"/>
                <a:gd name="T81" fmla="*/ 306 h 1702"/>
                <a:gd name="T82" fmla="*/ 1000 w 2719"/>
                <a:gd name="T83" fmla="*/ 304 h 1702"/>
                <a:gd name="T84" fmla="*/ 1364 w 2719"/>
                <a:gd name="T85" fmla="*/ 306 h 1702"/>
                <a:gd name="T86" fmla="*/ 1862 w 2719"/>
                <a:gd name="T87" fmla="*/ 304 h 1702"/>
                <a:gd name="T88" fmla="*/ 2194 w 2719"/>
                <a:gd name="T89" fmla="*/ 301 h 1702"/>
                <a:gd name="T90" fmla="*/ 2360 w 2719"/>
                <a:gd name="T91" fmla="*/ 298 h 1702"/>
                <a:gd name="T92" fmla="*/ 2670 w 2719"/>
                <a:gd name="T93" fmla="*/ 298 h 1702"/>
                <a:gd name="T94" fmla="*/ 2675 w 2719"/>
                <a:gd name="T95" fmla="*/ 621 h 1702"/>
                <a:gd name="T96" fmla="*/ 2678 w 2719"/>
                <a:gd name="T97" fmla="*/ 974 h 1702"/>
                <a:gd name="T98" fmla="*/ 2687 w 2719"/>
                <a:gd name="T99" fmla="*/ 1323 h 1702"/>
                <a:gd name="T100" fmla="*/ 2695 w 2719"/>
                <a:gd name="T101" fmla="*/ 1673 h 1702"/>
                <a:gd name="T102" fmla="*/ 2704 w 2719"/>
                <a:gd name="T103" fmla="*/ 1323 h 1702"/>
                <a:gd name="T104" fmla="*/ 2710 w 2719"/>
                <a:gd name="T105" fmla="*/ 974 h 1702"/>
                <a:gd name="T106" fmla="*/ 2715 w 2719"/>
                <a:gd name="T107" fmla="*/ 621 h 1702"/>
                <a:gd name="T108" fmla="*/ 2718 w 2719"/>
                <a:gd name="T109" fmla="*/ 272 h 1702"/>
                <a:gd name="T110" fmla="*/ 2718 w 2719"/>
                <a:gd name="T111" fmla="*/ 272 h 1702"/>
                <a:gd name="T112" fmla="*/ 2712 w 2719"/>
                <a:gd name="T113" fmla="*/ 255 h 1702"/>
                <a:gd name="T114" fmla="*/ 2695 w 2719"/>
                <a:gd name="T115" fmla="*/ 24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9" h="1702">
                  <a:moveTo>
                    <a:pt x="2695" y="246"/>
                  </a:moveTo>
                  <a:lnTo>
                    <a:pt x="2695" y="246"/>
                  </a:lnTo>
                  <a:lnTo>
                    <a:pt x="2690" y="246"/>
                  </a:lnTo>
                  <a:lnTo>
                    <a:pt x="2515" y="186"/>
                  </a:lnTo>
                  <a:lnTo>
                    <a:pt x="2515" y="186"/>
                  </a:lnTo>
                  <a:lnTo>
                    <a:pt x="2329" y="123"/>
                  </a:lnTo>
                  <a:lnTo>
                    <a:pt x="2237" y="91"/>
                  </a:lnTo>
                  <a:lnTo>
                    <a:pt x="2143" y="60"/>
                  </a:lnTo>
                  <a:lnTo>
                    <a:pt x="2048" y="29"/>
                  </a:lnTo>
                  <a:lnTo>
                    <a:pt x="1957" y="0"/>
                  </a:lnTo>
                  <a:lnTo>
                    <a:pt x="2045" y="37"/>
                  </a:lnTo>
                  <a:lnTo>
                    <a:pt x="2137" y="74"/>
                  </a:lnTo>
                  <a:lnTo>
                    <a:pt x="2229" y="112"/>
                  </a:lnTo>
                  <a:lnTo>
                    <a:pt x="2320" y="146"/>
                  </a:lnTo>
                  <a:lnTo>
                    <a:pt x="2320" y="146"/>
                  </a:lnTo>
                  <a:lnTo>
                    <a:pt x="2503" y="220"/>
                  </a:lnTo>
                  <a:lnTo>
                    <a:pt x="2569" y="246"/>
                  </a:lnTo>
                  <a:lnTo>
                    <a:pt x="2397" y="246"/>
                  </a:lnTo>
                  <a:lnTo>
                    <a:pt x="2360" y="243"/>
                  </a:lnTo>
                  <a:lnTo>
                    <a:pt x="2277" y="243"/>
                  </a:lnTo>
                  <a:lnTo>
                    <a:pt x="2194" y="243"/>
                  </a:lnTo>
                  <a:lnTo>
                    <a:pt x="2028" y="241"/>
                  </a:lnTo>
                  <a:lnTo>
                    <a:pt x="1862" y="241"/>
                  </a:lnTo>
                  <a:lnTo>
                    <a:pt x="1696" y="241"/>
                  </a:lnTo>
                  <a:lnTo>
                    <a:pt x="1364" y="238"/>
                  </a:lnTo>
                  <a:lnTo>
                    <a:pt x="1031" y="241"/>
                  </a:lnTo>
                  <a:lnTo>
                    <a:pt x="1000" y="241"/>
                  </a:lnTo>
                  <a:lnTo>
                    <a:pt x="699" y="238"/>
                  </a:lnTo>
                  <a:lnTo>
                    <a:pt x="367" y="238"/>
                  </a:lnTo>
                  <a:lnTo>
                    <a:pt x="178" y="238"/>
                  </a:lnTo>
                  <a:lnTo>
                    <a:pt x="223" y="220"/>
                  </a:lnTo>
                  <a:lnTo>
                    <a:pt x="223" y="220"/>
                  </a:lnTo>
                  <a:lnTo>
                    <a:pt x="407" y="146"/>
                  </a:lnTo>
                  <a:lnTo>
                    <a:pt x="499" y="112"/>
                  </a:lnTo>
                  <a:lnTo>
                    <a:pt x="590" y="74"/>
                  </a:lnTo>
                  <a:lnTo>
                    <a:pt x="682" y="37"/>
                  </a:lnTo>
                  <a:lnTo>
                    <a:pt x="774" y="0"/>
                  </a:lnTo>
                  <a:lnTo>
                    <a:pt x="679" y="29"/>
                  </a:lnTo>
                  <a:lnTo>
                    <a:pt x="585" y="60"/>
                  </a:lnTo>
                  <a:lnTo>
                    <a:pt x="493" y="91"/>
                  </a:lnTo>
                  <a:lnTo>
                    <a:pt x="398" y="123"/>
                  </a:lnTo>
                  <a:lnTo>
                    <a:pt x="398" y="123"/>
                  </a:lnTo>
                  <a:lnTo>
                    <a:pt x="212" y="186"/>
                  </a:lnTo>
                  <a:lnTo>
                    <a:pt x="63" y="238"/>
                  </a:lnTo>
                  <a:lnTo>
                    <a:pt x="34" y="238"/>
                  </a:lnTo>
                  <a:lnTo>
                    <a:pt x="34" y="238"/>
                  </a:lnTo>
                  <a:lnTo>
                    <a:pt x="34" y="238"/>
                  </a:lnTo>
                  <a:lnTo>
                    <a:pt x="34" y="238"/>
                  </a:lnTo>
                  <a:lnTo>
                    <a:pt x="20" y="241"/>
                  </a:lnTo>
                  <a:lnTo>
                    <a:pt x="9" y="249"/>
                  </a:lnTo>
                  <a:lnTo>
                    <a:pt x="3" y="258"/>
                  </a:lnTo>
                  <a:lnTo>
                    <a:pt x="0" y="272"/>
                  </a:lnTo>
                  <a:lnTo>
                    <a:pt x="0" y="974"/>
                  </a:lnTo>
                  <a:lnTo>
                    <a:pt x="6" y="1673"/>
                  </a:lnTo>
                  <a:lnTo>
                    <a:pt x="6" y="1675"/>
                  </a:lnTo>
                  <a:lnTo>
                    <a:pt x="6" y="1675"/>
                  </a:lnTo>
                  <a:lnTo>
                    <a:pt x="6" y="1675"/>
                  </a:lnTo>
                  <a:lnTo>
                    <a:pt x="6" y="1684"/>
                  </a:lnTo>
                  <a:lnTo>
                    <a:pt x="15" y="1696"/>
                  </a:lnTo>
                  <a:lnTo>
                    <a:pt x="23" y="1701"/>
                  </a:lnTo>
                  <a:lnTo>
                    <a:pt x="34" y="1701"/>
                  </a:lnTo>
                  <a:lnTo>
                    <a:pt x="178" y="1701"/>
                  </a:lnTo>
                  <a:lnTo>
                    <a:pt x="321" y="1701"/>
                  </a:lnTo>
                  <a:lnTo>
                    <a:pt x="607" y="1699"/>
                  </a:lnTo>
                  <a:lnTo>
                    <a:pt x="894" y="1696"/>
                  </a:lnTo>
                  <a:lnTo>
                    <a:pt x="1183" y="1693"/>
                  </a:lnTo>
                  <a:lnTo>
                    <a:pt x="1469" y="1690"/>
                  </a:lnTo>
                  <a:lnTo>
                    <a:pt x="1756" y="1684"/>
                  </a:lnTo>
                  <a:lnTo>
                    <a:pt x="2042" y="1678"/>
                  </a:lnTo>
                  <a:lnTo>
                    <a:pt x="2329" y="1673"/>
                  </a:lnTo>
                  <a:lnTo>
                    <a:pt x="2042" y="1667"/>
                  </a:lnTo>
                  <a:lnTo>
                    <a:pt x="1756" y="1664"/>
                  </a:lnTo>
                  <a:lnTo>
                    <a:pt x="1469" y="1658"/>
                  </a:lnTo>
                  <a:lnTo>
                    <a:pt x="1183" y="1656"/>
                  </a:lnTo>
                  <a:lnTo>
                    <a:pt x="894" y="1653"/>
                  </a:lnTo>
                  <a:lnTo>
                    <a:pt x="607" y="1650"/>
                  </a:lnTo>
                  <a:lnTo>
                    <a:pt x="321" y="1647"/>
                  </a:lnTo>
                  <a:lnTo>
                    <a:pt x="178" y="1647"/>
                  </a:lnTo>
                  <a:lnTo>
                    <a:pt x="63" y="1644"/>
                  </a:lnTo>
                  <a:lnTo>
                    <a:pt x="66" y="974"/>
                  </a:lnTo>
                  <a:lnTo>
                    <a:pt x="66" y="306"/>
                  </a:lnTo>
                  <a:lnTo>
                    <a:pt x="367" y="306"/>
                  </a:lnTo>
                  <a:lnTo>
                    <a:pt x="699" y="304"/>
                  </a:lnTo>
                  <a:lnTo>
                    <a:pt x="1000" y="304"/>
                  </a:lnTo>
                  <a:lnTo>
                    <a:pt x="1031" y="304"/>
                  </a:lnTo>
                  <a:lnTo>
                    <a:pt x="1364" y="306"/>
                  </a:lnTo>
                  <a:lnTo>
                    <a:pt x="1696" y="304"/>
                  </a:lnTo>
                  <a:lnTo>
                    <a:pt x="1862" y="304"/>
                  </a:lnTo>
                  <a:lnTo>
                    <a:pt x="2028" y="304"/>
                  </a:lnTo>
                  <a:lnTo>
                    <a:pt x="2194" y="301"/>
                  </a:lnTo>
                  <a:lnTo>
                    <a:pt x="2277" y="301"/>
                  </a:lnTo>
                  <a:lnTo>
                    <a:pt x="2360" y="298"/>
                  </a:lnTo>
                  <a:lnTo>
                    <a:pt x="2397" y="298"/>
                  </a:lnTo>
                  <a:lnTo>
                    <a:pt x="2670" y="298"/>
                  </a:lnTo>
                  <a:lnTo>
                    <a:pt x="2673" y="447"/>
                  </a:lnTo>
                  <a:lnTo>
                    <a:pt x="2675" y="621"/>
                  </a:lnTo>
                  <a:lnTo>
                    <a:pt x="2675" y="621"/>
                  </a:lnTo>
                  <a:lnTo>
                    <a:pt x="2678" y="974"/>
                  </a:lnTo>
                  <a:lnTo>
                    <a:pt x="2678" y="974"/>
                  </a:lnTo>
                  <a:lnTo>
                    <a:pt x="2687" y="1323"/>
                  </a:lnTo>
                  <a:lnTo>
                    <a:pt x="2690" y="1498"/>
                  </a:lnTo>
                  <a:lnTo>
                    <a:pt x="2695" y="1673"/>
                  </a:lnTo>
                  <a:lnTo>
                    <a:pt x="2698" y="1498"/>
                  </a:lnTo>
                  <a:lnTo>
                    <a:pt x="2704" y="1323"/>
                  </a:lnTo>
                  <a:lnTo>
                    <a:pt x="2704" y="1323"/>
                  </a:lnTo>
                  <a:lnTo>
                    <a:pt x="2710" y="974"/>
                  </a:lnTo>
                  <a:lnTo>
                    <a:pt x="2710" y="974"/>
                  </a:lnTo>
                  <a:lnTo>
                    <a:pt x="2715" y="621"/>
                  </a:lnTo>
                  <a:lnTo>
                    <a:pt x="2718" y="447"/>
                  </a:lnTo>
                  <a:lnTo>
                    <a:pt x="2718" y="272"/>
                  </a:lnTo>
                  <a:lnTo>
                    <a:pt x="2718" y="272"/>
                  </a:lnTo>
                  <a:lnTo>
                    <a:pt x="2718" y="272"/>
                  </a:lnTo>
                  <a:lnTo>
                    <a:pt x="2715" y="263"/>
                  </a:lnTo>
                  <a:lnTo>
                    <a:pt x="2712" y="255"/>
                  </a:lnTo>
                  <a:lnTo>
                    <a:pt x="2704" y="249"/>
                  </a:lnTo>
                  <a:lnTo>
                    <a:pt x="2695" y="246"/>
                  </a:ln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197" name="Group 196"/>
          <p:cNvGrpSpPr/>
          <p:nvPr/>
        </p:nvGrpSpPr>
        <p:grpSpPr>
          <a:xfrm>
            <a:off x="2009044" y="3255113"/>
            <a:ext cx="561748" cy="946380"/>
            <a:chOff x="3070225" y="1976438"/>
            <a:chExt cx="674688" cy="1136650"/>
          </a:xfrm>
          <a:solidFill>
            <a:schemeClr val="tx2"/>
          </a:solidFill>
        </p:grpSpPr>
        <p:sp>
          <p:nvSpPr>
            <p:cNvPr id="198" name="Freeform 81"/>
            <p:cNvSpPr>
              <a:spLocks noChangeArrowheads="1"/>
            </p:cNvSpPr>
            <p:nvPr/>
          </p:nvSpPr>
          <p:spPr bwMode="auto">
            <a:xfrm>
              <a:off x="3070225" y="1976438"/>
              <a:ext cx="674688" cy="1136650"/>
            </a:xfrm>
            <a:custGeom>
              <a:avLst/>
              <a:gdLst>
                <a:gd name="T0" fmla="*/ 1821 w 1875"/>
                <a:gd name="T1" fmla="*/ 62 h 3158"/>
                <a:gd name="T2" fmla="*/ 1740 w 1875"/>
                <a:gd name="T3" fmla="*/ 9 h 3158"/>
                <a:gd name="T4" fmla="*/ 1249 w 1875"/>
                <a:gd name="T5" fmla="*/ 0 h 3158"/>
                <a:gd name="T6" fmla="*/ 177 w 1875"/>
                <a:gd name="T7" fmla="*/ 0 h 3158"/>
                <a:gd name="T8" fmla="*/ 82 w 1875"/>
                <a:gd name="T9" fmla="*/ 20 h 3158"/>
                <a:gd name="T10" fmla="*/ 28 w 1875"/>
                <a:gd name="T11" fmla="*/ 71 h 3158"/>
                <a:gd name="T12" fmla="*/ 3 w 1875"/>
                <a:gd name="T13" fmla="*/ 194 h 3158"/>
                <a:gd name="T14" fmla="*/ 3 w 1875"/>
                <a:gd name="T15" fmla="*/ 416 h 3158"/>
                <a:gd name="T16" fmla="*/ 9 w 1875"/>
                <a:gd name="T17" fmla="*/ 2276 h 3158"/>
                <a:gd name="T18" fmla="*/ 14 w 1875"/>
                <a:gd name="T19" fmla="*/ 2904 h 3158"/>
                <a:gd name="T20" fmla="*/ 31 w 1875"/>
                <a:gd name="T21" fmla="*/ 3076 h 3158"/>
                <a:gd name="T22" fmla="*/ 93 w 1875"/>
                <a:gd name="T23" fmla="*/ 3146 h 3158"/>
                <a:gd name="T24" fmla="*/ 180 w 1875"/>
                <a:gd name="T25" fmla="*/ 3157 h 3158"/>
                <a:gd name="T26" fmla="*/ 1005 w 1875"/>
                <a:gd name="T27" fmla="*/ 3146 h 3158"/>
                <a:gd name="T28" fmla="*/ 539 w 1875"/>
                <a:gd name="T29" fmla="*/ 3126 h 3158"/>
                <a:gd name="T30" fmla="*/ 449 w 1875"/>
                <a:gd name="T31" fmla="*/ 3034 h 3158"/>
                <a:gd name="T32" fmla="*/ 455 w 1875"/>
                <a:gd name="T33" fmla="*/ 2798 h 3158"/>
                <a:gd name="T34" fmla="*/ 463 w 1875"/>
                <a:gd name="T35" fmla="*/ 2615 h 3158"/>
                <a:gd name="T36" fmla="*/ 472 w 1875"/>
                <a:gd name="T37" fmla="*/ 2487 h 3158"/>
                <a:gd name="T38" fmla="*/ 452 w 1875"/>
                <a:gd name="T39" fmla="*/ 2672 h 3158"/>
                <a:gd name="T40" fmla="*/ 441 w 1875"/>
                <a:gd name="T41" fmla="*/ 2863 h 3158"/>
                <a:gd name="T42" fmla="*/ 444 w 1875"/>
                <a:gd name="T43" fmla="*/ 3034 h 3158"/>
                <a:gd name="T44" fmla="*/ 256 w 1875"/>
                <a:gd name="T45" fmla="*/ 3123 h 3158"/>
                <a:gd name="T46" fmla="*/ 143 w 1875"/>
                <a:gd name="T47" fmla="*/ 3120 h 3158"/>
                <a:gd name="T48" fmla="*/ 85 w 1875"/>
                <a:gd name="T49" fmla="*/ 3090 h 3158"/>
                <a:gd name="T50" fmla="*/ 59 w 1875"/>
                <a:gd name="T51" fmla="*/ 2986 h 3158"/>
                <a:gd name="T52" fmla="*/ 62 w 1875"/>
                <a:gd name="T53" fmla="*/ 2644 h 3158"/>
                <a:gd name="T54" fmla="*/ 71 w 1875"/>
                <a:gd name="T55" fmla="*/ 632 h 3158"/>
                <a:gd name="T56" fmla="*/ 71 w 1875"/>
                <a:gd name="T57" fmla="*/ 250 h 3158"/>
                <a:gd name="T58" fmla="*/ 90 w 1875"/>
                <a:gd name="T59" fmla="*/ 107 h 3158"/>
                <a:gd name="T60" fmla="*/ 155 w 1875"/>
                <a:gd name="T61" fmla="*/ 73 h 3158"/>
                <a:gd name="T62" fmla="*/ 1249 w 1875"/>
                <a:gd name="T63" fmla="*/ 71 h 3158"/>
                <a:gd name="T64" fmla="*/ 1740 w 1875"/>
                <a:gd name="T65" fmla="*/ 82 h 3158"/>
                <a:gd name="T66" fmla="*/ 1748 w 1875"/>
                <a:gd name="T67" fmla="*/ 107 h 3158"/>
                <a:gd name="T68" fmla="*/ 1622 w 1875"/>
                <a:gd name="T69" fmla="*/ 194 h 3158"/>
                <a:gd name="T70" fmla="*/ 1468 w 1875"/>
                <a:gd name="T71" fmla="*/ 329 h 3158"/>
                <a:gd name="T72" fmla="*/ 1566 w 1875"/>
                <a:gd name="T73" fmla="*/ 253 h 3158"/>
                <a:gd name="T74" fmla="*/ 1751 w 1875"/>
                <a:gd name="T75" fmla="*/ 113 h 3158"/>
                <a:gd name="T76" fmla="*/ 1799 w 1875"/>
                <a:gd name="T77" fmla="*/ 163 h 3158"/>
                <a:gd name="T78" fmla="*/ 1813 w 1875"/>
                <a:gd name="T79" fmla="*/ 362 h 3158"/>
                <a:gd name="T80" fmla="*/ 1799 w 1875"/>
                <a:gd name="T81" fmla="*/ 907 h 3158"/>
                <a:gd name="T82" fmla="*/ 1771 w 1875"/>
                <a:gd name="T83" fmla="*/ 1042 h 3158"/>
                <a:gd name="T84" fmla="*/ 1748 w 1875"/>
                <a:gd name="T85" fmla="*/ 1120 h 3158"/>
                <a:gd name="T86" fmla="*/ 1720 w 1875"/>
                <a:gd name="T87" fmla="*/ 1187 h 3158"/>
                <a:gd name="T88" fmla="*/ 1686 w 1875"/>
                <a:gd name="T89" fmla="*/ 1255 h 3158"/>
                <a:gd name="T90" fmla="*/ 1672 w 1875"/>
                <a:gd name="T91" fmla="*/ 1288 h 3158"/>
                <a:gd name="T92" fmla="*/ 1709 w 1875"/>
                <a:gd name="T93" fmla="*/ 1241 h 3158"/>
                <a:gd name="T94" fmla="*/ 1765 w 1875"/>
                <a:gd name="T95" fmla="*/ 1142 h 3158"/>
                <a:gd name="T96" fmla="*/ 1788 w 1875"/>
                <a:gd name="T97" fmla="*/ 1081 h 3158"/>
                <a:gd name="T98" fmla="*/ 1813 w 1875"/>
                <a:gd name="T99" fmla="*/ 980 h 3158"/>
                <a:gd name="T100" fmla="*/ 1818 w 1875"/>
                <a:gd name="T101" fmla="*/ 1524 h 3158"/>
                <a:gd name="T102" fmla="*/ 1830 w 1875"/>
                <a:gd name="T103" fmla="*/ 2470 h 3158"/>
                <a:gd name="T104" fmla="*/ 1835 w 1875"/>
                <a:gd name="T105" fmla="*/ 2885 h 3158"/>
                <a:gd name="T106" fmla="*/ 1818 w 1875"/>
                <a:gd name="T107" fmla="*/ 3042 h 3158"/>
                <a:gd name="T108" fmla="*/ 1765 w 1875"/>
                <a:gd name="T109" fmla="*/ 3115 h 3158"/>
                <a:gd name="T110" fmla="*/ 1681 w 1875"/>
                <a:gd name="T111" fmla="*/ 3137 h 3158"/>
                <a:gd name="T112" fmla="*/ 1737 w 1875"/>
                <a:gd name="T113" fmla="*/ 3134 h 3158"/>
                <a:gd name="T114" fmla="*/ 1799 w 1875"/>
                <a:gd name="T115" fmla="*/ 3098 h 3158"/>
                <a:gd name="T116" fmla="*/ 1844 w 1875"/>
                <a:gd name="T117" fmla="*/ 2980 h 3158"/>
                <a:gd name="T118" fmla="*/ 1855 w 1875"/>
                <a:gd name="T119" fmla="*/ 2719 h 3158"/>
                <a:gd name="T120" fmla="*/ 1863 w 1875"/>
                <a:gd name="T121" fmla="*/ 1866 h 3158"/>
                <a:gd name="T122" fmla="*/ 1874 w 1875"/>
                <a:gd name="T123" fmla="*/ 362 h 3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75" h="3158">
                  <a:moveTo>
                    <a:pt x="1860" y="146"/>
                  </a:moveTo>
                  <a:lnTo>
                    <a:pt x="1860" y="146"/>
                  </a:lnTo>
                  <a:lnTo>
                    <a:pt x="1852" y="118"/>
                  </a:lnTo>
                  <a:lnTo>
                    <a:pt x="1841" y="90"/>
                  </a:lnTo>
                  <a:lnTo>
                    <a:pt x="1841" y="90"/>
                  </a:lnTo>
                  <a:lnTo>
                    <a:pt x="1821" y="62"/>
                  </a:lnTo>
                  <a:lnTo>
                    <a:pt x="1810" y="51"/>
                  </a:lnTo>
                  <a:lnTo>
                    <a:pt x="1799" y="40"/>
                  </a:lnTo>
                  <a:lnTo>
                    <a:pt x="1799" y="40"/>
                  </a:lnTo>
                  <a:lnTo>
                    <a:pt x="1785" y="28"/>
                  </a:lnTo>
                  <a:lnTo>
                    <a:pt x="1771" y="20"/>
                  </a:lnTo>
                  <a:lnTo>
                    <a:pt x="1740" y="9"/>
                  </a:lnTo>
                  <a:lnTo>
                    <a:pt x="1740" y="9"/>
                  </a:lnTo>
                  <a:lnTo>
                    <a:pt x="1709" y="3"/>
                  </a:lnTo>
                  <a:lnTo>
                    <a:pt x="1692" y="3"/>
                  </a:lnTo>
                  <a:lnTo>
                    <a:pt x="1678" y="3"/>
                  </a:lnTo>
                  <a:lnTo>
                    <a:pt x="1678" y="3"/>
                  </a:lnTo>
                  <a:lnTo>
                    <a:pt x="1249" y="0"/>
                  </a:lnTo>
                  <a:lnTo>
                    <a:pt x="1249" y="0"/>
                  </a:lnTo>
                  <a:lnTo>
                    <a:pt x="371" y="0"/>
                  </a:lnTo>
                  <a:lnTo>
                    <a:pt x="261" y="0"/>
                  </a:lnTo>
                  <a:lnTo>
                    <a:pt x="205" y="0"/>
                  </a:lnTo>
                  <a:lnTo>
                    <a:pt x="205" y="0"/>
                  </a:lnTo>
                  <a:lnTo>
                    <a:pt x="177" y="0"/>
                  </a:lnTo>
                  <a:lnTo>
                    <a:pt x="146" y="0"/>
                  </a:lnTo>
                  <a:lnTo>
                    <a:pt x="146" y="0"/>
                  </a:lnTo>
                  <a:lnTo>
                    <a:pt x="115" y="6"/>
                  </a:lnTo>
                  <a:lnTo>
                    <a:pt x="99" y="12"/>
                  </a:lnTo>
                  <a:lnTo>
                    <a:pt x="82" y="20"/>
                  </a:lnTo>
                  <a:lnTo>
                    <a:pt x="82" y="20"/>
                  </a:lnTo>
                  <a:lnTo>
                    <a:pt x="65" y="28"/>
                  </a:lnTo>
                  <a:lnTo>
                    <a:pt x="51" y="42"/>
                  </a:lnTo>
                  <a:lnTo>
                    <a:pt x="51" y="42"/>
                  </a:lnTo>
                  <a:lnTo>
                    <a:pt x="40" y="57"/>
                  </a:lnTo>
                  <a:lnTo>
                    <a:pt x="28" y="71"/>
                  </a:lnTo>
                  <a:lnTo>
                    <a:pt x="28" y="71"/>
                  </a:lnTo>
                  <a:lnTo>
                    <a:pt x="20" y="88"/>
                  </a:lnTo>
                  <a:lnTo>
                    <a:pt x="14" y="104"/>
                  </a:lnTo>
                  <a:lnTo>
                    <a:pt x="9" y="135"/>
                  </a:lnTo>
                  <a:lnTo>
                    <a:pt x="9" y="135"/>
                  </a:lnTo>
                  <a:lnTo>
                    <a:pt x="3" y="166"/>
                  </a:lnTo>
                  <a:lnTo>
                    <a:pt x="3" y="194"/>
                  </a:lnTo>
                  <a:lnTo>
                    <a:pt x="3" y="194"/>
                  </a:lnTo>
                  <a:lnTo>
                    <a:pt x="0" y="250"/>
                  </a:lnTo>
                  <a:lnTo>
                    <a:pt x="3" y="306"/>
                  </a:lnTo>
                  <a:lnTo>
                    <a:pt x="3" y="306"/>
                  </a:lnTo>
                  <a:lnTo>
                    <a:pt x="3" y="416"/>
                  </a:lnTo>
                  <a:lnTo>
                    <a:pt x="3" y="416"/>
                  </a:lnTo>
                  <a:lnTo>
                    <a:pt x="3" y="632"/>
                  </a:lnTo>
                  <a:lnTo>
                    <a:pt x="3" y="632"/>
                  </a:lnTo>
                  <a:lnTo>
                    <a:pt x="6" y="1482"/>
                  </a:lnTo>
                  <a:lnTo>
                    <a:pt x="6" y="1482"/>
                  </a:lnTo>
                  <a:lnTo>
                    <a:pt x="9" y="2276"/>
                  </a:lnTo>
                  <a:lnTo>
                    <a:pt x="9" y="2276"/>
                  </a:lnTo>
                  <a:lnTo>
                    <a:pt x="11" y="2644"/>
                  </a:lnTo>
                  <a:lnTo>
                    <a:pt x="11" y="2644"/>
                  </a:lnTo>
                  <a:lnTo>
                    <a:pt x="14" y="2820"/>
                  </a:lnTo>
                  <a:lnTo>
                    <a:pt x="14" y="2820"/>
                  </a:lnTo>
                  <a:lnTo>
                    <a:pt x="14" y="2904"/>
                  </a:lnTo>
                  <a:lnTo>
                    <a:pt x="14" y="2904"/>
                  </a:lnTo>
                  <a:lnTo>
                    <a:pt x="17" y="2989"/>
                  </a:lnTo>
                  <a:lnTo>
                    <a:pt x="17" y="2989"/>
                  </a:lnTo>
                  <a:lnTo>
                    <a:pt x="23" y="3031"/>
                  </a:lnTo>
                  <a:lnTo>
                    <a:pt x="26" y="3053"/>
                  </a:lnTo>
                  <a:lnTo>
                    <a:pt x="31" y="3076"/>
                  </a:lnTo>
                  <a:lnTo>
                    <a:pt x="31" y="3076"/>
                  </a:lnTo>
                  <a:lnTo>
                    <a:pt x="42" y="3095"/>
                  </a:lnTo>
                  <a:lnTo>
                    <a:pt x="57" y="3115"/>
                  </a:lnTo>
                  <a:lnTo>
                    <a:pt x="57" y="3115"/>
                  </a:lnTo>
                  <a:lnTo>
                    <a:pt x="73" y="3132"/>
                  </a:lnTo>
                  <a:lnTo>
                    <a:pt x="93" y="3146"/>
                  </a:lnTo>
                  <a:lnTo>
                    <a:pt x="93" y="3146"/>
                  </a:lnTo>
                  <a:lnTo>
                    <a:pt x="115" y="3151"/>
                  </a:lnTo>
                  <a:lnTo>
                    <a:pt x="138" y="3157"/>
                  </a:lnTo>
                  <a:lnTo>
                    <a:pt x="138" y="3157"/>
                  </a:lnTo>
                  <a:lnTo>
                    <a:pt x="160" y="3157"/>
                  </a:lnTo>
                  <a:lnTo>
                    <a:pt x="169" y="3157"/>
                  </a:lnTo>
                  <a:lnTo>
                    <a:pt x="180" y="3157"/>
                  </a:lnTo>
                  <a:lnTo>
                    <a:pt x="180" y="3157"/>
                  </a:lnTo>
                  <a:lnTo>
                    <a:pt x="256" y="3157"/>
                  </a:lnTo>
                  <a:lnTo>
                    <a:pt x="256" y="3157"/>
                  </a:lnTo>
                  <a:lnTo>
                    <a:pt x="539" y="3154"/>
                  </a:lnTo>
                  <a:lnTo>
                    <a:pt x="539" y="3154"/>
                  </a:lnTo>
                  <a:lnTo>
                    <a:pt x="1005" y="3146"/>
                  </a:lnTo>
                  <a:lnTo>
                    <a:pt x="1005" y="3146"/>
                  </a:lnTo>
                  <a:lnTo>
                    <a:pt x="1409" y="3140"/>
                  </a:lnTo>
                  <a:lnTo>
                    <a:pt x="1409" y="3140"/>
                  </a:lnTo>
                  <a:lnTo>
                    <a:pt x="1005" y="3132"/>
                  </a:lnTo>
                  <a:lnTo>
                    <a:pt x="1005" y="3132"/>
                  </a:lnTo>
                  <a:lnTo>
                    <a:pt x="539" y="3126"/>
                  </a:lnTo>
                  <a:lnTo>
                    <a:pt x="539" y="3126"/>
                  </a:lnTo>
                  <a:lnTo>
                    <a:pt x="449" y="3126"/>
                  </a:lnTo>
                  <a:lnTo>
                    <a:pt x="449" y="3126"/>
                  </a:lnTo>
                  <a:lnTo>
                    <a:pt x="449" y="3109"/>
                  </a:lnTo>
                  <a:lnTo>
                    <a:pt x="449" y="3109"/>
                  </a:lnTo>
                  <a:lnTo>
                    <a:pt x="449" y="3034"/>
                  </a:lnTo>
                  <a:lnTo>
                    <a:pt x="449" y="3034"/>
                  </a:lnTo>
                  <a:lnTo>
                    <a:pt x="449" y="2924"/>
                  </a:lnTo>
                  <a:lnTo>
                    <a:pt x="449" y="2924"/>
                  </a:lnTo>
                  <a:lnTo>
                    <a:pt x="452" y="2863"/>
                  </a:lnTo>
                  <a:lnTo>
                    <a:pt x="452" y="2863"/>
                  </a:lnTo>
                  <a:lnTo>
                    <a:pt x="455" y="2798"/>
                  </a:lnTo>
                  <a:lnTo>
                    <a:pt x="455" y="2798"/>
                  </a:lnTo>
                  <a:lnTo>
                    <a:pt x="458" y="2733"/>
                  </a:lnTo>
                  <a:lnTo>
                    <a:pt x="458" y="2733"/>
                  </a:lnTo>
                  <a:lnTo>
                    <a:pt x="461" y="2672"/>
                  </a:lnTo>
                  <a:lnTo>
                    <a:pt x="461" y="2672"/>
                  </a:lnTo>
                  <a:lnTo>
                    <a:pt x="463" y="2615"/>
                  </a:lnTo>
                  <a:lnTo>
                    <a:pt x="463" y="2615"/>
                  </a:lnTo>
                  <a:lnTo>
                    <a:pt x="466" y="2562"/>
                  </a:lnTo>
                  <a:lnTo>
                    <a:pt x="466" y="2562"/>
                  </a:lnTo>
                  <a:lnTo>
                    <a:pt x="475" y="2456"/>
                  </a:lnTo>
                  <a:lnTo>
                    <a:pt x="475" y="2456"/>
                  </a:lnTo>
                  <a:lnTo>
                    <a:pt x="472" y="2487"/>
                  </a:lnTo>
                  <a:lnTo>
                    <a:pt x="472" y="2487"/>
                  </a:lnTo>
                  <a:lnTo>
                    <a:pt x="461" y="2562"/>
                  </a:lnTo>
                  <a:lnTo>
                    <a:pt x="461" y="2562"/>
                  </a:lnTo>
                  <a:lnTo>
                    <a:pt x="455" y="2613"/>
                  </a:lnTo>
                  <a:lnTo>
                    <a:pt x="455" y="2613"/>
                  </a:lnTo>
                  <a:lnTo>
                    <a:pt x="452" y="2672"/>
                  </a:lnTo>
                  <a:lnTo>
                    <a:pt x="452" y="2672"/>
                  </a:lnTo>
                  <a:lnTo>
                    <a:pt x="447" y="2733"/>
                  </a:lnTo>
                  <a:lnTo>
                    <a:pt x="447" y="2733"/>
                  </a:lnTo>
                  <a:lnTo>
                    <a:pt x="444" y="2798"/>
                  </a:lnTo>
                  <a:lnTo>
                    <a:pt x="444" y="2798"/>
                  </a:lnTo>
                  <a:lnTo>
                    <a:pt x="441" y="2863"/>
                  </a:lnTo>
                  <a:lnTo>
                    <a:pt x="441" y="2863"/>
                  </a:lnTo>
                  <a:lnTo>
                    <a:pt x="441" y="2924"/>
                  </a:lnTo>
                  <a:lnTo>
                    <a:pt x="441" y="2924"/>
                  </a:lnTo>
                  <a:lnTo>
                    <a:pt x="441" y="2980"/>
                  </a:lnTo>
                  <a:lnTo>
                    <a:pt x="441" y="2980"/>
                  </a:lnTo>
                  <a:lnTo>
                    <a:pt x="444" y="3034"/>
                  </a:lnTo>
                  <a:lnTo>
                    <a:pt x="444" y="3034"/>
                  </a:lnTo>
                  <a:lnTo>
                    <a:pt x="447" y="3109"/>
                  </a:lnTo>
                  <a:lnTo>
                    <a:pt x="447" y="3109"/>
                  </a:lnTo>
                  <a:lnTo>
                    <a:pt x="449" y="3126"/>
                  </a:lnTo>
                  <a:lnTo>
                    <a:pt x="449" y="3126"/>
                  </a:lnTo>
                  <a:lnTo>
                    <a:pt x="256" y="3123"/>
                  </a:lnTo>
                  <a:lnTo>
                    <a:pt x="256" y="3123"/>
                  </a:lnTo>
                  <a:lnTo>
                    <a:pt x="180" y="3120"/>
                  </a:lnTo>
                  <a:lnTo>
                    <a:pt x="169" y="3120"/>
                  </a:lnTo>
                  <a:lnTo>
                    <a:pt x="160" y="3120"/>
                  </a:lnTo>
                  <a:lnTo>
                    <a:pt x="160" y="3120"/>
                  </a:lnTo>
                  <a:lnTo>
                    <a:pt x="143" y="3120"/>
                  </a:lnTo>
                  <a:lnTo>
                    <a:pt x="143" y="3120"/>
                  </a:lnTo>
                  <a:lnTo>
                    <a:pt x="127" y="3115"/>
                  </a:lnTo>
                  <a:lnTo>
                    <a:pt x="110" y="3109"/>
                  </a:lnTo>
                  <a:lnTo>
                    <a:pt x="110" y="3109"/>
                  </a:lnTo>
                  <a:lnTo>
                    <a:pt x="96" y="3101"/>
                  </a:lnTo>
                  <a:lnTo>
                    <a:pt x="85" y="3090"/>
                  </a:lnTo>
                  <a:lnTo>
                    <a:pt x="76" y="3078"/>
                  </a:lnTo>
                  <a:lnTo>
                    <a:pt x="71" y="3062"/>
                  </a:lnTo>
                  <a:lnTo>
                    <a:pt x="71" y="3062"/>
                  </a:lnTo>
                  <a:lnTo>
                    <a:pt x="65" y="3045"/>
                  </a:lnTo>
                  <a:lnTo>
                    <a:pt x="62" y="3025"/>
                  </a:lnTo>
                  <a:lnTo>
                    <a:pt x="59" y="2986"/>
                  </a:lnTo>
                  <a:lnTo>
                    <a:pt x="59" y="2986"/>
                  </a:lnTo>
                  <a:lnTo>
                    <a:pt x="59" y="2904"/>
                  </a:lnTo>
                  <a:lnTo>
                    <a:pt x="59" y="2904"/>
                  </a:lnTo>
                  <a:lnTo>
                    <a:pt x="59" y="2820"/>
                  </a:lnTo>
                  <a:lnTo>
                    <a:pt x="59" y="2820"/>
                  </a:lnTo>
                  <a:lnTo>
                    <a:pt x="62" y="2644"/>
                  </a:lnTo>
                  <a:lnTo>
                    <a:pt x="62" y="2644"/>
                  </a:lnTo>
                  <a:lnTo>
                    <a:pt x="65" y="2276"/>
                  </a:lnTo>
                  <a:lnTo>
                    <a:pt x="65" y="2276"/>
                  </a:lnTo>
                  <a:lnTo>
                    <a:pt x="68" y="1482"/>
                  </a:lnTo>
                  <a:lnTo>
                    <a:pt x="68" y="1482"/>
                  </a:lnTo>
                  <a:lnTo>
                    <a:pt x="71" y="632"/>
                  </a:lnTo>
                  <a:lnTo>
                    <a:pt x="71" y="632"/>
                  </a:lnTo>
                  <a:lnTo>
                    <a:pt x="71" y="416"/>
                  </a:lnTo>
                  <a:lnTo>
                    <a:pt x="71" y="416"/>
                  </a:lnTo>
                  <a:lnTo>
                    <a:pt x="73" y="306"/>
                  </a:lnTo>
                  <a:lnTo>
                    <a:pt x="73" y="306"/>
                  </a:lnTo>
                  <a:lnTo>
                    <a:pt x="71" y="250"/>
                  </a:lnTo>
                  <a:lnTo>
                    <a:pt x="73" y="197"/>
                  </a:lnTo>
                  <a:lnTo>
                    <a:pt x="73" y="197"/>
                  </a:lnTo>
                  <a:lnTo>
                    <a:pt x="73" y="172"/>
                  </a:lnTo>
                  <a:lnTo>
                    <a:pt x="76" y="146"/>
                  </a:lnTo>
                  <a:lnTo>
                    <a:pt x="82" y="124"/>
                  </a:lnTo>
                  <a:lnTo>
                    <a:pt x="90" y="107"/>
                  </a:lnTo>
                  <a:lnTo>
                    <a:pt x="90" y="107"/>
                  </a:lnTo>
                  <a:lnTo>
                    <a:pt x="101" y="93"/>
                  </a:lnTo>
                  <a:lnTo>
                    <a:pt x="115" y="82"/>
                  </a:lnTo>
                  <a:lnTo>
                    <a:pt x="115" y="82"/>
                  </a:lnTo>
                  <a:lnTo>
                    <a:pt x="132" y="76"/>
                  </a:lnTo>
                  <a:lnTo>
                    <a:pt x="155" y="73"/>
                  </a:lnTo>
                  <a:lnTo>
                    <a:pt x="155" y="73"/>
                  </a:lnTo>
                  <a:lnTo>
                    <a:pt x="205" y="71"/>
                  </a:lnTo>
                  <a:lnTo>
                    <a:pt x="261" y="71"/>
                  </a:lnTo>
                  <a:lnTo>
                    <a:pt x="371" y="71"/>
                  </a:lnTo>
                  <a:lnTo>
                    <a:pt x="371" y="71"/>
                  </a:lnTo>
                  <a:lnTo>
                    <a:pt x="1249" y="71"/>
                  </a:lnTo>
                  <a:lnTo>
                    <a:pt x="1249" y="71"/>
                  </a:lnTo>
                  <a:lnTo>
                    <a:pt x="1678" y="71"/>
                  </a:lnTo>
                  <a:lnTo>
                    <a:pt x="1678" y="71"/>
                  </a:lnTo>
                  <a:lnTo>
                    <a:pt x="1700" y="71"/>
                  </a:lnTo>
                  <a:lnTo>
                    <a:pt x="1723" y="73"/>
                  </a:lnTo>
                  <a:lnTo>
                    <a:pt x="1740" y="82"/>
                  </a:lnTo>
                  <a:lnTo>
                    <a:pt x="1757" y="90"/>
                  </a:lnTo>
                  <a:lnTo>
                    <a:pt x="1757" y="90"/>
                  </a:lnTo>
                  <a:lnTo>
                    <a:pt x="1762" y="96"/>
                  </a:lnTo>
                  <a:lnTo>
                    <a:pt x="1762" y="96"/>
                  </a:lnTo>
                  <a:lnTo>
                    <a:pt x="1748" y="107"/>
                  </a:lnTo>
                  <a:lnTo>
                    <a:pt x="1748" y="107"/>
                  </a:lnTo>
                  <a:lnTo>
                    <a:pt x="1689" y="146"/>
                  </a:lnTo>
                  <a:lnTo>
                    <a:pt x="1689" y="146"/>
                  </a:lnTo>
                  <a:lnTo>
                    <a:pt x="1656" y="169"/>
                  </a:lnTo>
                  <a:lnTo>
                    <a:pt x="1656" y="169"/>
                  </a:lnTo>
                  <a:lnTo>
                    <a:pt x="1622" y="194"/>
                  </a:lnTo>
                  <a:lnTo>
                    <a:pt x="1622" y="194"/>
                  </a:lnTo>
                  <a:lnTo>
                    <a:pt x="1557" y="245"/>
                  </a:lnTo>
                  <a:lnTo>
                    <a:pt x="1557" y="245"/>
                  </a:lnTo>
                  <a:lnTo>
                    <a:pt x="1504" y="292"/>
                  </a:lnTo>
                  <a:lnTo>
                    <a:pt x="1504" y="292"/>
                  </a:lnTo>
                  <a:lnTo>
                    <a:pt x="1468" y="329"/>
                  </a:lnTo>
                  <a:lnTo>
                    <a:pt x="1468" y="329"/>
                  </a:lnTo>
                  <a:lnTo>
                    <a:pt x="1456" y="343"/>
                  </a:lnTo>
                  <a:lnTo>
                    <a:pt x="1456" y="343"/>
                  </a:lnTo>
                  <a:lnTo>
                    <a:pt x="1510" y="298"/>
                  </a:lnTo>
                  <a:lnTo>
                    <a:pt x="1510" y="298"/>
                  </a:lnTo>
                  <a:lnTo>
                    <a:pt x="1566" y="253"/>
                  </a:lnTo>
                  <a:lnTo>
                    <a:pt x="1566" y="253"/>
                  </a:lnTo>
                  <a:lnTo>
                    <a:pt x="1630" y="202"/>
                  </a:lnTo>
                  <a:lnTo>
                    <a:pt x="1630" y="202"/>
                  </a:lnTo>
                  <a:lnTo>
                    <a:pt x="1695" y="155"/>
                  </a:lnTo>
                  <a:lnTo>
                    <a:pt x="1695" y="155"/>
                  </a:lnTo>
                  <a:lnTo>
                    <a:pt x="1751" y="113"/>
                  </a:lnTo>
                  <a:lnTo>
                    <a:pt x="1751" y="113"/>
                  </a:lnTo>
                  <a:lnTo>
                    <a:pt x="1768" y="102"/>
                  </a:lnTo>
                  <a:lnTo>
                    <a:pt x="1768" y="102"/>
                  </a:lnTo>
                  <a:lnTo>
                    <a:pt x="1776" y="113"/>
                  </a:lnTo>
                  <a:lnTo>
                    <a:pt x="1785" y="127"/>
                  </a:lnTo>
                  <a:lnTo>
                    <a:pt x="1793" y="144"/>
                  </a:lnTo>
                  <a:lnTo>
                    <a:pt x="1799" y="163"/>
                  </a:lnTo>
                  <a:lnTo>
                    <a:pt x="1799" y="163"/>
                  </a:lnTo>
                  <a:lnTo>
                    <a:pt x="1804" y="186"/>
                  </a:lnTo>
                  <a:lnTo>
                    <a:pt x="1807" y="211"/>
                  </a:lnTo>
                  <a:lnTo>
                    <a:pt x="1810" y="259"/>
                  </a:lnTo>
                  <a:lnTo>
                    <a:pt x="1810" y="259"/>
                  </a:lnTo>
                  <a:lnTo>
                    <a:pt x="1813" y="362"/>
                  </a:lnTo>
                  <a:lnTo>
                    <a:pt x="1813" y="362"/>
                  </a:lnTo>
                  <a:lnTo>
                    <a:pt x="1813" y="797"/>
                  </a:lnTo>
                  <a:lnTo>
                    <a:pt x="1813" y="797"/>
                  </a:lnTo>
                  <a:lnTo>
                    <a:pt x="1807" y="842"/>
                  </a:lnTo>
                  <a:lnTo>
                    <a:pt x="1807" y="842"/>
                  </a:lnTo>
                  <a:lnTo>
                    <a:pt x="1799" y="907"/>
                  </a:lnTo>
                  <a:lnTo>
                    <a:pt x="1799" y="907"/>
                  </a:lnTo>
                  <a:lnTo>
                    <a:pt x="1785" y="974"/>
                  </a:lnTo>
                  <a:lnTo>
                    <a:pt x="1785" y="974"/>
                  </a:lnTo>
                  <a:lnTo>
                    <a:pt x="1779" y="1008"/>
                  </a:lnTo>
                  <a:lnTo>
                    <a:pt x="1779" y="1008"/>
                  </a:lnTo>
                  <a:lnTo>
                    <a:pt x="1771" y="1042"/>
                  </a:lnTo>
                  <a:lnTo>
                    <a:pt x="1771" y="1042"/>
                  </a:lnTo>
                  <a:lnTo>
                    <a:pt x="1762" y="1072"/>
                  </a:lnTo>
                  <a:lnTo>
                    <a:pt x="1762" y="1072"/>
                  </a:lnTo>
                  <a:lnTo>
                    <a:pt x="1751" y="1103"/>
                  </a:lnTo>
                  <a:lnTo>
                    <a:pt x="1751" y="1103"/>
                  </a:lnTo>
                  <a:lnTo>
                    <a:pt x="1748" y="1120"/>
                  </a:lnTo>
                  <a:lnTo>
                    <a:pt x="1748" y="1120"/>
                  </a:lnTo>
                  <a:lnTo>
                    <a:pt x="1743" y="1134"/>
                  </a:lnTo>
                  <a:lnTo>
                    <a:pt x="1743" y="1134"/>
                  </a:lnTo>
                  <a:lnTo>
                    <a:pt x="1731" y="1162"/>
                  </a:lnTo>
                  <a:lnTo>
                    <a:pt x="1731" y="1162"/>
                  </a:lnTo>
                  <a:lnTo>
                    <a:pt x="1720" y="1187"/>
                  </a:lnTo>
                  <a:lnTo>
                    <a:pt x="1709" y="1213"/>
                  </a:lnTo>
                  <a:lnTo>
                    <a:pt x="1709" y="1213"/>
                  </a:lnTo>
                  <a:lnTo>
                    <a:pt x="1698" y="1235"/>
                  </a:lnTo>
                  <a:lnTo>
                    <a:pt x="1698" y="1235"/>
                  </a:lnTo>
                  <a:lnTo>
                    <a:pt x="1686" y="1255"/>
                  </a:lnTo>
                  <a:lnTo>
                    <a:pt x="1686" y="1255"/>
                  </a:lnTo>
                  <a:lnTo>
                    <a:pt x="1670" y="1285"/>
                  </a:lnTo>
                  <a:lnTo>
                    <a:pt x="1670" y="1285"/>
                  </a:lnTo>
                  <a:lnTo>
                    <a:pt x="1653" y="1311"/>
                  </a:lnTo>
                  <a:lnTo>
                    <a:pt x="1653" y="1311"/>
                  </a:lnTo>
                  <a:lnTo>
                    <a:pt x="1672" y="1288"/>
                  </a:lnTo>
                  <a:lnTo>
                    <a:pt x="1672" y="1288"/>
                  </a:lnTo>
                  <a:lnTo>
                    <a:pt x="1684" y="1277"/>
                  </a:lnTo>
                  <a:lnTo>
                    <a:pt x="1684" y="1277"/>
                  </a:lnTo>
                  <a:lnTo>
                    <a:pt x="1695" y="1260"/>
                  </a:lnTo>
                  <a:lnTo>
                    <a:pt x="1695" y="1260"/>
                  </a:lnTo>
                  <a:lnTo>
                    <a:pt x="1709" y="1241"/>
                  </a:lnTo>
                  <a:lnTo>
                    <a:pt x="1709" y="1241"/>
                  </a:lnTo>
                  <a:lnTo>
                    <a:pt x="1723" y="1221"/>
                  </a:lnTo>
                  <a:lnTo>
                    <a:pt x="1723" y="1221"/>
                  </a:lnTo>
                  <a:lnTo>
                    <a:pt x="1737" y="1196"/>
                  </a:lnTo>
                  <a:lnTo>
                    <a:pt x="1751" y="1171"/>
                  </a:lnTo>
                  <a:lnTo>
                    <a:pt x="1751" y="1171"/>
                  </a:lnTo>
                  <a:lnTo>
                    <a:pt x="1765" y="1142"/>
                  </a:lnTo>
                  <a:lnTo>
                    <a:pt x="1765" y="1142"/>
                  </a:lnTo>
                  <a:lnTo>
                    <a:pt x="1771" y="1128"/>
                  </a:lnTo>
                  <a:lnTo>
                    <a:pt x="1771" y="1128"/>
                  </a:lnTo>
                  <a:lnTo>
                    <a:pt x="1776" y="1112"/>
                  </a:lnTo>
                  <a:lnTo>
                    <a:pt x="1776" y="1112"/>
                  </a:lnTo>
                  <a:lnTo>
                    <a:pt x="1788" y="1081"/>
                  </a:lnTo>
                  <a:lnTo>
                    <a:pt x="1788" y="1081"/>
                  </a:lnTo>
                  <a:lnTo>
                    <a:pt x="1796" y="1047"/>
                  </a:lnTo>
                  <a:lnTo>
                    <a:pt x="1796" y="1047"/>
                  </a:lnTo>
                  <a:lnTo>
                    <a:pt x="1807" y="1014"/>
                  </a:lnTo>
                  <a:lnTo>
                    <a:pt x="1807" y="1014"/>
                  </a:lnTo>
                  <a:lnTo>
                    <a:pt x="1813" y="980"/>
                  </a:lnTo>
                  <a:lnTo>
                    <a:pt x="1813" y="980"/>
                  </a:lnTo>
                  <a:lnTo>
                    <a:pt x="1816" y="971"/>
                  </a:lnTo>
                  <a:lnTo>
                    <a:pt x="1816" y="971"/>
                  </a:lnTo>
                  <a:lnTo>
                    <a:pt x="1816" y="1156"/>
                  </a:lnTo>
                  <a:lnTo>
                    <a:pt x="1816" y="1156"/>
                  </a:lnTo>
                  <a:lnTo>
                    <a:pt x="1818" y="1524"/>
                  </a:lnTo>
                  <a:lnTo>
                    <a:pt x="1818" y="1524"/>
                  </a:lnTo>
                  <a:lnTo>
                    <a:pt x="1824" y="1866"/>
                  </a:lnTo>
                  <a:lnTo>
                    <a:pt x="1824" y="1866"/>
                  </a:lnTo>
                  <a:lnTo>
                    <a:pt x="1827" y="2183"/>
                  </a:lnTo>
                  <a:lnTo>
                    <a:pt x="1827" y="2183"/>
                  </a:lnTo>
                  <a:lnTo>
                    <a:pt x="1830" y="2470"/>
                  </a:lnTo>
                  <a:lnTo>
                    <a:pt x="1830" y="2470"/>
                  </a:lnTo>
                  <a:lnTo>
                    <a:pt x="1832" y="2719"/>
                  </a:lnTo>
                  <a:lnTo>
                    <a:pt x="1832" y="2719"/>
                  </a:lnTo>
                  <a:lnTo>
                    <a:pt x="1835" y="2832"/>
                  </a:lnTo>
                  <a:lnTo>
                    <a:pt x="1835" y="2832"/>
                  </a:lnTo>
                  <a:lnTo>
                    <a:pt x="1835" y="2885"/>
                  </a:lnTo>
                  <a:lnTo>
                    <a:pt x="1835" y="2932"/>
                  </a:lnTo>
                  <a:lnTo>
                    <a:pt x="1835" y="2932"/>
                  </a:lnTo>
                  <a:lnTo>
                    <a:pt x="1832" y="2977"/>
                  </a:lnTo>
                  <a:lnTo>
                    <a:pt x="1824" y="3022"/>
                  </a:lnTo>
                  <a:lnTo>
                    <a:pt x="1824" y="3022"/>
                  </a:lnTo>
                  <a:lnTo>
                    <a:pt x="1818" y="3042"/>
                  </a:lnTo>
                  <a:lnTo>
                    <a:pt x="1810" y="3059"/>
                  </a:lnTo>
                  <a:lnTo>
                    <a:pt x="1802" y="3076"/>
                  </a:lnTo>
                  <a:lnTo>
                    <a:pt x="1790" y="3092"/>
                  </a:lnTo>
                  <a:lnTo>
                    <a:pt x="1790" y="3092"/>
                  </a:lnTo>
                  <a:lnTo>
                    <a:pt x="1779" y="3104"/>
                  </a:lnTo>
                  <a:lnTo>
                    <a:pt x="1765" y="3115"/>
                  </a:lnTo>
                  <a:lnTo>
                    <a:pt x="1751" y="3123"/>
                  </a:lnTo>
                  <a:lnTo>
                    <a:pt x="1737" y="3129"/>
                  </a:lnTo>
                  <a:lnTo>
                    <a:pt x="1737" y="3129"/>
                  </a:lnTo>
                  <a:lnTo>
                    <a:pt x="1706" y="3134"/>
                  </a:lnTo>
                  <a:lnTo>
                    <a:pt x="1681" y="3137"/>
                  </a:lnTo>
                  <a:lnTo>
                    <a:pt x="1681" y="3137"/>
                  </a:lnTo>
                  <a:lnTo>
                    <a:pt x="1574" y="3140"/>
                  </a:lnTo>
                  <a:lnTo>
                    <a:pt x="1574" y="3140"/>
                  </a:lnTo>
                  <a:lnTo>
                    <a:pt x="1681" y="3143"/>
                  </a:lnTo>
                  <a:lnTo>
                    <a:pt x="1681" y="3143"/>
                  </a:lnTo>
                  <a:lnTo>
                    <a:pt x="1706" y="3140"/>
                  </a:lnTo>
                  <a:lnTo>
                    <a:pt x="1737" y="3134"/>
                  </a:lnTo>
                  <a:lnTo>
                    <a:pt x="1737" y="3134"/>
                  </a:lnTo>
                  <a:lnTo>
                    <a:pt x="1754" y="3129"/>
                  </a:lnTo>
                  <a:lnTo>
                    <a:pt x="1768" y="3120"/>
                  </a:lnTo>
                  <a:lnTo>
                    <a:pt x="1785" y="3112"/>
                  </a:lnTo>
                  <a:lnTo>
                    <a:pt x="1799" y="3098"/>
                  </a:lnTo>
                  <a:lnTo>
                    <a:pt x="1799" y="3098"/>
                  </a:lnTo>
                  <a:lnTo>
                    <a:pt x="1810" y="3081"/>
                  </a:lnTo>
                  <a:lnTo>
                    <a:pt x="1821" y="3064"/>
                  </a:lnTo>
                  <a:lnTo>
                    <a:pt x="1830" y="3045"/>
                  </a:lnTo>
                  <a:lnTo>
                    <a:pt x="1835" y="3025"/>
                  </a:lnTo>
                  <a:lnTo>
                    <a:pt x="1835" y="3025"/>
                  </a:lnTo>
                  <a:lnTo>
                    <a:pt x="1844" y="2980"/>
                  </a:lnTo>
                  <a:lnTo>
                    <a:pt x="1849" y="2932"/>
                  </a:lnTo>
                  <a:lnTo>
                    <a:pt x="1849" y="2932"/>
                  </a:lnTo>
                  <a:lnTo>
                    <a:pt x="1852" y="2885"/>
                  </a:lnTo>
                  <a:lnTo>
                    <a:pt x="1852" y="2832"/>
                  </a:lnTo>
                  <a:lnTo>
                    <a:pt x="1852" y="2832"/>
                  </a:lnTo>
                  <a:lnTo>
                    <a:pt x="1855" y="2719"/>
                  </a:lnTo>
                  <a:lnTo>
                    <a:pt x="1855" y="2719"/>
                  </a:lnTo>
                  <a:lnTo>
                    <a:pt x="1858" y="2470"/>
                  </a:lnTo>
                  <a:lnTo>
                    <a:pt x="1858" y="2470"/>
                  </a:lnTo>
                  <a:lnTo>
                    <a:pt x="1860" y="2183"/>
                  </a:lnTo>
                  <a:lnTo>
                    <a:pt x="1860" y="2183"/>
                  </a:lnTo>
                  <a:lnTo>
                    <a:pt x="1863" y="1866"/>
                  </a:lnTo>
                  <a:lnTo>
                    <a:pt x="1863" y="1866"/>
                  </a:lnTo>
                  <a:lnTo>
                    <a:pt x="1869" y="1524"/>
                  </a:lnTo>
                  <a:lnTo>
                    <a:pt x="1869" y="1524"/>
                  </a:lnTo>
                  <a:lnTo>
                    <a:pt x="1872" y="1156"/>
                  </a:lnTo>
                  <a:lnTo>
                    <a:pt x="1872" y="1156"/>
                  </a:lnTo>
                  <a:lnTo>
                    <a:pt x="1874" y="362"/>
                  </a:lnTo>
                  <a:lnTo>
                    <a:pt x="1874" y="362"/>
                  </a:lnTo>
                  <a:lnTo>
                    <a:pt x="1874" y="256"/>
                  </a:lnTo>
                  <a:lnTo>
                    <a:pt x="1872" y="202"/>
                  </a:lnTo>
                  <a:lnTo>
                    <a:pt x="1866" y="174"/>
                  </a:lnTo>
                  <a:lnTo>
                    <a:pt x="1860" y="1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199" name="Freeform 82"/>
            <p:cNvSpPr>
              <a:spLocks noChangeArrowheads="1"/>
            </p:cNvSpPr>
            <p:nvPr/>
          </p:nvSpPr>
          <p:spPr bwMode="auto">
            <a:xfrm>
              <a:off x="3155950" y="2101850"/>
              <a:ext cx="500063" cy="746125"/>
            </a:xfrm>
            <a:custGeom>
              <a:avLst/>
              <a:gdLst>
                <a:gd name="T0" fmla="*/ 1383 w 1387"/>
                <a:gd name="T1" fmla="*/ 1819 h 2072"/>
                <a:gd name="T2" fmla="*/ 1386 w 1387"/>
                <a:gd name="T3" fmla="*/ 1726 h 2072"/>
                <a:gd name="T4" fmla="*/ 1386 w 1387"/>
                <a:gd name="T5" fmla="*/ 1025 h 2072"/>
                <a:gd name="T6" fmla="*/ 1380 w 1387"/>
                <a:gd name="T7" fmla="*/ 287 h 2072"/>
                <a:gd name="T8" fmla="*/ 1372 w 1387"/>
                <a:gd name="T9" fmla="*/ 216 h 2072"/>
                <a:gd name="T10" fmla="*/ 1307 w 1387"/>
                <a:gd name="T11" fmla="*/ 96 h 2072"/>
                <a:gd name="T12" fmla="*/ 1201 w 1387"/>
                <a:gd name="T13" fmla="*/ 20 h 2072"/>
                <a:gd name="T14" fmla="*/ 1136 w 1387"/>
                <a:gd name="T15" fmla="*/ 3 h 2072"/>
                <a:gd name="T16" fmla="*/ 1091 w 1387"/>
                <a:gd name="T17" fmla="*/ 0 h 2072"/>
                <a:gd name="T18" fmla="*/ 957 w 1387"/>
                <a:gd name="T19" fmla="*/ 3 h 2072"/>
                <a:gd name="T20" fmla="*/ 311 w 1387"/>
                <a:gd name="T21" fmla="*/ 12 h 2072"/>
                <a:gd name="T22" fmla="*/ 230 w 1387"/>
                <a:gd name="T23" fmla="*/ 20 h 2072"/>
                <a:gd name="T24" fmla="*/ 157 w 1387"/>
                <a:gd name="T25" fmla="*/ 45 h 2072"/>
                <a:gd name="T26" fmla="*/ 62 w 1387"/>
                <a:gd name="T27" fmla="*/ 135 h 2072"/>
                <a:gd name="T28" fmla="*/ 23 w 1387"/>
                <a:gd name="T29" fmla="*/ 233 h 2072"/>
                <a:gd name="T30" fmla="*/ 20 w 1387"/>
                <a:gd name="T31" fmla="*/ 273 h 2072"/>
                <a:gd name="T32" fmla="*/ 23 w 1387"/>
                <a:gd name="T33" fmla="*/ 290 h 2072"/>
                <a:gd name="T34" fmla="*/ 37 w 1387"/>
                <a:gd name="T35" fmla="*/ 211 h 2072"/>
                <a:gd name="T36" fmla="*/ 70 w 1387"/>
                <a:gd name="T37" fmla="*/ 141 h 2072"/>
                <a:gd name="T38" fmla="*/ 137 w 1387"/>
                <a:gd name="T39" fmla="*/ 79 h 2072"/>
                <a:gd name="T40" fmla="*/ 233 w 1387"/>
                <a:gd name="T41" fmla="*/ 37 h 2072"/>
                <a:gd name="T42" fmla="*/ 311 w 1387"/>
                <a:gd name="T43" fmla="*/ 34 h 2072"/>
                <a:gd name="T44" fmla="*/ 738 w 1387"/>
                <a:gd name="T45" fmla="*/ 40 h 2072"/>
                <a:gd name="T46" fmla="*/ 1091 w 1387"/>
                <a:gd name="T47" fmla="*/ 45 h 2072"/>
                <a:gd name="T48" fmla="*/ 1117 w 1387"/>
                <a:gd name="T49" fmla="*/ 48 h 2072"/>
                <a:gd name="T50" fmla="*/ 1156 w 1387"/>
                <a:gd name="T51" fmla="*/ 54 h 2072"/>
                <a:gd name="T52" fmla="*/ 1206 w 1387"/>
                <a:gd name="T53" fmla="*/ 76 h 2072"/>
                <a:gd name="T54" fmla="*/ 1302 w 1387"/>
                <a:gd name="T55" fmla="*/ 177 h 2072"/>
                <a:gd name="T56" fmla="*/ 1327 w 1387"/>
                <a:gd name="T57" fmla="*/ 258 h 2072"/>
                <a:gd name="T58" fmla="*/ 1327 w 1387"/>
                <a:gd name="T59" fmla="*/ 351 h 2072"/>
                <a:gd name="T60" fmla="*/ 1324 w 1387"/>
                <a:gd name="T61" fmla="*/ 1586 h 2072"/>
                <a:gd name="T62" fmla="*/ 1321 w 1387"/>
                <a:gd name="T63" fmla="*/ 1796 h 2072"/>
                <a:gd name="T64" fmla="*/ 1316 w 1387"/>
                <a:gd name="T65" fmla="*/ 1841 h 2072"/>
                <a:gd name="T66" fmla="*/ 1282 w 1387"/>
                <a:gd name="T67" fmla="*/ 1911 h 2072"/>
                <a:gd name="T68" fmla="*/ 1218 w 1387"/>
                <a:gd name="T69" fmla="*/ 1973 h 2072"/>
                <a:gd name="T70" fmla="*/ 1148 w 1387"/>
                <a:gd name="T71" fmla="*/ 2004 h 2072"/>
                <a:gd name="T72" fmla="*/ 1094 w 1387"/>
                <a:gd name="T73" fmla="*/ 2012 h 2072"/>
                <a:gd name="T74" fmla="*/ 999 w 1387"/>
                <a:gd name="T75" fmla="*/ 2012 h 2072"/>
                <a:gd name="T76" fmla="*/ 334 w 1387"/>
                <a:gd name="T77" fmla="*/ 2015 h 2072"/>
                <a:gd name="T78" fmla="*/ 283 w 1387"/>
                <a:gd name="T79" fmla="*/ 2015 h 2072"/>
                <a:gd name="T80" fmla="*/ 244 w 1387"/>
                <a:gd name="T81" fmla="*/ 2012 h 2072"/>
                <a:gd name="T82" fmla="*/ 191 w 1387"/>
                <a:gd name="T83" fmla="*/ 1998 h 2072"/>
                <a:gd name="T84" fmla="*/ 101 w 1387"/>
                <a:gd name="T85" fmla="*/ 1934 h 2072"/>
                <a:gd name="T86" fmla="*/ 53 w 1387"/>
                <a:gd name="T87" fmla="*/ 1852 h 2072"/>
                <a:gd name="T88" fmla="*/ 45 w 1387"/>
                <a:gd name="T89" fmla="*/ 1813 h 2072"/>
                <a:gd name="T90" fmla="*/ 42 w 1387"/>
                <a:gd name="T91" fmla="*/ 1757 h 2072"/>
                <a:gd name="T92" fmla="*/ 28 w 1387"/>
                <a:gd name="T93" fmla="*/ 856 h 2072"/>
                <a:gd name="T94" fmla="*/ 14 w 1387"/>
                <a:gd name="T95" fmla="*/ 856 h 2072"/>
                <a:gd name="T96" fmla="*/ 0 w 1387"/>
                <a:gd name="T97" fmla="*/ 1757 h 2072"/>
                <a:gd name="T98" fmla="*/ 0 w 1387"/>
                <a:gd name="T99" fmla="*/ 1802 h 2072"/>
                <a:gd name="T100" fmla="*/ 9 w 1387"/>
                <a:gd name="T101" fmla="*/ 1849 h 2072"/>
                <a:gd name="T102" fmla="*/ 48 w 1387"/>
                <a:gd name="T103" fmla="*/ 1936 h 2072"/>
                <a:gd name="T104" fmla="*/ 140 w 1387"/>
                <a:gd name="T105" fmla="*/ 2026 h 2072"/>
                <a:gd name="T106" fmla="*/ 236 w 1387"/>
                <a:gd name="T107" fmla="*/ 2063 h 2072"/>
                <a:gd name="T108" fmla="*/ 281 w 1387"/>
                <a:gd name="T109" fmla="*/ 2065 h 2072"/>
                <a:gd name="T110" fmla="*/ 334 w 1387"/>
                <a:gd name="T111" fmla="*/ 2068 h 2072"/>
                <a:gd name="T112" fmla="*/ 861 w 1387"/>
                <a:gd name="T113" fmla="*/ 2071 h 2072"/>
                <a:gd name="T114" fmla="*/ 1094 w 1387"/>
                <a:gd name="T115" fmla="*/ 2071 h 2072"/>
                <a:gd name="T116" fmla="*/ 1162 w 1387"/>
                <a:gd name="T117" fmla="*/ 2063 h 2072"/>
                <a:gd name="T118" fmla="*/ 1215 w 1387"/>
                <a:gd name="T119" fmla="*/ 2043 h 2072"/>
                <a:gd name="T120" fmla="*/ 1307 w 1387"/>
                <a:gd name="T121" fmla="*/ 1976 h 2072"/>
                <a:gd name="T122" fmla="*/ 1369 w 1387"/>
                <a:gd name="T123" fmla="*/ 1875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7" h="2072">
                  <a:moveTo>
                    <a:pt x="1372" y="1866"/>
                  </a:moveTo>
                  <a:lnTo>
                    <a:pt x="1372" y="1866"/>
                  </a:lnTo>
                  <a:lnTo>
                    <a:pt x="1375" y="1858"/>
                  </a:lnTo>
                  <a:lnTo>
                    <a:pt x="1380" y="1838"/>
                  </a:lnTo>
                  <a:lnTo>
                    <a:pt x="1383" y="1819"/>
                  </a:lnTo>
                  <a:lnTo>
                    <a:pt x="1383" y="1807"/>
                  </a:lnTo>
                  <a:lnTo>
                    <a:pt x="1386" y="1799"/>
                  </a:lnTo>
                  <a:lnTo>
                    <a:pt x="1386" y="1782"/>
                  </a:lnTo>
                  <a:lnTo>
                    <a:pt x="1386" y="1763"/>
                  </a:lnTo>
                  <a:lnTo>
                    <a:pt x="1386" y="1726"/>
                  </a:lnTo>
                  <a:lnTo>
                    <a:pt x="1386" y="1726"/>
                  </a:lnTo>
                  <a:lnTo>
                    <a:pt x="1386" y="1586"/>
                  </a:lnTo>
                  <a:lnTo>
                    <a:pt x="1386" y="1586"/>
                  </a:lnTo>
                  <a:lnTo>
                    <a:pt x="1386" y="1025"/>
                  </a:lnTo>
                  <a:lnTo>
                    <a:pt x="1386" y="1025"/>
                  </a:lnTo>
                  <a:lnTo>
                    <a:pt x="1383" y="483"/>
                  </a:lnTo>
                  <a:lnTo>
                    <a:pt x="1383" y="483"/>
                  </a:lnTo>
                  <a:lnTo>
                    <a:pt x="1380" y="351"/>
                  </a:lnTo>
                  <a:lnTo>
                    <a:pt x="1380" y="351"/>
                  </a:lnTo>
                  <a:lnTo>
                    <a:pt x="1380" y="287"/>
                  </a:lnTo>
                  <a:lnTo>
                    <a:pt x="1380" y="287"/>
                  </a:lnTo>
                  <a:lnTo>
                    <a:pt x="1378" y="253"/>
                  </a:lnTo>
                  <a:lnTo>
                    <a:pt x="1378" y="253"/>
                  </a:lnTo>
                  <a:lnTo>
                    <a:pt x="1375" y="233"/>
                  </a:lnTo>
                  <a:lnTo>
                    <a:pt x="1372" y="216"/>
                  </a:lnTo>
                  <a:lnTo>
                    <a:pt x="1372" y="216"/>
                  </a:lnTo>
                  <a:lnTo>
                    <a:pt x="1361" y="186"/>
                  </a:lnTo>
                  <a:lnTo>
                    <a:pt x="1347" y="152"/>
                  </a:lnTo>
                  <a:lnTo>
                    <a:pt x="1330" y="124"/>
                  </a:lnTo>
                  <a:lnTo>
                    <a:pt x="1307" y="96"/>
                  </a:lnTo>
                  <a:lnTo>
                    <a:pt x="1285" y="73"/>
                  </a:lnTo>
                  <a:lnTo>
                    <a:pt x="1257" y="54"/>
                  </a:lnTo>
                  <a:lnTo>
                    <a:pt x="1229" y="34"/>
                  </a:lnTo>
                  <a:lnTo>
                    <a:pt x="1201" y="20"/>
                  </a:lnTo>
                  <a:lnTo>
                    <a:pt x="1201" y="20"/>
                  </a:lnTo>
                  <a:lnTo>
                    <a:pt x="1184" y="14"/>
                  </a:lnTo>
                  <a:lnTo>
                    <a:pt x="1167" y="12"/>
                  </a:lnTo>
                  <a:lnTo>
                    <a:pt x="1153" y="6"/>
                  </a:lnTo>
                  <a:lnTo>
                    <a:pt x="1153" y="6"/>
                  </a:lnTo>
                  <a:lnTo>
                    <a:pt x="1136" y="3"/>
                  </a:lnTo>
                  <a:lnTo>
                    <a:pt x="1136" y="3"/>
                  </a:lnTo>
                  <a:lnTo>
                    <a:pt x="1119" y="0"/>
                  </a:lnTo>
                  <a:lnTo>
                    <a:pt x="1105" y="0"/>
                  </a:lnTo>
                  <a:lnTo>
                    <a:pt x="1097" y="0"/>
                  </a:lnTo>
                  <a:lnTo>
                    <a:pt x="1091" y="0"/>
                  </a:lnTo>
                  <a:lnTo>
                    <a:pt x="1088" y="0"/>
                  </a:lnTo>
                  <a:lnTo>
                    <a:pt x="1074" y="0"/>
                  </a:lnTo>
                  <a:lnTo>
                    <a:pt x="1074" y="0"/>
                  </a:lnTo>
                  <a:lnTo>
                    <a:pt x="957" y="3"/>
                  </a:lnTo>
                  <a:lnTo>
                    <a:pt x="957" y="3"/>
                  </a:lnTo>
                  <a:lnTo>
                    <a:pt x="738" y="6"/>
                  </a:lnTo>
                  <a:lnTo>
                    <a:pt x="738" y="6"/>
                  </a:lnTo>
                  <a:lnTo>
                    <a:pt x="353" y="12"/>
                  </a:lnTo>
                  <a:lnTo>
                    <a:pt x="353" y="12"/>
                  </a:lnTo>
                  <a:lnTo>
                    <a:pt x="311" y="12"/>
                  </a:lnTo>
                  <a:lnTo>
                    <a:pt x="311" y="12"/>
                  </a:lnTo>
                  <a:lnTo>
                    <a:pt x="269" y="14"/>
                  </a:lnTo>
                  <a:lnTo>
                    <a:pt x="269" y="14"/>
                  </a:lnTo>
                  <a:lnTo>
                    <a:pt x="250" y="14"/>
                  </a:lnTo>
                  <a:lnTo>
                    <a:pt x="230" y="20"/>
                  </a:lnTo>
                  <a:lnTo>
                    <a:pt x="230" y="20"/>
                  </a:lnTo>
                  <a:lnTo>
                    <a:pt x="211" y="23"/>
                  </a:lnTo>
                  <a:lnTo>
                    <a:pt x="194" y="31"/>
                  </a:lnTo>
                  <a:lnTo>
                    <a:pt x="194" y="31"/>
                  </a:lnTo>
                  <a:lnTo>
                    <a:pt x="157" y="45"/>
                  </a:lnTo>
                  <a:lnTo>
                    <a:pt x="129" y="65"/>
                  </a:lnTo>
                  <a:lnTo>
                    <a:pt x="101" y="87"/>
                  </a:lnTo>
                  <a:lnTo>
                    <a:pt x="81" y="110"/>
                  </a:lnTo>
                  <a:lnTo>
                    <a:pt x="81" y="110"/>
                  </a:lnTo>
                  <a:lnTo>
                    <a:pt x="62" y="135"/>
                  </a:lnTo>
                  <a:lnTo>
                    <a:pt x="48" y="160"/>
                  </a:lnTo>
                  <a:lnTo>
                    <a:pt x="37" y="186"/>
                  </a:lnTo>
                  <a:lnTo>
                    <a:pt x="28" y="211"/>
                  </a:lnTo>
                  <a:lnTo>
                    <a:pt x="28" y="211"/>
                  </a:lnTo>
                  <a:lnTo>
                    <a:pt x="23" y="233"/>
                  </a:lnTo>
                  <a:lnTo>
                    <a:pt x="23" y="233"/>
                  </a:lnTo>
                  <a:lnTo>
                    <a:pt x="20" y="253"/>
                  </a:lnTo>
                  <a:lnTo>
                    <a:pt x="20" y="253"/>
                  </a:lnTo>
                  <a:lnTo>
                    <a:pt x="20" y="273"/>
                  </a:lnTo>
                  <a:lnTo>
                    <a:pt x="20" y="273"/>
                  </a:lnTo>
                  <a:lnTo>
                    <a:pt x="20" y="290"/>
                  </a:lnTo>
                  <a:lnTo>
                    <a:pt x="20" y="290"/>
                  </a:lnTo>
                  <a:lnTo>
                    <a:pt x="23" y="360"/>
                  </a:lnTo>
                  <a:lnTo>
                    <a:pt x="23" y="360"/>
                  </a:lnTo>
                  <a:lnTo>
                    <a:pt x="23" y="290"/>
                  </a:lnTo>
                  <a:lnTo>
                    <a:pt x="23" y="290"/>
                  </a:lnTo>
                  <a:lnTo>
                    <a:pt x="25" y="253"/>
                  </a:lnTo>
                  <a:lnTo>
                    <a:pt x="31" y="233"/>
                  </a:lnTo>
                  <a:lnTo>
                    <a:pt x="37" y="211"/>
                  </a:lnTo>
                  <a:lnTo>
                    <a:pt x="37" y="211"/>
                  </a:lnTo>
                  <a:lnTo>
                    <a:pt x="45" y="188"/>
                  </a:lnTo>
                  <a:lnTo>
                    <a:pt x="45" y="188"/>
                  </a:lnTo>
                  <a:lnTo>
                    <a:pt x="56" y="166"/>
                  </a:lnTo>
                  <a:lnTo>
                    <a:pt x="56" y="166"/>
                  </a:lnTo>
                  <a:lnTo>
                    <a:pt x="70" y="141"/>
                  </a:lnTo>
                  <a:lnTo>
                    <a:pt x="70" y="141"/>
                  </a:lnTo>
                  <a:lnTo>
                    <a:pt x="90" y="118"/>
                  </a:lnTo>
                  <a:lnTo>
                    <a:pt x="90" y="118"/>
                  </a:lnTo>
                  <a:lnTo>
                    <a:pt x="112" y="99"/>
                  </a:lnTo>
                  <a:lnTo>
                    <a:pt x="137" y="79"/>
                  </a:lnTo>
                  <a:lnTo>
                    <a:pt x="165" y="59"/>
                  </a:lnTo>
                  <a:lnTo>
                    <a:pt x="199" y="48"/>
                  </a:lnTo>
                  <a:lnTo>
                    <a:pt x="199" y="48"/>
                  </a:lnTo>
                  <a:lnTo>
                    <a:pt x="216" y="42"/>
                  </a:lnTo>
                  <a:lnTo>
                    <a:pt x="233" y="37"/>
                  </a:lnTo>
                  <a:lnTo>
                    <a:pt x="233" y="37"/>
                  </a:lnTo>
                  <a:lnTo>
                    <a:pt x="253" y="34"/>
                  </a:lnTo>
                  <a:lnTo>
                    <a:pt x="272" y="34"/>
                  </a:lnTo>
                  <a:lnTo>
                    <a:pt x="272" y="34"/>
                  </a:lnTo>
                  <a:lnTo>
                    <a:pt x="311" y="34"/>
                  </a:lnTo>
                  <a:lnTo>
                    <a:pt x="311" y="34"/>
                  </a:lnTo>
                  <a:lnTo>
                    <a:pt x="353" y="34"/>
                  </a:lnTo>
                  <a:lnTo>
                    <a:pt x="353" y="34"/>
                  </a:lnTo>
                  <a:lnTo>
                    <a:pt x="738" y="40"/>
                  </a:lnTo>
                  <a:lnTo>
                    <a:pt x="738" y="40"/>
                  </a:lnTo>
                  <a:lnTo>
                    <a:pt x="957" y="45"/>
                  </a:lnTo>
                  <a:lnTo>
                    <a:pt x="957" y="45"/>
                  </a:lnTo>
                  <a:lnTo>
                    <a:pt x="1074" y="45"/>
                  </a:lnTo>
                  <a:lnTo>
                    <a:pt x="1088" y="45"/>
                  </a:lnTo>
                  <a:lnTo>
                    <a:pt x="1091" y="45"/>
                  </a:lnTo>
                  <a:lnTo>
                    <a:pt x="1091" y="45"/>
                  </a:lnTo>
                  <a:lnTo>
                    <a:pt x="1094" y="45"/>
                  </a:lnTo>
                  <a:lnTo>
                    <a:pt x="1094" y="45"/>
                  </a:lnTo>
                  <a:lnTo>
                    <a:pt x="1102" y="45"/>
                  </a:lnTo>
                  <a:lnTo>
                    <a:pt x="1117" y="48"/>
                  </a:lnTo>
                  <a:lnTo>
                    <a:pt x="1117" y="48"/>
                  </a:lnTo>
                  <a:lnTo>
                    <a:pt x="1131" y="48"/>
                  </a:lnTo>
                  <a:lnTo>
                    <a:pt x="1131" y="48"/>
                  </a:lnTo>
                  <a:lnTo>
                    <a:pt x="1142" y="51"/>
                  </a:lnTo>
                  <a:lnTo>
                    <a:pt x="1156" y="54"/>
                  </a:lnTo>
                  <a:lnTo>
                    <a:pt x="1156" y="54"/>
                  </a:lnTo>
                  <a:lnTo>
                    <a:pt x="1170" y="59"/>
                  </a:lnTo>
                  <a:lnTo>
                    <a:pt x="1181" y="65"/>
                  </a:lnTo>
                  <a:lnTo>
                    <a:pt x="1181" y="65"/>
                  </a:lnTo>
                  <a:lnTo>
                    <a:pt x="1206" y="76"/>
                  </a:lnTo>
                  <a:lnTo>
                    <a:pt x="1229" y="90"/>
                  </a:lnTo>
                  <a:lnTo>
                    <a:pt x="1251" y="110"/>
                  </a:lnTo>
                  <a:lnTo>
                    <a:pt x="1271" y="130"/>
                  </a:lnTo>
                  <a:lnTo>
                    <a:pt x="1288" y="152"/>
                  </a:lnTo>
                  <a:lnTo>
                    <a:pt x="1302" y="177"/>
                  </a:lnTo>
                  <a:lnTo>
                    <a:pt x="1313" y="202"/>
                  </a:lnTo>
                  <a:lnTo>
                    <a:pt x="1321" y="230"/>
                  </a:lnTo>
                  <a:lnTo>
                    <a:pt x="1321" y="230"/>
                  </a:lnTo>
                  <a:lnTo>
                    <a:pt x="1324" y="244"/>
                  </a:lnTo>
                  <a:lnTo>
                    <a:pt x="1327" y="258"/>
                  </a:lnTo>
                  <a:lnTo>
                    <a:pt x="1327" y="258"/>
                  </a:lnTo>
                  <a:lnTo>
                    <a:pt x="1327" y="287"/>
                  </a:lnTo>
                  <a:lnTo>
                    <a:pt x="1327" y="287"/>
                  </a:lnTo>
                  <a:lnTo>
                    <a:pt x="1327" y="351"/>
                  </a:lnTo>
                  <a:lnTo>
                    <a:pt x="1327" y="351"/>
                  </a:lnTo>
                  <a:lnTo>
                    <a:pt x="1327" y="483"/>
                  </a:lnTo>
                  <a:lnTo>
                    <a:pt x="1327" y="483"/>
                  </a:lnTo>
                  <a:lnTo>
                    <a:pt x="1324" y="1025"/>
                  </a:lnTo>
                  <a:lnTo>
                    <a:pt x="1324" y="1025"/>
                  </a:lnTo>
                  <a:lnTo>
                    <a:pt x="1324" y="1586"/>
                  </a:lnTo>
                  <a:lnTo>
                    <a:pt x="1324" y="1586"/>
                  </a:lnTo>
                  <a:lnTo>
                    <a:pt x="1324" y="1726"/>
                  </a:lnTo>
                  <a:lnTo>
                    <a:pt x="1324" y="1763"/>
                  </a:lnTo>
                  <a:lnTo>
                    <a:pt x="1324" y="1779"/>
                  </a:lnTo>
                  <a:lnTo>
                    <a:pt x="1321" y="1796"/>
                  </a:lnTo>
                  <a:lnTo>
                    <a:pt x="1321" y="1805"/>
                  </a:lnTo>
                  <a:lnTo>
                    <a:pt x="1321" y="1810"/>
                  </a:lnTo>
                  <a:lnTo>
                    <a:pt x="1319" y="1827"/>
                  </a:lnTo>
                  <a:lnTo>
                    <a:pt x="1316" y="1841"/>
                  </a:lnTo>
                  <a:lnTo>
                    <a:pt x="1316" y="1841"/>
                  </a:lnTo>
                  <a:lnTo>
                    <a:pt x="1313" y="1849"/>
                  </a:lnTo>
                  <a:lnTo>
                    <a:pt x="1310" y="1855"/>
                  </a:lnTo>
                  <a:lnTo>
                    <a:pt x="1310" y="1855"/>
                  </a:lnTo>
                  <a:lnTo>
                    <a:pt x="1299" y="1883"/>
                  </a:lnTo>
                  <a:lnTo>
                    <a:pt x="1282" y="1911"/>
                  </a:lnTo>
                  <a:lnTo>
                    <a:pt x="1282" y="1911"/>
                  </a:lnTo>
                  <a:lnTo>
                    <a:pt x="1262" y="1934"/>
                  </a:lnTo>
                  <a:lnTo>
                    <a:pt x="1240" y="1956"/>
                  </a:lnTo>
                  <a:lnTo>
                    <a:pt x="1240" y="1956"/>
                  </a:lnTo>
                  <a:lnTo>
                    <a:pt x="1218" y="1973"/>
                  </a:lnTo>
                  <a:lnTo>
                    <a:pt x="1190" y="1990"/>
                  </a:lnTo>
                  <a:lnTo>
                    <a:pt x="1184" y="1993"/>
                  </a:lnTo>
                  <a:lnTo>
                    <a:pt x="1176" y="1995"/>
                  </a:lnTo>
                  <a:lnTo>
                    <a:pt x="1162" y="2001"/>
                  </a:lnTo>
                  <a:lnTo>
                    <a:pt x="1148" y="2004"/>
                  </a:lnTo>
                  <a:lnTo>
                    <a:pt x="1139" y="2007"/>
                  </a:lnTo>
                  <a:lnTo>
                    <a:pt x="1131" y="2007"/>
                  </a:lnTo>
                  <a:lnTo>
                    <a:pt x="1117" y="2009"/>
                  </a:lnTo>
                  <a:lnTo>
                    <a:pt x="1100" y="2009"/>
                  </a:lnTo>
                  <a:lnTo>
                    <a:pt x="1094" y="2012"/>
                  </a:lnTo>
                  <a:lnTo>
                    <a:pt x="1086" y="2012"/>
                  </a:lnTo>
                  <a:lnTo>
                    <a:pt x="1066" y="2012"/>
                  </a:lnTo>
                  <a:lnTo>
                    <a:pt x="1066" y="2012"/>
                  </a:lnTo>
                  <a:lnTo>
                    <a:pt x="999" y="2012"/>
                  </a:lnTo>
                  <a:lnTo>
                    <a:pt x="999" y="2012"/>
                  </a:lnTo>
                  <a:lnTo>
                    <a:pt x="861" y="2012"/>
                  </a:lnTo>
                  <a:lnTo>
                    <a:pt x="861" y="2012"/>
                  </a:lnTo>
                  <a:lnTo>
                    <a:pt x="595" y="2015"/>
                  </a:lnTo>
                  <a:lnTo>
                    <a:pt x="595" y="2015"/>
                  </a:lnTo>
                  <a:lnTo>
                    <a:pt x="334" y="2015"/>
                  </a:lnTo>
                  <a:lnTo>
                    <a:pt x="334" y="2015"/>
                  </a:lnTo>
                  <a:lnTo>
                    <a:pt x="303" y="2015"/>
                  </a:lnTo>
                  <a:lnTo>
                    <a:pt x="286" y="2015"/>
                  </a:lnTo>
                  <a:lnTo>
                    <a:pt x="286" y="2015"/>
                  </a:lnTo>
                  <a:lnTo>
                    <a:pt x="283" y="2015"/>
                  </a:lnTo>
                  <a:lnTo>
                    <a:pt x="281" y="2015"/>
                  </a:lnTo>
                  <a:lnTo>
                    <a:pt x="272" y="2015"/>
                  </a:lnTo>
                  <a:lnTo>
                    <a:pt x="272" y="2015"/>
                  </a:lnTo>
                  <a:lnTo>
                    <a:pt x="258" y="2015"/>
                  </a:lnTo>
                  <a:lnTo>
                    <a:pt x="244" y="2012"/>
                  </a:lnTo>
                  <a:lnTo>
                    <a:pt x="244" y="2012"/>
                  </a:lnTo>
                  <a:lnTo>
                    <a:pt x="230" y="2009"/>
                  </a:lnTo>
                  <a:lnTo>
                    <a:pt x="216" y="2007"/>
                  </a:lnTo>
                  <a:lnTo>
                    <a:pt x="216" y="2007"/>
                  </a:lnTo>
                  <a:lnTo>
                    <a:pt x="191" y="1998"/>
                  </a:lnTo>
                  <a:lnTo>
                    <a:pt x="165" y="1984"/>
                  </a:lnTo>
                  <a:lnTo>
                    <a:pt x="143" y="1970"/>
                  </a:lnTo>
                  <a:lnTo>
                    <a:pt x="121" y="1953"/>
                  </a:lnTo>
                  <a:lnTo>
                    <a:pt x="121" y="1953"/>
                  </a:lnTo>
                  <a:lnTo>
                    <a:pt x="101" y="1934"/>
                  </a:lnTo>
                  <a:lnTo>
                    <a:pt x="84" y="1911"/>
                  </a:lnTo>
                  <a:lnTo>
                    <a:pt x="70" y="1889"/>
                  </a:lnTo>
                  <a:lnTo>
                    <a:pt x="59" y="1863"/>
                  </a:lnTo>
                  <a:lnTo>
                    <a:pt x="53" y="1852"/>
                  </a:lnTo>
                  <a:lnTo>
                    <a:pt x="53" y="1852"/>
                  </a:lnTo>
                  <a:lnTo>
                    <a:pt x="51" y="1838"/>
                  </a:lnTo>
                  <a:lnTo>
                    <a:pt x="51" y="1838"/>
                  </a:lnTo>
                  <a:lnTo>
                    <a:pt x="48" y="1824"/>
                  </a:lnTo>
                  <a:lnTo>
                    <a:pt x="45" y="1813"/>
                  </a:lnTo>
                  <a:lnTo>
                    <a:pt x="45" y="1813"/>
                  </a:lnTo>
                  <a:lnTo>
                    <a:pt x="42" y="1785"/>
                  </a:lnTo>
                  <a:lnTo>
                    <a:pt x="42" y="1779"/>
                  </a:lnTo>
                  <a:lnTo>
                    <a:pt x="42" y="1771"/>
                  </a:lnTo>
                  <a:lnTo>
                    <a:pt x="42" y="1757"/>
                  </a:lnTo>
                  <a:lnTo>
                    <a:pt x="42" y="1757"/>
                  </a:lnTo>
                  <a:lnTo>
                    <a:pt x="39" y="1538"/>
                  </a:lnTo>
                  <a:lnTo>
                    <a:pt x="39" y="1538"/>
                  </a:lnTo>
                  <a:lnTo>
                    <a:pt x="34" y="1153"/>
                  </a:lnTo>
                  <a:lnTo>
                    <a:pt x="34" y="1153"/>
                  </a:lnTo>
                  <a:lnTo>
                    <a:pt x="28" y="856"/>
                  </a:lnTo>
                  <a:lnTo>
                    <a:pt x="28" y="856"/>
                  </a:lnTo>
                  <a:lnTo>
                    <a:pt x="23" y="598"/>
                  </a:lnTo>
                  <a:lnTo>
                    <a:pt x="23" y="598"/>
                  </a:lnTo>
                  <a:lnTo>
                    <a:pt x="14" y="856"/>
                  </a:lnTo>
                  <a:lnTo>
                    <a:pt x="14" y="856"/>
                  </a:lnTo>
                  <a:lnTo>
                    <a:pt x="9" y="1153"/>
                  </a:lnTo>
                  <a:lnTo>
                    <a:pt x="9" y="1153"/>
                  </a:lnTo>
                  <a:lnTo>
                    <a:pt x="3" y="1538"/>
                  </a:lnTo>
                  <a:lnTo>
                    <a:pt x="3" y="1538"/>
                  </a:lnTo>
                  <a:lnTo>
                    <a:pt x="0" y="1757"/>
                  </a:lnTo>
                  <a:lnTo>
                    <a:pt x="0" y="1771"/>
                  </a:lnTo>
                  <a:lnTo>
                    <a:pt x="0" y="1779"/>
                  </a:lnTo>
                  <a:lnTo>
                    <a:pt x="0" y="1788"/>
                  </a:lnTo>
                  <a:lnTo>
                    <a:pt x="0" y="1788"/>
                  </a:lnTo>
                  <a:lnTo>
                    <a:pt x="0" y="1802"/>
                  </a:lnTo>
                  <a:lnTo>
                    <a:pt x="3" y="1819"/>
                  </a:lnTo>
                  <a:lnTo>
                    <a:pt x="6" y="1833"/>
                  </a:lnTo>
                  <a:lnTo>
                    <a:pt x="6" y="1833"/>
                  </a:lnTo>
                  <a:lnTo>
                    <a:pt x="9" y="1849"/>
                  </a:lnTo>
                  <a:lnTo>
                    <a:pt x="9" y="1849"/>
                  </a:lnTo>
                  <a:lnTo>
                    <a:pt x="11" y="1863"/>
                  </a:lnTo>
                  <a:lnTo>
                    <a:pt x="17" y="1880"/>
                  </a:lnTo>
                  <a:lnTo>
                    <a:pt x="17" y="1880"/>
                  </a:lnTo>
                  <a:lnTo>
                    <a:pt x="31" y="1908"/>
                  </a:lnTo>
                  <a:lnTo>
                    <a:pt x="48" y="1936"/>
                  </a:lnTo>
                  <a:lnTo>
                    <a:pt x="65" y="1962"/>
                  </a:lnTo>
                  <a:lnTo>
                    <a:pt x="87" y="1987"/>
                  </a:lnTo>
                  <a:lnTo>
                    <a:pt x="87" y="1987"/>
                  </a:lnTo>
                  <a:lnTo>
                    <a:pt x="112" y="2009"/>
                  </a:lnTo>
                  <a:lnTo>
                    <a:pt x="140" y="2026"/>
                  </a:lnTo>
                  <a:lnTo>
                    <a:pt x="171" y="2043"/>
                  </a:lnTo>
                  <a:lnTo>
                    <a:pt x="202" y="2054"/>
                  </a:lnTo>
                  <a:lnTo>
                    <a:pt x="202" y="2054"/>
                  </a:lnTo>
                  <a:lnTo>
                    <a:pt x="219" y="2060"/>
                  </a:lnTo>
                  <a:lnTo>
                    <a:pt x="236" y="2063"/>
                  </a:lnTo>
                  <a:lnTo>
                    <a:pt x="253" y="2065"/>
                  </a:lnTo>
                  <a:lnTo>
                    <a:pt x="253" y="2065"/>
                  </a:lnTo>
                  <a:lnTo>
                    <a:pt x="269" y="2065"/>
                  </a:lnTo>
                  <a:lnTo>
                    <a:pt x="278" y="2065"/>
                  </a:lnTo>
                  <a:lnTo>
                    <a:pt x="281" y="2065"/>
                  </a:lnTo>
                  <a:lnTo>
                    <a:pt x="286" y="2065"/>
                  </a:lnTo>
                  <a:lnTo>
                    <a:pt x="286" y="2065"/>
                  </a:lnTo>
                  <a:lnTo>
                    <a:pt x="303" y="2068"/>
                  </a:lnTo>
                  <a:lnTo>
                    <a:pt x="303" y="2068"/>
                  </a:lnTo>
                  <a:lnTo>
                    <a:pt x="334" y="2068"/>
                  </a:lnTo>
                  <a:lnTo>
                    <a:pt x="334" y="2068"/>
                  </a:lnTo>
                  <a:lnTo>
                    <a:pt x="595" y="2068"/>
                  </a:lnTo>
                  <a:lnTo>
                    <a:pt x="595" y="2068"/>
                  </a:lnTo>
                  <a:lnTo>
                    <a:pt x="861" y="2071"/>
                  </a:lnTo>
                  <a:lnTo>
                    <a:pt x="861" y="2071"/>
                  </a:lnTo>
                  <a:lnTo>
                    <a:pt x="999" y="2071"/>
                  </a:lnTo>
                  <a:lnTo>
                    <a:pt x="999" y="2071"/>
                  </a:lnTo>
                  <a:lnTo>
                    <a:pt x="1066" y="2071"/>
                  </a:lnTo>
                  <a:lnTo>
                    <a:pt x="1086" y="2071"/>
                  </a:lnTo>
                  <a:lnTo>
                    <a:pt x="1094" y="2071"/>
                  </a:lnTo>
                  <a:lnTo>
                    <a:pt x="1102" y="2071"/>
                  </a:lnTo>
                  <a:lnTo>
                    <a:pt x="1122" y="2071"/>
                  </a:lnTo>
                  <a:lnTo>
                    <a:pt x="1142" y="2068"/>
                  </a:lnTo>
                  <a:lnTo>
                    <a:pt x="1150" y="2065"/>
                  </a:lnTo>
                  <a:lnTo>
                    <a:pt x="1162" y="2063"/>
                  </a:lnTo>
                  <a:lnTo>
                    <a:pt x="1178" y="2060"/>
                  </a:lnTo>
                  <a:lnTo>
                    <a:pt x="1198" y="2051"/>
                  </a:lnTo>
                  <a:lnTo>
                    <a:pt x="1206" y="2049"/>
                  </a:lnTo>
                  <a:lnTo>
                    <a:pt x="1215" y="2043"/>
                  </a:lnTo>
                  <a:lnTo>
                    <a:pt x="1215" y="2043"/>
                  </a:lnTo>
                  <a:lnTo>
                    <a:pt x="1232" y="2035"/>
                  </a:lnTo>
                  <a:lnTo>
                    <a:pt x="1248" y="2026"/>
                  </a:lnTo>
                  <a:lnTo>
                    <a:pt x="1279" y="2004"/>
                  </a:lnTo>
                  <a:lnTo>
                    <a:pt x="1279" y="2004"/>
                  </a:lnTo>
                  <a:lnTo>
                    <a:pt x="1307" y="1976"/>
                  </a:lnTo>
                  <a:lnTo>
                    <a:pt x="1333" y="1945"/>
                  </a:lnTo>
                  <a:lnTo>
                    <a:pt x="1333" y="1945"/>
                  </a:lnTo>
                  <a:lnTo>
                    <a:pt x="1352" y="1911"/>
                  </a:lnTo>
                  <a:lnTo>
                    <a:pt x="1361" y="1894"/>
                  </a:lnTo>
                  <a:lnTo>
                    <a:pt x="1369" y="1875"/>
                  </a:lnTo>
                  <a:lnTo>
                    <a:pt x="1372" y="18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0" name="Freeform 83"/>
            <p:cNvSpPr>
              <a:spLocks noChangeArrowheads="1"/>
            </p:cNvSpPr>
            <p:nvPr/>
          </p:nvSpPr>
          <p:spPr bwMode="auto">
            <a:xfrm>
              <a:off x="3332163" y="2897188"/>
              <a:ext cx="142875" cy="134937"/>
            </a:xfrm>
            <a:custGeom>
              <a:avLst/>
              <a:gdLst>
                <a:gd name="T0" fmla="*/ 323 w 396"/>
                <a:gd name="T1" fmla="*/ 260 h 374"/>
                <a:gd name="T2" fmla="*/ 314 w 396"/>
                <a:gd name="T3" fmla="*/ 280 h 374"/>
                <a:gd name="T4" fmla="*/ 264 w 396"/>
                <a:gd name="T5" fmla="*/ 345 h 374"/>
                <a:gd name="T6" fmla="*/ 230 w 396"/>
                <a:gd name="T7" fmla="*/ 364 h 374"/>
                <a:gd name="T8" fmla="*/ 205 w 396"/>
                <a:gd name="T9" fmla="*/ 373 h 374"/>
                <a:gd name="T10" fmla="*/ 233 w 396"/>
                <a:gd name="T11" fmla="*/ 373 h 374"/>
                <a:gd name="T12" fmla="*/ 250 w 396"/>
                <a:gd name="T13" fmla="*/ 373 h 374"/>
                <a:gd name="T14" fmla="*/ 317 w 396"/>
                <a:gd name="T15" fmla="*/ 347 h 374"/>
                <a:gd name="T16" fmla="*/ 359 w 396"/>
                <a:gd name="T17" fmla="*/ 308 h 374"/>
                <a:gd name="T18" fmla="*/ 376 w 396"/>
                <a:gd name="T19" fmla="*/ 280 h 374"/>
                <a:gd name="T20" fmla="*/ 387 w 396"/>
                <a:gd name="T21" fmla="*/ 249 h 374"/>
                <a:gd name="T22" fmla="*/ 395 w 396"/>
                <a:gd name="T23" fmla="*/ 210 h 374"/>
                <a:gd name="T24" fmla="*/ 395 w 396"/>
                <a:gd name="T25" fmla="*/ 207 h 374"/>
                <a:gd name="T26" fmla="*/ 395 w 396"/>
                <a:gd name="T27" fmla="*/ 187 h 374"/>
                <a:gd name="T28" fmla="*/ 381 w 396"/>
                <a:gd name="T29" fmla="*/ 123 h 374"/>
                <a:gd name="T30" fmla="*/ 334 w 396"/>
                <a:gd name="T31" fmla="*/ 53 h 374"/>
                <a:gd name="T32" fmla="*/ 258 w 396"/>
                <a:gd name="T33" fmla="*/ 8 h 374"/>
                <a:gd name="T34" fmla="*/ 221 w 396"/>
                <a:gd name="T35" fmla="*/ 0 h 374"/>
                <a:gd name="T36" fmla="*/ 202 w 396"/>
                <a:gd name="T37" fmla="*/ 0 h 374"/>
                <a:gd name="T38" fmla="*/ 196 w 396"/>
                <a:gd name="T39" fmla="*/ 0 h 374"/>
                <a:gd name="T40" fmla="*/ 171 w 396"/>
                <a:gd name="T41" fmla="*/ 2 h 374"/>
                <a:gd name="T42" fmla="*/ 112 w 396"/>
                <a:gd name="T43" fmla="*/ 16 h 374"/>
                <a:gd name="T44" fmla="*/ 76 w 396"/>
                <a:gd name="T45" fmla="*/ 42 h 374"/>
                <a:gd name="T46" fmla="*/ 45 w 396"/>
                <a:gd name="T47" fmla="*/ 70 h 374"/>
                <a:gd name="T48" fmla="*/ 14 w 396"/>
                <a:gd name="T49" fmla="*/ 118 h 374"/>
                <a:gd name="T50" fmla="*/ 0 w 396"/>
                <a:gd name="T51" fmla="*/ 196 h 374"/>
                <a:gd name="T52" fmla="*/ 0 w 396"/>
                <a:gd name="T53" fmla="*/ 207 h 374"/>
                <a:gd name="T54" fmla="*/ 0 w 396"/>
                <a:gd name="T55" fmla="*/ 213 h 374"/>
                <a:gd name="T56" fmla="*/ 11 w 396"/>
                <a:gd name="T57" fmla="*/ 266 h 374"/>
                <a:gd name="T58" fmla="*/ 45 w 396"/>
                <a:gd name="T59" fmla="*/ 319 h 374"/>
                <a:gd name="T60" fmla="*/ 87 w 396"/>
                <a:gd name="T61" fmla="*/ 350 h 374"/>
                <a:gd name="T62" fmla="*/ 157 w 396"/>
                <a:gd name="T63" fmla="*/ 373 h 374"/>
                <a:gd name="T64" fmla="*/ 182 w 396"/>
                <a:gd name="T65" fmla="*/ 370 h 374"/>
                <a:gd name="T66" fmla="*/ 143 w 396"/>
                <a:gd name="T67" fmla="*/ 353 h 374"/>
                <a:gd name="T68" fmla="*/ 107 w 396"/>
                <a:gd name="T69" fmla="*/ 325 h 374"/>
                <a:gd name="T70" fmla="*/ 67 w 396"/>
                <a:gd name="T71" fmla="*/ 246 h 374"/>
                <a:gd name="T72" fmla="*/ 67 w 396"/>
                <a:gd name="T73" fmla="*/ 210 h 374"/>
                <a:gd name="T74" fmla="*/ 67 w 396"/>
                <a:gd name="T75" fmla="*/ 207 h 374"/>
                <a:gd name="T76" fmla="*/ 67 w 396"/>
                <a:gd name="T77" fmla="*/ 193 h 374"/>
                <a:gd name="T78" fmla="*/ 70 w 396"/>
                <a:gd name="T79" fmla="*/ 182 h 374"/>
                <a:gd name="T80" fmla="*/ 93 w 396"/>
                <a:gd name="T81" fmla="*/ 137 h 374"/>
                <a:gd name="T82" fmla="*/ 132 w 396"/>
                <a:gd name="T83" fmla="*/ 104 h 374"/>
                <a:gd name="T84" fmla="*/ 182 w 396"/>
                <a:gd name="T85" fmla="*/ 87 h 374"/>
                <a:gd name="T86" fmla="*/ 196 w 396"/>
                <a:gd name="T87" fmla="*/ 87 h 374"/>
                <a:gd name="T88" fmla="*/ 213 w 396"/>
                <a:gd name="T89" fmla="*/ 87 h 374"/>
                <a:gd name="T90" fmla="*/ 233 w 396"/>
                <a:gd name="T91" fmla="*/ 92 h 374"/>
                <a:gd name="T92" fmla="*/ 278 w 396"/>
                <a:gd name="T93" fmla="*/ 118 h 374"/>
                <a:gd name="T94" fmla="*/ 303 w 396"/>
                <a:gd name="T95" fmla="*/ 140 h 374"/>
                <a:gd name="T96" fmla="*/ 314 w 396"/>
                <a:gd name="T97" fmla="*/ 162 h 374"/>
                <a:gd name="T98" fmla="*/ 323 w 396"/>
                <a:gd name="T99" fmla="*/ 187 h 374"/>
                <a:gd name="T100" fmla="*/ 328 w 396"/>
                <a:gd name="T101" fmla="*/ 207 h 374"/>
                <a:gd name="T102" fmla="*/ 328 w 396"/>
                <a:gd name="T103" fmla="*/ 207 h 374"/>
                <a:gd name="T104" fmla="*/ 328 w 396"/>
                <a:gd name="T105" fmla="*/ 221 h 374"/>
                <a:gd name="T106" fmla="*/ 325 w 396"/>
                <a:gd name="T107" fmla="*/ 25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374">
                  <a:moveTo>
                    <a:pt x="325" y="252"/>
                  </a:moveTo>
                  <a:lnTo>
                    <a:pt x="325" y="252"/>
                  </a:lnTo>
                  <a:lnTo>
                    <a:pt x="323" y="260"/>
                  </a:lnTo>
                  <a:lnTo>
                    <a:pt x="323" y="260"/>
                  </a:lnTo>
                  <a:lnTo>
                    <a:pt x="320" y="266"/>
                  </a:lnTo>
                  <a:lnTo>
                    <a:pt x="320" y="266"/>
                  </a:lnTo>
                  <a:lnTo>
                    <a:pt x="314" y="280"/>
                  </a:lnTo>
                  <a:lnTo>
                    <a:pt x="314" y="280"/>
                  </a:lnTo>
                  <a:lnTo>
                    <a:pt x="300" y="306"/>
                  </a:lnTo>
                  <a:lnTo>
                    <a:pt x="283" y="328"/>
                  </a:lnTo>
                  <a:lnTo>
                    <a:pt x="283" y="328"/>
                  </a:lnTo>
                  <a:lnTo>
                    <a:pt x="264" y="345"/>
                  </a:lnTo>
                  <a:lnTo>
                    <a:pt x="247" y="356"/>
                  </a:lnTo>
                  <a:lnTo>
                    <a:pt x="247" y="356"/>
                  </a:lnTo>
                  <a:lnTo>
                    <a:pt x="230" y="364"/>
                  </a:lnTo>
                  <a:lnTo>
                    <a:pt x="230" y="364"/>
                  </a:lnTo>
                  <a:lnTo>
                    <a:pt x="216" y="367"/>
                  </a:lnTo>
                  <a:lnTo>
                    <a:pt x="216" y="367"/>
                  </a:lnTo>
                  <a:lnTo>
                    <a:pt x="205" y="373"/>
                  </a:lnTo>
                  <a:lnTo>
                    <a:pt x="205" y="373"/>
                  </a:lnTo>
                  <a:lnTo>
                    <a:pt x="216" y="373"/>
                  </a:lnTo>
                  <a:lnTo>
                    <a:pt x="216" y="373"/>
                  </a:lnTo>
                  <a:lnTo>
                    <a:pt x="233" y="373"/>
                  </a:lnTo>
                  <a:lnTo>
                    <a:pt x="233" y="373"/>
                  </a:lnTo>
                  <a:lnTo>
                    <a:pt x="241" y="373"/>
                  </a:lnTo>
                  <a:lnTo>
                    <a:pt x="241" y="373"/>
                  </a:lnTo>
                  <a:lnTo>
                    <a:pt x="250" y="373"/>
                  </a:lnTo>
                  <a:lnTo>
                    <a:pt x="250" y="373"/>
                  </a:lnTo>
                  <a:lnTo>
                    <a:pt x="275" y="367"/>
                  </a:lnTo>
                  <a:lnTo>
                    <a:pt x="303" y="356"/>
                  </a:lnTo>
                  <a:lnTo>
                    <a:pt x="303" y="356"/>
                  </a:lnTo>
                  <a:lnTo>
                    <a:pt x="317" y="347"/>
                  </a:lnTo>
                  <a:lnTo>
                    <a:pt x="331" y="336"/>
                  </a:lnTo>
                  <a:lnTo>
                    <a:pt x="345" y="322"/>
                  </a:lnTo>
                  <a:lnTo>
                    <a:pt x="359" y="308"/>
                  </a:lnTo>
                  <a:lnTo>
                    <a:pt x="359" y="308"/>
                  </a:lnTo>
                  <a:lnTo>
                    <a:pt x="370" y="292"/>
                  </a:lnTo>
                  <a:lnTo>
                    <a:pt x="370" y="292"/>
                  </a:lnTo>
                  <a:lnTo>
                    <a:pt x="376" y="280"/>
                  </a:lnTo>
                  <a:lnTo>
                    <a:pt x="376" y="280"/>
                  </a:lnTo>
                  <a:lnTo>
                    <a:pt x="379" y="272"/>
                  </a:lnTo>
                  <a:lnTo>
                    <a:pt x="379" y="272"/>
                  </a:lnTo>
                  <a:lnTo>
                    <a:pt x="387" y="249"/>
                  </a:lnTo>
                  <a:lnTo>
                    <a:pt x="387" y="249"/>
                  </a:lnTo>
                  <a:lnTo>
                    <a:pt x="393" y="224"/>
                  </a:lnTo>
                  <a:lnTo>
                    <a:pt x="393" y="224"/>
                  </a:lnTo>
                  <a:lnTo>
                    <a:pt x="395" y="213"/>
                  </a:lnTo>
                  <a:lnTo>
                    <a:pt x="395" y="210"/>
                  </a:lnTo>
                  <a:lnTo>
                    <a:pt x="395" y="210"/>
                  </a:lnTo>
                  <a:lnTo>
                    <a:pt x="395" y="210"/>
                  </a:lnTo>
                  <a:lnTo>
                    <a:pt x="395" y="210"/>
                  </a:lnTo>
                  <a:lnTo>
                    <a:pt x="395" y="207"/>
                  </a:lnTo>
                  <a:lnTo>
                    <a:pt x="395" y="201"/>
                  </a:lnTo>
                  <a:lnTo>
                    <a:pt x="395" y="201"/>
                  </a:lnTo>
                  <a:lnTo>
                    <a:pt x="395" y="187"/>
                  </a:lnTo>
                  <a:lnTo>
                    <a:pt x="395" y="187"/>
                  </a:lnTo>
                  <a:lnTo>
                    <a:pt x="395" y="176"/>
                  </a:lnTo>
                  <a:lnTo>
                    <a:pt x="395" y="176"/>
                  </a:lnTo>
                  <a:lnTo>
                    <a:pt x="390" y="148"/>
                  </a:lnTo>
                  <a:lnTo>
                    <a:pt x="381" y="123"/>
                  </a:lnTo>
                  <a:lnTo>
                    <a:pt x="381" y="123"/>
                  </a:lnTo>
                  <a:lnTo>
                    <a:pt x="370" y="98"/>
                  </a:lnTo>
                  <a:lnTo>
                    <a:pt x="353" y="75"/>
                  </a:lnTo>
                  <a:lnTo>
                    <a:pt x="334" y="53"/>
                  </a:lnTo>
                  <a:lnTo>
                    <a:pt x="311" y="36"/>
                  </a:lnTo>
                  <a:lnTo>
                    <a:pt x="311" y="36"/>
                  </a:lnTo>
                  <a:lnTo>
                    <a:pt x="286" y="19"/>
                  </a:lnTo>
                  <a:lnTo>
                    <a:pt x="258" y="8"/>
                  </a:lnTo>
                  <a:lnTo>
                    <a:pt x="258" y="8"/>
                  </a:lnTo>
                  <a:lnTo>
                    <a:pt x="244" y="5"/>
                  </a:lnTo>
                  <a:lnTo>
                    <a:pt x="230" y="2"/>
                  </a:lnTo>
                  <a:lnTo>
                    <a:pt x="221" y="0"/>
                  </a:lnTo>
                  <a:lnTo>
                    <a:pt x="216" y="0"/>
                  </a:lnTo>
                  <a:lnTo>
                    <a:pt x="216" y="0"/>
                  </a:lnTo>
                  <a:lnTo>
                    <a:pt x="213" y="0"/>
                  </a:lnTo>
                  <a:lnTo>
                    <a:pt x="202" y="0"/>
                  </a:lnTo>
                  <a:lnTo>
                    <a:pt x="199" y="0"/>
                  </a:lnTo>
                  <a:lnTo>
                    <a:pt x="199" y="0"/>
                  </a:lnTo>
                  <a:lnTo>
                    <a:pt x="196" y="0"/>
                  </a:lnTo>
                  <a:lnTo>
                    <a:pt x="196" y="0"/>
                  </a:lnTo>
                  <a:lnTo>
                    <a:pt x="193" y="0"/>
                  </a:lnTo>
                  <a:lnTo>
                    <a:pt x="185" y="0"/>
                  </a:lnTo>
                  <a:lnTo>
                    <a:pt x="185" y="0"/>
                  </a:lnTo>
                  <a:lnTo>
                    <a:pt x="171" y="2"/>
                  </a:lnTo>
                  <a:lnTo>
                    <a:pt x="154" y="2"/>
                  </a:lnTo>
                  <a:lnTo>
                    <a:pt x="140" y="8"/>
                  </a:lnTo>
                  <a:lnTo>
                    <a:pt x="140" y="8"/>
                  </a:lnTo>
                  <a:lnTo>
                    <a:pt x="112" y="16"/>
                  </a:lnTo>
                  <a:lnTo>
                    <a:pt x="87" y="33"/>
                  </a:lnTo>
                  <a:lnTo>
                    <a:pt x="87" y="33"/>
                  </a:lnTo>
                  <a:lnTo>
                    <a:pt x="76" y="42"/>
                  </a:lnTo>
                  <a:lnTo>
                    <a:pt x="76" y="42"/>
                  </a:lnTo>
                  <a:lnTo>
                    <a:pt x="64" y="50"/>
                  </a:lnTo>
                  <a:lnTo>
                    <a:pt x="64" y="50"/>
                  </a:lnTo>
                  <a:lnTo>
                    <a:pt x="45" y="70"/>
                  </a:lnTo>
                  <a:lnTo>
                    <a:pt x="45" y="70"/>
                  </a:lnTo>
                  <a:lnTo>
                    <a:pt x="28" y="92"/>
                  </a:lnTo>
                  <a:lnTo>
                    <a:pt x="28" y="92"/>
                  </a:lnTo>
                  <a:lnTo>
                    <a:pt x="14" y="118"/>
                  </a:lnTo>
                  <a:lnTo>
                    <a:pt x="14" y="118"/>
                  </a:lnTo>
                  <a:lnTo>
                    <a:pt x="5" y="143"/>
                  </a:lnTo>
                  <a:lnTo>
                    <a:pt x="0" y="171"/>
                  </a:lnTo>
                  <a:lnTo>
                    <a:pt x="0" y="171"/>
                  </a:lnTo>
                  <a:lnTo>
                    <a:pt x="0" y="196"/>
                  </a:lnTo>
                  <a:lnTo>
                    <a:pt x="0" y="196"/>
                  </a:lnTo>
                  <a:lnTo>
                    <a:pt x="0" y="204"/>
                  </a:lnTo>
                  <a:lnTo>
                    <a:pt x="0" y="204"/>
                  </a:lnTo>
                  <a:lnTo>
                    <a:pt x="0" y="207"/>
                  </a:lnTo>
                  <a:lnTo>
                    <a:pt x="0" y="207"/>
                  </a:lnTo>
                  <a:lnTo>
                    <a:pt x="0" y="210"/>
                  </a:lnTo>
                  <a:lnTo>
                    <a:pt x="0" y="210"/>
                  </a:lnTo>
                  <a:lnTo>
                    <a:pt x="0" y="213"/>
                  </a:lnTo>
                  <a:lnTo>
                    <a:pt x="0" y="218"/>
                  </a:lnTo>
                  <a:lnTo>
                    <a:pt x="0" y="218"/>
                  </a:lnTo>
                  <a:lnTo>
                    <a:pt x="5" y="244"/>
                  </a:lnTo>
                  <a:lnTo>
                    <a:pt x="11" y="266"/>
                  </a:lnTo>
                  <a:lnTo>
                    <a:pt x="22" y="286"/>
                  </a:lnTo>
                  <a:lnTo>
                    <a:pt x="33" y="303"/>
                  </a:lnTo>
                  <a:lnTo>
                    <a:pt x="33" y="303"/>
                  </a:lnTo>
                  <a:lnTo>
                    <a:pt x="45" y="319"/>
                  </a:lnTo>
                  <a:lnTo>
                    <a:pt x="59" y="331"/>
                  </a:lnTo>
                  <a:lnTo>
                    <a:pt x="73" y="342"/>
                  </a:lnTo>
                  <a:lnTo>
                    <a:pt x="87" y="350"/>
                  </a:lnTo>
                  <a:lnTo>
                    <a:pt x="87" y="350"/>
                  </a:lnTo>
                  <a:lnTo>
                    <a:pt x="115" y="364"/>
                  </a:lnTo>
                  <a:lnTo>
                    <a:pt x="137" y="370"/>
                  </a:lnTo>
                  <a:lnTo>
                    <a:pt x="137" y="370"/>
                  </a:lnTo>
                  <a:lnTo>
                    <a:pt x="157" y="373"/>
                  </a:lnTo>
                  <a:lnTo>
                    <a:pt x="157" y="373"/>
                  </a:lnTo>
                  <a:lnTo>
                    <a:pt x="171" y="373"/>
                  </a:lnTo>
                  <a:lnTo>
                    <a:pt x="171" y="373"/>
                  </a:lnTo>
                  <a:lnTo>
                    <a:pt x="182" y="370"/>
                  </a:lnTo>
                  <a:lnTo>
                    <a:pt x="182" y="370"/>
                  </a:lnTo>
                  <a:lnTo>
                    <a:pt x="171" y="367"/>
                  </a:lnTo>
                  <a:lnTo>
                    <a:pt x="171" y="367"/>
                  </a:lnTo>
                  <a:lnTo>
                    <a:pt x="143" y="353"/>
                  </a:lnTo>
                  <a:lnTo>
                    <a:pt x="143" y="353"/>
                  </a:lnTo>
                  <a:lnTo>
                    <a:pt x="126" y="342"/>
                  </a:lnTo>
                  <a:lnTo>
                    <a:pt x="107" y="325"/>
                  </a:lnTo>
                  <a:lnTo>
                    <a:pt x="107" y="325"/>
                  </a:lnTo>
                  <a:lnTo>
                    <a:pt x="90" y="303"/>
                  </a:lnTo>
                  <a:lnTo>
                    <a:pt x="76" y="277"/>
                  </a:lnTo>
                  <a:lnTo>
                    <a:pt x="76" y="277"/>
                  </a:lnTo>
                  <a:lnTo>
                    <a:pt x="67" y="246"/>
                  </a:lnTo>
                  <a:lnTo>
                    <a:pt x="67" y="232"/>
                  </a:lnTo>
                  <a:lnTo>
                    <a:pt x="64" y="215"/>
                  </a:lnTo>
                  <a:lnTo>
                    <a:pt x="67" y="213"/>
                  </a:lnTo>
                  <a:lnTo>
                    <a:pt x="67" y="210"/>
                  </a:lnTo>
                  <a:lnTo>
                    <a:pt x="67" y="207"/>
                  </a:lnTo>
                  <a:lnTo>
                    <a:pt x="67" y="207"/>
                  </a:lnTo>
                  <a:lnTo>
                    <a:pt x="67" y="207"/>
                  </a:lnTo>
                  <a:lnTo>
                    <a:pt x="67" y="207"/>
                  </a:lnTo>
                  <a:lnTo>
                    <a:pt x="67" y="210"/>
                  </a:lnTo>
                  <a:lnTo>
                    <a:pt x="67" y="210"/>
                  </a:lnTo>
                  <a:lnTo>
                    <a:pt x="67" y="199"/>
                  </a:lnTo>
                  <a:lnTo>
                    <a:pt x="67" y="193"/>
                  </a:lnTo>
                  <a:lnTo>
                    <a:pt x="67" y="193"/>
                  </a:lnTo>
                  <a:lnTo>
                    <a:pt x="70" y="190"/>
                  </a:lnTo>
                  <a:lnTo>
                    <a:pt x="70" y="182"/>
                  </a:lnTo>
                  <a:lnTo>
                    <a:pt x="70" y="182"/>
                  </a:lnTo>
                  <a:lnTo>
                    <a:pt x="76" y="168"/>
                  </a:lnTo>
                  <a:lnTo>
                    <a:pt x="84" y="151"/>
                  </a:lnTo>
                  <a:lnTo>
                    <a:pt x="84" y="151"/>
                  </a:lnTo>
                  <a:lnTo>
                    <a:pt x="93" y="137"/>
                  </a:lnTo>
                  <a:lnTo>
                    <a:pt x="104" y="126"/>
                  </a:lnTo>
                  <a:lnTo>
                    <a:pt x="118" y="115"/>
                  </a:lnTo>
                  <a:lnTo>
                    <a:pt x="132" y="104"/>
                  </a:lnTo>
                  <a:lnTo>
                    <a:pt x="132" y="104"/>
                  </a:lnTo>
                  <a:lnTo>
                    <a:pt x="149" y="95"/>
                  </a:lnTo>
                  <a:lnTo>
                    <a:pt x="165" y="92"/>
                  </a:lnTo>
                  <a:lnTo>
                    <a:pt x="174" y="89"/>
                  </a:lnTo>
                  <a:lnTo>
                    <a:pt x="182" y="87"/>
                  </a:lnTo>
                  <a:lnTo>
                    <a:pt x="182" y="87"/>
                  </a:lnTo>
                  <a:lnTo>
                    <a:pt x="191" y="87"/>
                  </a:lnTo>
                  <a:lnTo>
                    <a:pt x="193" y="87"/>
                  </a:lnTo>
                  <a:lnTo>
                    <a:pt x="196" y="87"/>
                  </a:lnTo>
                  <a:lnTo>
                    <a:pt x="196" y="87"/>
                  </a:lnTo>
                  <a:lnTo>
                    <a:pt x="210" y="87"/>
                  </a:lnTo>
                  <a:lnTo>
                    <a:pt x="213" y="87"/>
                  </a:lnTo>
                  <a:lnTo>
                    <a:pt x="213" y="87"/>
                  </a:lnTo>
                  <a:lnTo>
                    <a:pt x="216" y="89"/>
                  </a:lnTo>
                  <a:lnTo>
                    <a:pt x="216" y="89"/>
                  </a:lnTo>
                  <a:lnTo>
                    <a:pt x="233" y="92"/>
                  </a:lnTo>
                  <a:lnTo>
                    <a:pt x="233" y="92"/>
                  </a:lnTo>
                  <a:lnTo>
                    <a:pt x="250" y="98"/>
                  </a:lnTo>
                  <a:lnTo>
                    <a:pt x="264" y="106"/>
                  </a:lnTo>
                  <a:lnTo>
                    <a:pt x="264" y="106"/>
                  </a:lnTo>
                  <a:lnTo>
                    <a:pt x="278" y="118"/>
                  </a:lnTo>
                  <a:lnTo>
                    <a:pt x="278" y="118"/>
                  </a:lnTo>
                  <a:lnTo>
                    <a:pt x="292" y="129"/>
                  </a:lnTo>
                  <a:lnTo>
                    <a:pt x="292" y="129"/>
                  </a:lnTo>
                  <a:lnTo>
                    <a:pt x="303" y="140"/>
                  </a:lnTo>
                  <a:lnTo>
                    <a:pt x="311" y="157"/>
                  </a:lnTo>
                  <a:lnTo>
                    <a:pt x="311" y="157"/>
                  </a:lnTo>
                  <a:lnTo>
                    <a:pt x="314" y="162"/>
                  </a:lnTo>
                  <a:lnTo>
                    <a:pt x="314" y="162"/>
                  </a:lnTo>
                  <a:lnTo>
                    <a:pt x="320" y="171"/>
                  </a:lnTo>
                  <a:lnTo>
                    <a:pt x="320" y="171"/>
                  </a:lnTo>
                  <a:lnTo>
                    <a:pt x="323" y="187"/>
                  </a:lnTo>
                  <a:lnTo>
                    <a:pt x="323" y="187"/>
                  </a:lnTo>
                  <a:lnTo>
                    <a:pt x="325" y="196"/>
                  </a:lnTo>
                  <a:lnTo>
                    <a:pt x="325" y="196"/>
                  </a:lnTo>
                  <a:lnTo>
                    <a:pt x="325" y="204"/>
                  </a:lnTo>
                  <a:lnTo>
                    <a:pt x="328" y="207"/>
                  </a:lnTo>
                  <a:lnTo>
                    <a:pt x="328" y="207"/>
                  </a:lnTo>
                  <a:lnTo>
                    <a:pt x="328" y="204"/>
                  </a:lnTo>
                  <a:lnTo>
                    <a:pt x="328" y="207"/>
                  </a:lnTo>
                  <a:lnTo>
                    <a:pt x="328" y="207"/>
                  </a:lnTo>
                  <a:lnTo>
                    <a:pt x="328" y="207"/>
                  </a:lnTo>
                  <a:lnTo>
                    <a:pt x="328" y="210"/>
                  </a:lnTo>
                  <a:lnTo>
                    <a:pt x="328" y="210"/>
                  </a:lnTo>
                  <a:lnTo>
                    <a:pt x="328" y="221"/>
                  </a:lnTo>
                  <a:lnTo>
                    <a:pt x="328" y="221"/>
                  </a:lnTo>
                  <a:lnTo>
                    <a:pt x="328" y="235"/>
                  </a:lnTo>
                  <a:lnTo>
                    <a:pt x="328" y="235"/>
                  </a:lnTo>
                  <a:lnTo>
                    <a:pt x="325"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1" name="Freeform 84"/>
            <p:cNvSpPr>
              <a:spLocks noChangeArrowheads="1"/>
            </p:cNvSpPr>
            <p:nvPr/>
          </p:nvSpPr>
          <p:spPr bwMode="auto">
            <a:xfrm>
              <a:off x="3184525" y="2135188"/>
              <a:ext cx="430213" cy="676275"/>
            </a:xfrm>
            <a:custGeom>
              <a:avLst/>
              <a:gdLst>
                <a:gd name="T0" fmla="*/ 317 w 1196"/>
                <a:gd name="T1" fmla="*/ 1322 h 1878"/>
                <a:gd name="T2" fmla="*/ 359 w 1196"/>
                <a:gd name="T3" fmla="*/ 1192 h 1878"/>
                <a:gd name="T4" fmla="*/ 389 w 1196"/>
                <a:gd name="T5" fmla="*/ 1103 h 1878"/>
                <a:gd name="T6" fmla="*/ 443 w 1196"/>
                <a:gd name="T7" fmla="*/ 968 h 1878"/>
                <a:gd name="T8" fmla="*/ 499 w 1196"/>
                <a:gd name="T9" fmla="*/ 833 h 1878"/>
                <a:gd name="T10" fmla="*/ 563 w 1196"/>
                <a:gd name="T11" fmla="*/ 701 h 1878"/>
                <a:gd name="T12" fmla="*/ 653 w 1196"/>
                <a:gd name="T13" fmla="*/ 536 h 1878"/>
                <a:gd name="T14" fmla="*/ 746 w 1196"/>
                <a:gd name="T15" fmla="*/ 387 h 1878"/>
                <a:gd name="T16" fmla="*/ 791 w 1196"/>
                <a:gd name="T17" fmla="*/ 317 h 1878"/>
                <a:gd name="T18" fmla="*/ 855 w 1196"/>
                <a:gd name="T19" fmla="*/ 227 h 1878"/>
                <a:gd name="T20" fmla="*/ 914 w 1196"/>
                <a:gd name="T21" fmla="*/ 149 h 1878"/>
                <a:gd name="T22" fmla="*/ 979 w 1196"/>
                <a:gd name="T23" fmla="*/ 70 h 1878"/>
                <a:gd name="T24" fmla="*/ 1038 w 1196"/>
                <a:gd name="T25" fmla="*/ 0 h 1878"/>
                <a:gd name="T26" fmla="*/ 973 w 1196"/>
                <a:gd name="T27" fmla="*/ 65 h 1878"/>
                <a:gd name="T28" fmla="*/ 920 w 1196"/>
                <a:gd name="T29" fmla="*/ 118 h 1878"/>
                <a:gd name="T30" fmla="*/ 858 w 1196"/>
                <a:gd name="T31" fmla="*/ 185 h 1878"/>
                <a:gd name="T32" fmla="*/ 813 w 1196"/>
                <a:gd name="T33" fmla="*/ 241 h 1878"/>
                <a:gd name="T34" fmla="*/ 740 w 1196"/>
                <a:gd name="T35" fmla="*/ 334 h 1878"/>
                <a:gd name="T36" fmla="*/ 667 w 1196"/>
                <a:gd name="T37" fmla="*/ 441 h 1878"/>
                <a:gd name="T38" fmla="*/ 594 w 1196"/>
                <a:gd name="T39" fmla="*/ 556 h 1878"/>
                <a:gd name="T40" fmla="*/ 524 w 1196"/>
                <a:gd name="T41" fmla="*/ 682 h 1878"/>
                <a:gd name="T42" fmla="*/ 440 w 1196"/>
                <a:gd name="T43" fmla="*/ 861 h 1878"/>
                <a:gd name="T44" fmla="*/ 403 w 1196"/>
                <a:gd name="T45" fmla="*/ 951 h 1878"/>
                <a:gd name="T46" fmla="*/ 336 w 1196"/>
                <a:gd name="T47" fmla="*/ 1134 h 1878"/>
                <a:gd name="T48" fmla="*/ 308 w 1196"/>
                <a:gd name="T49" fmla="*/ 1223 h 1878"/>
                <a:gd name="T50" fmla="*/ 260 w 1196"/>
                <a:gd name="T51" fmla="*/ 1394 h 1878"/>
                <a:gd name="T52" fmla="*/ 232 w 1196"/>
                <a:gd name="T53" fmla="*/ 1521 h 1878"/>
                <a:gd name="T54" fmla="*/ 157 w 1196"/>
                <a:gd name="T55" fmla="*/ 1549 h 1878"/>
                <a:gd name="T56" fmla="*/ 56 w 1196"/>
                <a:gd name="T57" fmla="*/ 1582 h 1878"/>
                <a:gd name="T58" fmla="*/ 56 w 1196"/>
                <a:gd name="T59" fmla="*/ 1591 h 1878"/>
                <a:gd name="T60" fmla="*/ 207 w 1196"/>
                <a:gd name="T61" fmla="*/ 1557 h 1878"/>
                <a:gd name="T62" fmla="*/ 202 w 1196"/>
                <a:gd name="T63" fmla="*/ 1684 h 1878"/>
                <a:gd name="T64" fmla="*/ 182 w 1196"/>
                <a:gd name="T65" fmla="*/ 1852 h 1878"/>
                <a:gd name="T66" fmla="*/ 182 w 1196"/>
                <a:gd name="T67" fmla="*/ 1852 h 1878"/>
                <a:gd name="T68" fmla="*/ 218 w 1196"/>
                <a:gd name="T69" fmla="*/ 1686 h 1878"/>
                <a:gd name="T70" fmla="*/ 235 w 1196"/>
                <a:gd name="T71" fmla="*/ 1624 h 1878"/>
                <a:gd name="T72" fmla="*/ 255 w 1196"/>
                <a:gd name="T73" fmla="*/ 1546 h 1878"/>
                <a:gd name="T74" fmla="*/ 359 w 1196"/>
                <a:gd name="T75" fmla="*/ 1515 h 1878"/>
                <a:gd name="T76" fmla="*/ 440 w 1196"/>
                <a:gd name="T77" fmla="*/ 1487 h 1878"/>
                <a:gd name="T78" fmla="*/ 527 w 1196"/>
                <a:gd name="T79" fmla="*/ 1453 h 1878"/>
                <a:gd name="T80" fmla="*/ 642 w 1196"/>
                <a:gd name="T81" fmla="*/ 1403 h 1878"/>
                <a:gd name="T82" fmla="*/ 810 w 1196"/>
                <a:gd name="T83" fmla="*/ 1319 h 1878"/>
                <a:gd name="T84" fmla="*/ 861 w 1196"/>
                <a:gd name="T85" fmla="*/ 1288 h 1878"/>
                <a:gd name="T86" fmla="*/ 956 w 1196"/>
                <a:gd name="T87" fmla="*/ 1226 h 1878"/>
                <a:gd name="T88" fmla="*/ 1001 w 1196"/>
                <a:gd name="T89" fmla="*/ 1195 h 1878"/>
                <a:gd name="T90" fmla="*/ 1074 w 1196"/>
                <a:gd name="T91" fmla="*/ 1136 h 1878"/>
                <a:gd name="T92" fmla="*/ 1133 w 1196"/>
                <a:gd name="T93" fmla="*/ 1086 h 1878"/>
                <a:gd name="T94" fmla="*/ 1195 w 1196"/>
                <a:gd name="T95" fmla="*/ 1021 h 1878"/>
                <a:gd name="T96" fmla="*/ 1125 w 1196"/>
                <a:gd name="T97" fmla="*/ 1075 h 1878"/>
                <a:gd name="T98" fmla="*/ 1023 w 1196"/>
                <a:gd name="T99" fmla="*/ 1145 h 1878"/>
                <a:gd name="T100" fmla="*/ 939 w 1196"/>
                <a:gd name="T101" fmla="*/ 1198 h 1878"/>
                <a:gd name="T102" fmla="*/ 841 w 1196"/>
                <a:gd name="T103" fmla="*/ 1254 h 1878"/>
                <a:gd name="T104" fmla="*/ 791 w 1196"/>
                <a:gd name="T105" fmla="*/ 1282 h 1878"/>
                <a:gd name="T106" fmla="*/ 625 w 1196"/>
                <a:gd name="T107" fmla="*/ 1364 h 1878"/>
                <a:gd name="T108" fmla="*/ 510 w 1196"/>
                <a:gd name="T109" fmla="*/ 1414 h 1878"/>
                <a:gd name="T110" fmla="*/ 345 w 1196"/>
                <a:gd name="T111" fmla="*/ 1482 h 1878"/>
                <a:gd name="T112" fmla="*/ 263 w 1196"/>
                <a:gd name="T113" fmla="*/ 1510 h 1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6" h="1878">
                  <a:moveTo>
                    <a:pt x="291" y="1403"/>
                  </a:moveTo>
                  <a:lnTo>
                    <a:pt x="291" y="1403"/>
                  </a:lnTo>
                  <a:lnTo>
                    <a:pt x="317" y="1322"/>
                  </a:lnTo>
                  <a:lnTo>
                    <a:pt x="317" y="1322"/>
                  </a:lnTo>
                  <a:lnTo>
                    <a:pt x="345" y="1234"/>
                  </a:lnTo>
                  <a:lnTo>
                    <a:pt x="345" y="1234"/>
                  </a:lnTo>
                  <a:lnTo>
                    <a:pt x="359" y="1192"/>
                  </a:lnTo>
                  <a:lnTo>
                    <a:pt x="359" y="1192"/>
                  </a:lnTo>
                  <a:lnTo>
                    <a:pt x="375" y="1148"/>
                  </a:lnTo>
                  <a:lnTo>
                    <a:pt x="375" y="1148"/>
                  </a:lnTo>
                  <a:lnTo>
                    <a:pt x="389" y="1103"/>
                  </a:lnTo>
                  <a:lnTo>
                    <a:pt x="389" y="1103"/>
                  </a:lnTo>
                  <a:lnTo>
                    <a:pt x="406" y="1058"/>
                  </a:lnTo>
                  <a:lnTo>
                    <a:pt x="406" y="1058"/>
                  </a:lnTo>
                  <a:lnTo>
                    <a:pt x="443" y="968"/>
                  </a:lnTo>
                  <a:lnTo>
                    <a:pt x="443" y="968"/>
                  </a:lnTo>
                  <a:lnTo>
                    <a:pt x="462" y="923"/>
                  </a:lnTo>
                  <a:lnTo>
                    <a:pt x="482" y="878"/>
                  </a:lnTo>
                  <a:lnTo>
                    <a:pt x="499" y="833"/>
                  </a:lnTo>
                  <a:lnTo>
                    <a:pt x="499" y="833"/>
                  </a:lnTo>
                  <a:lnTo>
                    <a:pt x="521" y="789"/>
                  </a:lnTo>
                  <a:lnTo>
                    <a:pt x="521" y="789"/>
                  </a:lnTo>
                  <a:lnTo>
                    <a:pt x="563" y="701"/>
                  </a:lnTo>
                  <a:lnTo>
                    <a:pt x="563" y="701"/>
                  </a:lnTo>
                  <a:lnTo>
                    <a:pt x="608" y="617"/>
                  </a:lnTo>
                  <a:lnTo>
                    <a:pt x="631" y="575"/>
                  </a:lnTo>
                  <a:lnTo>
                    <a:pt x="653" y="536"/>
                  </a:lnTo>
                  <a:lnTo>
                    <a:pt x="653" y="536"/>
                  </a:lnTo>
                  <a:lnTo>
                    <a:pt x="698" y="460"/>
                  </a:lnTo>
                  <a:lnTo>
                    <a:pt x="698" y="460"/>
                  </a:lnTo>
                  <a:lnTo>
                    <a:pt x="746" y="387"/>
                  </a:lnTo>
                  <a:lnTo>
                    <a:pt x="746" y="387"/>
                  </a:lnTo>
                  <a:lnTo>
                    <a:pt x="768" y="351"/>
                  </a:lnTo>
                  <a:lnTo>
                    <a:pt x="768" y="351"/>
                  </a:lnTo>
                  <a:lnTo>
                    <a:pt x="791" y="317"/>
                  </a:lnTo>
                  <a:lnTo>
                    <a:pt x="791" y="317"/>
                  </a:lnTo>
                  <a:lnTo>
                    <a:pt x="833" y="255"/>
                  </a:lnTo>
                  <a:lnTo>
                    <a:pt x="833" y="255"/>
                  </a:lnTo>
                  <a:lnTo>
                    <a:pt x="855" y="227"/>
                  </a:lnTo>
                  <a:lnTo>
                    <a:pt x="855" y="227"/>
                  </a:lnTo>
                  <a:lnTo>
                    <a:pt x="875" y="199"/>
                  </a:lnTo>
                  <a:lnTo>
                    <a:pt x="875" y="199"/>
                  </a:lnTo>
                  <a:lnTo>
                    <a:pt x="914" y="149"/>
                  </a:lnTo>
                  <a:lnTo>
                    <a:pt x="914" y="149"/>
                  </a:lnTo>
                  <a:lnTo>
                    <a:pt x="948" y="104"/>
                  </a:lnTo>
                  <a:lnTo>
                    <a:pt x="948" y="104"/>
                  </a:lnTo>
                  <a:lnTo>
                    <a:pt x="979" y="70"/>
                  </a:lnTo>
                  <a:lnTo>
                    <a:pt x="979" y="70"/>
                  </a:lnTo>
                  <a:lnTo>
                    <a:pt x="1023" y="17"/>
                  </a:lnTo>
                  <a:lnTo>
                    <a:pt x="1023" y="17"/>
                  </a:lnTo>
                  <a:lnTo>
                    <a:pt x="1038" y="0"/>
                  </a:lnTo>
                  <a:lnTo>
                    <a:pt x="1038" y="0"/>
                  </a:lnTo>
                  <a:lnTo>
                    <a:pt x="1021" y="17"/>
                  </a:lnTo>
                  <a:lnTo>
                    <a:pt x="1021" y="17"/>
                  </a:lnTo>
                  <a:lnTo>
                    <a:pt x="973" y="65"/>
                  </a:lnTo>
                  <a:lnTo>
                    <a:pt x="973" y="65"/>
                  </a:lnTo>
                  <a:lnTo>
                    <a:pt x="939" y="95"/>
                  </a:lnTo>
                  <a:lnTo>
                    <a:pt x="939" y="95"/>
                  </a:lnTo>
                  <a:lnTo>
                    <a:pt x="920" y="118"/>
                  </a:lnTo>
                  <a:lnTo>
                    <a:pt x="920" y="118"/>
                  </a:lnTo>
                  <a:lnTo>
                    <a:pt x="903" y="137"/>
                  </a:lnTo>
                  <a:lnTo>
                    <a:pt x="903" y="137"/>
                  </a:lnTo>
                  <a:lnTo>
                    <a:pt x="858" y="185"/>
                  </a:lnTo>
                  <a:lnTo>
                    <a:pt x="858" y="185"/>
                  </a:lnTo>
                  <a:lnTo>
                    <a:pt x="835" y="213"/>
                  </a:lnTo>
                  <a:lnTo>
                    <a:pt x="835" y="213"/>
                  </a:lnTo>
                  <a:lnTo>
                    <a:pt x="813" y="241"/>
                  </a:lnTo>
                  <a:lnTo>
                    <a:pt x="813" y="241"/>
                  </a:lnTo>
                  <a:lnTo>
                    <a:pt x="765" y="300"/>
                  </a:lnTo>
                  <a:lnTo>
                    <a:pt x="765" y="300"/>
                  </a:lnTo>
                  <a:lnTo>
                    <a:pt x="740" y="334"/>
                  </a:lnTo>
                  <a:lnTo>
                    <a:pt x="740" y="334"/>
                  </a:lnTo>
                  <a:lnTo>
                    <a:pt x="718" y="368"/>
                  </a:lnTo>
                  <a:lnTo>
                    <a:pt x="718" y="368"/>
                  </a:lnTo>
                  <a:lnTo>
                    <a:pt x="667" y="441"/>
                  </a:lnTo>
                  <a:lnTo>
                    <a:pt x="667" y="441"/>
                  </a:lnTo>
                  <a:lnTo>
                    <a:pt x="619" y="516"/>
                  </a:lnTo>
                  <a:lnTo>
                    <a:pt x="619" y="516"/>
                  </a:lnTo>
                  <a:lnTo>
                    <a:pt x="594" y="556"/>
                  </a:lnTo>
                  <a:lnTo>
                    <a:pt x="594" y="556"/>
                  </a:lnTo>
                  <a:lnTo>
                    <a:pt x="572" y="598"/>
                  </a:lnTo>
                  <a:lnTo>
                    <a:pt x="572" y="598"/>
                  </a:lnTo>
                  <a:lnTo>
                    <a:pt x="524" y="682"/>
                  </a:lnTo>
                  <a:lnTo>
                    <a:pt x="524" y="682"/>
                  </a:lnTo>
                  <a:lnTo>
                    <a:pt x="482" y="772"/>
                  </a:lnTo>
                  <a:lnTo>
                    <a:pt x="482" y="772"/>
                  </a:lnTo>
                  <a:lnTo>
                    <a:pt x="460" y="816"/>
                  </a:lnTo>
                  <a:lnTo>
                    <a:pt x="440" y="861"/>
                  </a:lnTo>
                  <a:lnTo>
                    <a:pt x="420" y="906"/>
                  </a:lnTo>
                  <a:lnTo>
                    <a:pt x="420" y="906"/>
                  </a:lnTo>
                  <a:lnTo>
                    <a:pt x="403" y="951"/>
                  </a:lnTo>
                  <a:lnTo>
                    <a:pt x="403" y="951"/>
                  </a:lnTo>
                  <a:lnTo>
                    <a:pt x="367" y="1044"/>
                  </a:lnTo>
                  <a:lnTo>
                    <a:pt x="367" y="1044"/>
                  </a:lnTo>
                  <a:lnTo>
                    <a:pt x="336" y="1134"/>
                  </a:lnTo>
                  <a:lnTo>
                    <a:pt x="336" y="1134"/>
                  </a:lnTo>
                  <a:lnTo>
                    <a:pt x="322" y="1178"/>
                  </a:lnTo>
                  <a:lnTo>
                    <a:pt x="322" y="1178"/>
                  </a:lnTo>
                  <a:lnTo>
                    <a:pt x="308" y="1223"/>
                  </a:lnTo>
                  <a:lnTo>
                    <a:pt x="308" y="1223"/>
                  </a:lnTo>
                  <a:lnTo>
                    <a:pt x="283" y="1310"/>
                  </a:lnTo>
                  <a:lnTo>
                    <a:pt x="283" y="1310"/>
                  </a:lnTo>
                  <a:lnTo>
                    <a:pt x="260" y="1394"/>
                  </a:lnTo>
                  <a:lnTo>
                    <a:pt x="260" y="1394"/>
                  </a:lnTo>
                  <a:lnTo>
                    <a:pt x="241" y="1476"/>
                  </a:lnTo>
                  <a:lnTo>
                    <a:pt x="241" y="1476"/>
                  </a:lnTo>
                  <a:lnTo>
                    <a:pt x="232" y="1521"/>
                  </a:lnTo>
                  <a:lnTo>
                    <a:pt x="232" y="1521"/>
                  </a:lnTo>
                  <a:lnTo>
                    <a:pt x="199" y="1532"/>
                  </a:lnTo>
                  <a:lnTo>
                    <a:pt x="199" y="1532"/>
                  </a:lnTo>
                  <a:lnTo>
                    <a:pt x="157" y="1549"/>
                  </a:lnTo>
                  <a:lnTo>
                    <a:pt x="157" y="1549"/>
                  </a:lnTo>
                  <a:lnTo>
                    <a:pt x="117" y="1560"/>
                  </a:lnTo>
                  <a:lnTo>
                    <a:pt x="117" y="1560"/>
                  </a:lnTo>
                  <a:lnTo>
                    <a:pt x="56" y="1582"/>
                  </a:lnTo>
                  <a:lnTo>
                    <a:pt x="56" y="1582"/>
                  </a:lnTo>
                  <a:lnTo>
                    <a:pt x="0" y="1599"/>
                  </a:lnTo>
                  <a:lnTo>
                    <a:pt x="0" y="1599"/>
                  </a:lnTo>
                  <a:lnTo>
                    <a:pt x="56" y="1591"/>
                  </a:lnTo>
                  <a:lnTo>
                    <a:pt x="56" y="1591"/>
                  </a:lnTo>
                  <a:lnTo>
                    <a:pt x="123" y="1577"/>
                  </a:lnTo>
                  <a:lnTo>
                    <a:pt x="123" y="1577"/>
                  </a:lnTo>
                  <a:lnTo>
                    <a:pt x="207" y="1557"/>
                  </a:lnTo>
                  <a:lnTo>
                    <a:pt x="207" y="1557"/>
                  </a:lnTo>
                  <a:lnTo>
                    <a:pt x="227" y="1552"/>
                  </a:lnTo>
                  <a:lnTo>
                    <a:pt x="227" y="1552"/>
                  </a:lnTo>
                  <a:lnTo>
                    <a:pt x="213" y="1622"/>
                  </a:lnTo>
                  <a:lnTo>
                    <a:pt x="202" y="1684"/>
                  </a:lnTo>
                  <a:lnTo>
                    <a:pt x="202" y="1684"/>
                  </a:lnTo>
                  <a:lnTo>
                    <a:pt x="188" y="1787"/>
                  </a:lnTo>
                  <a:lnTo>
                    <a:pt x="188" y="1787"/>
                  </a:lnTo>
                  <a:lnTo>
                    <a:pt x="182" y="1852"/>
                  </a:lnTo>
                  <a:lnTo>
                    <a:pt x="182" y="1852"/>
                  </a:lnTo>
                  <a:lnTo>
                    <a:pt x="179" y="1877"/>
                  </a:lnTo>
                  <a:lnTo>
                    <a:pt x="179" y="1877"/>
                  </a:lnTo>
                  <a:lnTo>
                    <a:pt x="182" y="1852"/>
                  </a:lnTo>
                  <a:lnTo>
                    <a:pt x="182" y="1852"/>
                  </a:lnTo>
                  <a:lnTo>
                    <a:pt x="196" y="1787"/>
                  </a:lnTo>
                  <a:lnTo>
                    <a:pt x="196" y="1787"/>
                  </a:lnTo>
                  <a:lnTo>
                    <a:pt x="218" y="1686"/>
                  </a:lnTo>
                  <a:lnTo>
                    <a:pt x="218" y="1686"/>
                  </a:lnTo>
                  <a:lnTo>
                    <a:pt x="227" y="1658"/>
                  </a:lnTo>
                  <a:lnTo>
                    <a:pt x="227" y="1658"/>
                  </a:lnTo>
                  <a:lnTo>
                    <a:pt x="235" y="1624"/>
                  </a:lnTo>
                  <a:lnTo>
                    <a:pt x="235" y="1624"/>
                  </a:lnTo>
                  <a:lnTo>
                    <a:pt x="249" y="1557"/>
                  </a:lnTo>
                  <a:lnTo>
                    <a:pt x="249" y="1557"/>
                  </a:lnTo>
                  <a:lnTo>
                    <a:pt x="255" y="1546"/>
                  </a:lnTo>
                  <a:lnTo>
                    <a:pt x="255" y="1546"/>
                  </a:lnTo>
                  <a:lnTo>
                    <a:pt x="305" y="1529"/>
                  </a:lnTo>
                  <a:lnTo>
                    <a:pt x="305" y="1529"/>
                  </a:lnTo>
                  <a:lnTo>
                    <a:pt x="359" y="1515"/>
                  </a:lnTo>
                  <a:lnTo>
                    <a:pt x="359" y="1515"/>
                  </a:lnTo>
                  <a:lnTo>
                    <a:pt x="412" y="1496"/>
                  </a:lnTo>
                  <a:lnTo>
                    <a:pt x="412" y="1496"/>
                  </a:lnTo>
                  <a:lnTo>
                    <a:pt x="440" y="1487"/>
                  </a:lnTo>
                  <a:lnTo>
                    <a:pt x="440" y="1487"/>
                  </a:lnTo>
                  <a:lnTo>
                    <a:pt x="471" y="1476"/>
                  </a:lnTo>
                  <a:lnTo>
                    <a:pt x="471" y="1476"/>
                  </a:lnTo>
                  <a:lnTo>
                    <a:pt x="527" y="1453"/>
                  </a:lnTo>
                  <a:lnTo>
                    <a:pt x="527" y="1453"/>
                  </a:lnTo>
                  <a:lnTo>
                    <a:pt x="586" y="1431"/>
                  </a:lnTo>
                  <a:lnTo>
                    <a:pt x="642" y="1403"/>
                  </a:lnTo>
                  <a:lnTo>
                    <a:pt x="642" y="1403"/>
                  </a:lnTo>
                  <a:lnTo>
                    <a:pt x="701" y="1378"/>
                  </a:lnTo>
                  <a:lnTo>
                    <a:pt x="757" y="1350"/>
                  </a:lnTo>
                  <a:lnTo>
                    <a:pt x="757" y="1350"/>
                  </a:lnTo>
                  <a:lnTo>
                    <a:pt x="810" y="1319"/>
                  </a:lnTo>
                  <a:lnTo>
                    <a:pt x="810" y="1319"/>
                  </a:lnTo>
                  <a:lnTo>
                    <a:pt x="835" y="1305"/>
                  </a:lnTo>
                  <a:lnTo>
                    <a:pt x="835" y="1305"/>
                  </a:lnTo>
                  <a:lnTo>
                    <a:pt x="861" y="1288"/>
                  </a:lnTo>
                  <a:lnTo>
                    <a:pt x="861" y="1288"/>
                  </a:lnTo>
                  <a:lnTo>
                    <a:pt x="911" y="1257"/>
                  </a:lnTo>
                  <a:lnTo>
                    <a:pt x="911" y="1257"/>
                  </a:lnTo>
                  <a:lnTo>
                    <a:pt x="956" y="1226"/>
                  </a:lnTo>
                  <a:lnTo>
                    <a:pt x="956" y="1226"/>
                  </a:lnTo>
                  <a:lnTo>
                    <a:pt x="979" y="1209"/>
                  </a:lnTo>
                  <a:lnTo>
                    <a:pt x="979" y="1209"/>
                  </a:lnTo>
                  <a:lnTo>
                    <a:pt x="1001" y="1195"/>
                  </a:lnTo>
                  <a:lnTo>
                    <a:pt x="1001" y="1195"/>
                  </a:lnTo>
                  <a:lnTo>
                    <a:pt x="1040" y="1164"/>
                  </a:lnTo>
                  <a:lnTo>
                    <a:pt x="1040" y="1164"/>
                  </a:lnTo>
                  <a:lnTo>
                    <a:pt x="1074" y="1136"/>
                  </a:lnTo>
                  <a:lnTo>
                    <a:pt x="1105" y="1108"/>
                  </a:lnTo>
                  <a:lnTo>
                    <a:pt x="1105" y="1108"/>
                  </a:lnTo>
                  <a:lnTo>
                    <a:pt x="1133" y="1086"/>
                  </a:lnTo>
                  <a:lnTo>
                    <a:pt x="1133" y="1086"/>
                  </a:lnTo>
                  <a:lnTo>
                    <a:pt x="1153" y="1063"/>
                  </a:lnTo>
                  <a:lnTo>
                    <a:pt x="1153" y="1063"/>
                  </a:lnTo>
                  <a:lnTo>
                    <a:pt x="1195" y="1021"/>
                  </a:lnTo>
                  <a:lnTo>
                    <a:pt x="1195" y="1021"/>
                  </a:lnTo>
                  <a:lnTo>
                    <a:pt x="1147" y="1055"/>
                  </a:lnTo>
                  <a:lnTo>
                    <a:pt x="1147" y="1055"/>
                  </a:lnTo>
                  <a:lnTo>
                    <a:pt x="1125" y="1075"/>
                  </a:lnTo>
                  <a:lnTo>
                    <a:pt x="1125" y="1075"/>
                  </a:lnTo>
                  <a:lnTo>
                    <a:pt x="1094" y="1094"/>
                  </a:lnTo>
                  <a:lnTo>
                    <a:pt x="1094" y="1094"/>
                  </a:lnTo>
                  <a:lnTo>
                    <a:pt x="1063" y="1120"/>
                  </a:lnTo>
                  <a:lnTo>
                    <a:pt x="1023" y="1145"/>
                  </a:lnTo>
                  <a:lnTo>
                    <a:pt x="1023" y="1145"/>
                  </a:lnTo>
                  <a:lnTo>
                    <a:pt x="984" y="1170"/>
                  </a:lnTo>
                  <a:lnTo>
                    <a:pt x="939" y="1198"/>
                  </a:lnTo>
                  <a:lnTo>
                    <a:pt x="939" y="1198"/>
                  </a:lnTo>
                  <a:lnTo>
                    <a:pt x="892" y="1226"/>
                  </a:lnTo>
                  <a:lnTo>
                    <a:pt x="892" y="1226"/>
                  </a:lnTo>
                  <a:lnTo>
                    <a:pt x="841" y="1254"/>
                  </a:lnTo>
                  <a:lnTo>
                    <a:pt x="841" y="1254"/>
                  </a:lnTo>
                  <a:lnTo>
                    <a:pt x="816" y="1268"/>
                  </a:lnTo>
                  <a:lnTo>
                    <a:pt x="816" y="1268"/>
                  </a:lnTo>
                  <a:lnTo>
                    <a:pt x="791" y="1282"/>
                  </a:lnTo>
                  <a:lnTo>
                    <a:pt x="791" y="1282"/>
                  </a:lnTo>
                  <a:lnTo>
                    <a:pt x="737" y="1310"/>
                  </a:lnTo>
                  <a:lnTo>
                    <a:pt x="737" y="1310"/>
                  </a:lnTo>
                  <a:lnTo>
                    <a:pt x="681" y="1338"/>
                  </a:lnTo>
                  <a:lnTo>
                    <a:pt x="625" y="1364"/>
                  </a:lnTo>
                  <a:lnTo>
                    <a:pt x="625" y="1364"/>
                  </a:lnTo>
                  <a:lnTo>
                    <a:pt x="569" y="1389"/>
                  </a:lnTo>
                  <a:lnTo>
                    <a:pt x="510" y="1414"/>
                  </a:lnTo>
                  <a:lnTo>
                    <a:pt x="510" y="1414"/>
                  </a:lnTo>
                  <a:lnTo>
                    <a:pt x="401" y="1459"/>
                  </a:lnTo>
                  <a:lnTo>
                    <a:pt x="401" y="1459"/>
                  </a:lnTo>
                  <a:lnTo>
                    <a:pt x="345" y="1482"/>
                  </a:lnTo>
                  <a:lnTo>
                    <a:pt x="345" y="1482"/>
                  </a:lnTo>
                  <a:lnTo>
                    <a:pt x="294" y="1498"/>
                  </a:lnTo>
                  <a:lnTo>
                    <a:pt x="294" y="1498"/>
                  </a:lnTo>
                  <a:lnTo>
                    <a:pt x="263" y="1510"/>
                  </a:lnTo>
                  <a:lnTo>
                    <a:pt x="263" y="1510"/>
                  </a:lnTo>
                  <a:lnTo>
                    <a:pt x="269" y="1484"/>
                  </a:lnTo>
                  <a:lnTo>
                    <a:pt x="269" y="1484"/>
                  </a:lnTo>
                  <a:lnTo>
                    <a:pt x="291" y="140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pic>
        <p:nvPicPr>
          <p:cNvPr id="202" name="Picture 2" descr="ttp://ww1.prweb.com/prfiles/2014/05/08/12513074/CLOUDPATH_v6_WhOnOra_Outlines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108" y="3120345"/>
            <a:ext cx="3133248" cy="1094188"/>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p:cNvGrpSpPr/>
          <p:nvPr/>
        </p:nvGrpSpPr>
        <p:grpSpPr>
          <a:xfrm rot="16200000">
            <a:off x="4012341" y="2262011"/>
            <a:ext cx="742964" cy="691435"/>
            <a:chOff x="3170907" y="1490837"/>
            <a:chExt cx="826104" cy="452234"/>
          </a:xfrm>
          <a:solidFill>
            <a:schemeClr val="tx2"/>
          </a:solidFill>
        </p:grpSpPr>
        <p:grpSp>
          <p:nvGrpSpPr>
            <p:cNvPr id="204" name="Group 203"/>
            <p:cNvGrpSpPr/>
            <p:nvPr/>
          </p:nvGrpSpPr>
          <p:grpSpPr>
            <a:xfrm>
              <a:off x="3173524" y="1490837"/>
              <a:ext cx="823487" cy="161382"/>
              <a:chOff x="3173524" y="1358757"/>
              <a:chExt cx="823487" cy="161382"/>
            </a:xfrm>
            <a:grpFill/>
          </p:grpSpPr>
          <p:sp>
            <p:nvSpPr>
              <p:cNvPr id="211"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2"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3"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4"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5"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05" name="Group 204"/>
            <p:cNvGrpSpPr/>
            <p:nvPr/>
          </p:nvGrpSpPr>
          <p:grpSpPr>
            <a:xfrm>
              <a:off x="3170907" y="1780816"/>
              <a:ext cx="823488" cy="162255"/>
              <a:chOff x="3170907" y="1862096"/>
              <a:chExt cx="823488" cy="162255"/>
            </a:xfrm>
            <a:grpFill/>
          </p:grpSpPr>
          <p:sp>
            <p:nvSpPr>
              <p:cNvPr id="206"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7"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8"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09"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10"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29" name="Group 228"/>
          <p:cNvGrpSpPr/>
          <p:nvPr/>
        </p:nvGrpSpPr>
        <p:grpSpPr>
          <a:xfrm rot="10800000">
            <a:off x="3164464" y="3326686"/>
            <a:ext cx="742964" cy="691435"/>
            <a:chOff x="3170907" y="1490837"/>
            <a:chExt cx="826104" cy="452234"/>
          </a:xfrm>
          <a:solidFill>
            <a:schemeClr val="tx2"/>
          </a:solidFill>
        </p:grpSpPr>
        <p:grpSp>
          <p:nvGrpSpPr>
            <p:cNvPr id="230" name="Group 229"/>
            <p:cNvGrpSpPr/>
            <p:nvPr/>
          </p:nvGrpSpPr>
          <p:grpSpPr>
            <a:xfrm>
              <a:off x="3173524" y="1490837"/>
              <a:ext cx="823487" cy="161382"/>
              <a:chOff x="3173524" y="1358757"/>
              <a:chExt cx="823487" cy="161382"/>
            </a:xfrm>
            <a:grpFill/>
          </p:grpSpPr>
          <p:sp>
            <p:nvSpPr>
              <p:cNvPr id="237"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8"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9"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0"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1"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31" name="Group 230"/>
            <p:cNvGrpSpPr/>
            <p:nvPr/>
          </p:nvGrpSpPr>
          <p:grpSpPr>
            <a:xfrm>
              <a:off x="3170907" y="1780816"/>
              <a:ext cx="823488" cy="162255"/>
              <a:chOff x="3170907" y="1862096"/>
              <a:chExt cx="823488" cy="162255"/>
            </a:xfrm>
            <a:grpFill/>
          </p:grpSpPr>
          <p:sp>
            <p:nvSpPr>
              <p:cNvPr id="232"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3"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4"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5"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36"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42" name="Group 241"/>
          <p:cNvGrpSpPr/>
          <p:nvPr/>
        </p:nvGrpSpPr>
        <p:grpSpPr>
          <a:xfrm rot="10800000">
            <a:off x="7647538" y="3215569"/>
            <a:ext cx="742964" cy="691435"/>
            <a:chOff x="3170907" y="1490837"/>
            <a:chExt cx="826104" cy="452234"/>
          </a:xfrm>
          <a:solidFill>
            <a:schemeClr val="tx2"/>
          </a:solidFill>
        </p:grpSpPr>
        <p:grpSp>
          <p:nvGrpSpPr>
            <p:cNvPr id="243" name="Group 242"/>
            <p:cNvGrpSpPr/>
            <p:nvPr/>
          </p:nvGrpSpPr>
          <p:grpSpPr>
            <a:xfrm>
              <a:off x="3173524" y="1490837"/>
              <a:ext cx="823487" cy="161382"/>
              <a:chOff x="3173524" y="1358757"/>
              <a:chExt cx="823487" cy="161382"/>
            </a:xfrm>
            <a:grpFill/>
          </p:grpSpPr>
          <p:sp>
            <p:nvSpPr>
              <p:cNvPr id="250"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51"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52"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53"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54"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44" name="Group 243"/>
            <p:cNvGrpSpPr/>
            <p:nvPr/>
          </p:nvGrpSpPr>
          <p:grpSpPr>
            <a:xfrm>
              <a:off x="3170907" y="1780816"/>
              <a:ext cx="823488" cy="162255"/>
              <a:chOff x="3170907" y="1862096"/>
              <a:chExt cx="823488" cy="162255"/>
            </a:xfrm>
            <a:grpFill/>
          </p:grpSpPr>
          <p:sp>
            <p:nvSpPr>
              <p:cNvPr id="245"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6"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7"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8"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49"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55" name="Group 254"/>
          <p:cNvGrpSpPr/>
          <p:nvPr/>
        </p:nvGrpSpPr>
        <p:grpSpPr>
          <a:xfrm rot="16200000">
            <a:off x="3986626" y="4403719"/>
            <a:ext cx="742964" cy="691435"/>
            <a:chOff x="3170907" y="1490837"/>
            <a:chExt cx="826104" cy="452234"/>
          </a:xfrm>
          <a:solidFill>
            <a:schemeClr val="tx2"/>
          </a:solidFill>
        </p:grpSpPr>
        <p:grpSp>
          <p:nvGrpSpPr>
            <p:cNvPr id="256" name="Group 255"/>
            <p:cNvGrpSpPr/>
            <p:nvPr/>
          </p:nvGrpSpPr>
          <p:grpSpPr>
            <a:xfrm>
              <a:off x="3173524" y="1490837"/>
              <a:ext cx="823487" cy="161382"/>
              <a:chOff x="3173524" y="1358757"/>
              <a:chExt cx="823487" cy="161382"/>
            </a:xfrm>
            <a:grpFill/>
          </p:grpSpPr>
          <p:sp>
            <p:nvSpPr>
              <p:cNvPr id="263"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4"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5"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6"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7"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57" name="Group 256"/>
            <p:cNvGrpSpPr/>
            <p:nvPr/>
          </p:nvGrpSpPr>
          <p:grpSpPr>
            <a:xfrm>
              <a:off x="3170907" y="1780816"/>
              <a:ext cx="823488" cy="162255"/>
              <a:chOff x="3170907" y="1862096"/>
              <a:chExt cx="823488" cy="162255"/>
            </a:xfrm>
            <a:grpFill/>
          </p:grpSpPr>
          <p:sp>
            <p:nvSpPr>
              <p:cNvPr id="258"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59"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0"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1"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62"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68" name="Group 267"/>
          <p:cNvGrpSpPr/>
          <p:nvPr/>
        </p:nvGrpSpPr>
        <p:grpSpPr>
          <a:xfrm rot="16200000">
            <a:off x="6906695" y="2218092"/>
            <a:ext cx="742964" cy="691435"/>
            <a:chOff x="3170907" y="1490837"/>
            <a:chExt cx="826104" cy="452234"/>
          </a:xfrm>
          <a:solidFill>
            <a:schemeClr val="tx2"/>
          </a:solidFill>
        </p:grpSpPr>
        <p:grpSp>
          <p:nvGrpSpPr>
            <p:cNvPr id="269" name="Group 268"/>
            <p:cNvGrpSpPr/>
            <p:nvPr/>
          </p:nvGrpSpPr>
          <p:grpSpPr>
            <a:xfrm>
              <a:off x="3173524" y="1490837"/>
              <a:ext cx="823487" cy="161382"/>
              <a:chOff x="3173524" y="1358757"/>
              <a:chExt cx="823487" cy="161382"/>
            </a:xfrm>
            <a:grpFill/>
          </p:grpSpPr>
          <p:sp>
            <p:nvSpPr>
              <p:cNvPr id="276"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7"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8"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9"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80"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70" name="Group 269"/>
            <p:cNvGrpSpPr/>
            <p:nvPr/>
          </p:nvGrpSpPr>
          <p:grpSpPr>
            <a:xfrm>
              <a:off x="3170907" y="1780816"/>
              <a:ext cx="823488" cy="162255"/>
              <a:chOff x="3170907" y="1862096"/>
              <a:chExt cx="823488" cy="162255"/>
            </a:xfrm>
            <a:grpFill/>
          </p:grpSpPr>
          <p:sp>
            <p:nvSpPr>
              <p:cNvPr id="271"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2"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3"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4"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75"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grpSp>
        <p:nvGrpSpPr>
          <p:cNvPr id="294" name="Group 293"/>
          <p:cNvGrpSpPr/>
          <p:nvPr/>
        </p:nvGrpSpPr>
        <p:grpSpPr>
          <a:xfrm rot="16200000">
            <a:off x="7153439" y="4409797"/>
            <a:ext cx="742964" cy="691435"/>
            <a:chOff x="3170907" y="1490837"/>
            <a:chExt cx="826104" cy="452234"/>
          </a:xfrm>
          <a:solidFill>
            <a:schemeClr val="tx2"/>
          </a:solidFill>
        </p:grpSpPr>
        <p:grpSp>
          <p:nvGrpSpPr>
            <p:cNvPr id="295" name="Group 294"/>
            <p:cNvGrpSpPr/>
            <p:nvPr/>
          </p:nvGrpSpPr>
          <p:grpSpPr>
            <a:xfrm>
              <a:off x="3173524" y="1490837"/>
              <a:ext cx="823487" cy="161382"/>
              <a:chOff x="3173524" y="1358757"/>
              <a:chExt cx="823487" cy="161382"/>
            </a:xfrm>
            <a:grpFill/>
          </p:grpSpPr>
          <p:sp>
            <p:nvSpPr>
              <p:cNvPr id="302" name="Freeform 5"/>
              <p:cNvSpPr>
                <a:spLocks noChangeArrowheads="1"/>
              </p:cNvSpPr>
              <p:nvPr/>
            </p:nvSpPr>
            <p:spPr bwMode="auto">
              <a:xfrm>
                <a:off x="3173524" y="1406735"/>
                <a:ext cx="697871" cy="30532"/>
              </a:xfrm>
              <a:custGeom>
                <a:avLst/>
                <a:gdLst>
                  <a:gd name="T0" fmla="*/ 551 w 3529"/>
                  <a:gd name="T1" fmla="*/ 143 h 155"/>
                  <a:gd name="T2" fmla="*/ 551 w 3529"/>
                  <a:gd name="T3" fmla="*/ 143 h 155"/>
                  <a:gd name="T4" fmla="*/ 817 w 3529"/>
                  <a:gd name="T5" fmla="*/ 138 h 155"/>
                  <a:gd name="T6" fmla="*/ 817 w 3529"/>
                  <a:gd name="T7" fmla="*/ 138 h 155"/>
                  <a:gd name="T8" fmla="*/ 1116 w 3529"/>
                  <a:gd name="T9" fmla="*/ 126 h 155"/>
                  <a:gd name="T10" fmla="*/ 1116 w 3529"/>
                  <a:gd name="T11" fmla="*/ 126 h 155"/>
                  <a:gd name="T12" fmla="*/ 1435 w 3529"/>
                  <a:gd name="T13" fmla="*/ 115 h 155"/>
                  <a:gd name="T14" fmla="*/ 1435 w 3529"/>
                  <a:gd name="T15" fmla="*/ 115 h 155"/>
                  <a:gd name="T16" fmla="*/ 1765 w 3529"/>
                  <a:gd name="T17" fmla="*/ 101 h 155"/>
                  <a:gd name="T18" fmla="*/ 1765 w 3529"/>
                  <a:gd name="T19" fmla="*/ 101 h 155"/>
                  <a:gd name="T20" fmla="*/ 2093 w 3529"/>
                  <a:gd name="T21" fmla="*/ 87 h 155"/>
                  <a:gd name="T22" fmla="*/ 2093 w 3529"/>
                  <a:gd name="T23" fmla="*/ 87 h 155"/>
                  <a:gd name="T24" fmla="*/ 2412 w 3529"/>
                  <a:gd name="T25" fmla="*/ 70 h 155"/>
                  <a:gd name="T26" fmla="*/ 2412 w 3529"/>
                  <a:gd name="T27" fmla="*/ 70 h 155"/>
                  <a:gd name="T28" fmla="*/ 2711 w 3529"/>
                  <a:gd name="T29" fmla="*/ 56 h 155"/>
                  <a:gd name="T30" fmla="*/ 2711 w 3529"/>
                  <a:gd name="T31" fmla="*/ 56 h 155"/>
                  <a:gd name="T32" fmla="*/ 2977 w 3529"/>
                  <a:gd name="T33" fmla="*/ 40 h 155"/>
                  <a:gd name="T34" fmla="*/ 2977 w 3529"/>
                  <a:gd name="T35" fmla="*/ 40 h 155"/>
                  <a:gd name="T36" fmla="*/ 3203 w 3529"/>
                  <a:gd name="T37" fmla="*/ 26 h 155"/>
                  <a:gd name="T38" fmla="*/ 3203 w 3529"/>
                  <a:gd name="T39" fmla="*/ 26 h 155"/>
                  <a:gd name="T40" fmla="*/ 3377 w 3529"/>
                  <a:gd name="T41" fmla="*/ 14 h 155"/>
                  <a:gd name="T42" fmla="*/ 3377 w 3529"/>
                  <a:gd name="T43" fmla="*/ 14 h 155"/>
                  <a:gd name="T44" fmla="*/ 3528 w 3529"/>
                  <a:gd name="T45" fmla="*/ 0 h 155"/>
                  <a:gd name="T46" fmla="*/ 3528 w 3529"/>
                  <a:gd name="T47" fmla="*/ 0 h 155"/>
                  <a:gd name="T48" fmla="*/ 3374 w 3529"/>
                  <a:gd name="T49" fmla="*/ 3 h 155"/>
                  <a:gd name="T50" fmla="*/ 3374 w 3529"/>
                  <a:gd name="T51" fmla="*/ 3 h 155"/>
                  <a:gd name="T52" fmla="*/ 3201 w 3529"/>
                  <a:gd name="T53" fmla="*/ 6 h 155"/>
                  <a:gd name="T54" fmla="*/ 3201 w 3529"/>
                  <a:gd name="T55" fmla="*/ 6 h 155"/>
                  <a:gd name="T56" fmla="*/ 2974 w 3529"/>
                  <a:gd name="T57" fmla="*/ 12 h 155"/>
                  <a:gd name="T58" fmla="*/ 2974 w 3529"/>
                  <a:gd name="T59" fmla="*/ 12 h 155"/>
                  <a:gd name="T60" fmla="*/ 2708 w 3529"/>
                  <a:gd name="T61" fmla="*/ 17 h 155"/>
                  <a:gd name="T62" fmla="*/ 2708 w 3529"/>
                  <a:gd name="T63" fmla="*/ 17 h 155"/>
                  <a:gd name="T64" fmla="*/ 2409 w 3529"/>
                  <a:gd name="T65" fmla="*/ 28 h 155"/>
                  <a:gd name="T66" fmla="*/ 2409 w 3529"/>
                  <a:gd name="T67" fmla="*/ 28 h 155"/>
                  <a:gd name="T68" fmla="*/ 2090 w 3529"/>
                  <a:gd name="T69" fmla="*/ 40 h 155"/>
                  <a:gd name="T70" fmla="*/ 2090 w 3529"/>
                  <a:gd name="T71" fmla="*/ 40 h 155"/>
                  <a:gd name="T72" fmla="*/ 1763 w 3529"/>
                  <a:gd name="T73" fmla="*/ 54 h 155"/>
                  <a:gd name="T74" fmla="*/ 1763 w 3529"/>
                  <a:gd name="T75" fmla="*/ 54 h 155"/>
                  <a:gd name="T76" fmla="*/ 1433 w 3529"/>
                  <a:gd name="T77" fmla="*/ 67 h 155"/>
                  <a:gd name="T78" fmla="*/ 1433 w 3529"/>
                  <a:gd name="T79" fmla="*/ 67 h 155"/>
                  <a:gd name="T80" fmla="*/ 1113 w 3529"/>
                  <a:gd name="T81" fmla="*/ 84 h 155"/>
                  <a:gd name="T82" fmla="*/ 1113 w 3529"/>
                  <a:gd name="T83" fmla="*/ 84 h 155"/>
                  <a:gd name="T84" fmla="*/ 817 w 3529"/>
                  <a:gd name="T85" fmla="*/ 98 h 155"/>
                  <a:gd name="T86" fmla="*/ 817 w 3529"/>
                  <a:gd name="T87" fmla="*/ 98 h 155"/>
                  <a:gd name="T88" fmla="*/ 551 w 3529"/>
                  <a:gd name="T89" fmla="*/ 115 h 155"/>
                  <a:gd name="T90" fmla="*/ 551 w 3529"/>
                  <a:gd name="T91" fmla="*/ 115 h 155"/>
                  <a:gd name="T92" fmla="*/ 151 w 3529"/>
                  <a:gd name="T93" fmla="*/ 143 h 155"/>
                  <a:gd name="T94" fmla="*/ 151 w 3529"/>
                  <a:gd name="T95" fmla="*/ 143 h 155"/>
                  <a:gd name="T96" fmla="*/ 0 w 3529"/>
                  <a:gd name="T97" fmla="*/ 154 h 155"/>
                  <a:gd name="T98" fmla="*/ 0 w 3529"/>
                  <a:gd name="T99" fmla="*/ 154 h 155"/>
                  <a:gd name="T100" fmla="*/ 151 w 3529"/>
                  <a:gd name="T101" fmla="*/ 152 h 155"/>
                  <a:gd name="T102" fmla="*/ 151 w 3529"/>
                  <a:gd name="T103" fmla="*/ 152 h 155"/>
                  <a:gd name="T104" fmla="*/ 551 w 3529"/>
                  <a:gd name="T105" fmla="*/ 14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5">
                    <a:moveTo>
                      <a:pt x="551" y="143"/>
                    </a:moveTo>
                    <a:lnTo>
                      <a:pt x="551" y="143"/>
                    </a:lnTo>
                    <a:lnTo>
                      <a:pt x="817" y="138"/>
                    </a:lnTo>
                    <a:lnTo>
                      <a:pt x="817" y="138"/>
                    </a:lnTo>
                    <a:lnTo>
                      <a:pt x="1116" y="126"/>
                    </a:lnTo>
                    <a:lnTo>
                      <a:pt x="1116" y="126"/>
                    </a:lnTo>
                    <a:lnTo>
                      <a:pt x="1435" y="115"/>
                    </a:lnTo>
                    <a:lnTo>
                      <a:pt x="1435" y="115"/>
                    </a:lnTo>
                    <a:lnTo>
                      <a:pt x="1765" y="101"/>
                    </a:lnTo>
                    <a:lnTo>
                      <a:pt x="1765" y="101"/>
                    </a:lnTo>
                    <a:lnTo>
                      <a:pt x="2093" y="87"/>
                    </a:lnTo>
                    <a:lnTo>
                      <a:pt x="2093" y="87"/>
                    </a:lnTo>
                    <a:lnTo>
                      <a:pt x="2412" y="70"/>
                    </a:lnTo>
                    <a:lnTo>
                      <a:pt x="2412" y="70"/>
                    </a:lnTo>
                    <a:lnTo>
                      <a:pt x="2711" y="56"/>
                    </a:lnTo>
                    <a:lnTo>
                      <a:pt x="2711" y="56"/>
                    </a:lnTo>
                    <a:lnTo>
                      <a:pt x="2977" y="40"/>
                    </a:lnTo>
                    <a:lnTo>
                      <a:pt x="2977" y="40"/>
                    </a:lnTo>
                    <a:lnTo>
                      <a:pt x="3203" y="26"/>
                    </a:lnTo>
                    <a:lnTo>
                      <a:pt x="3203" y="26"/>
                    </a:lnTo>
                    <a:lnTo>
                      <a:pt x="3377" y="14"/>
                    </a:lnTo>
                    <a:lnTo>
                      <a:pt x="3377" y="14"/>
                    </a:lnTo>
                    <a:lnTo>
                      <a:pt x="3528" y="0"/>
                    </a:lnTo>
                    <a:lnTo>
                      <a:pt x="3528" y="0"/>
                    </a:lnTo>
                    <a:lnTo>
                      <a:pt x="3374" y="3"/>
                    </a:lnTo>
                    <a:lnTo>
                      <a:pt x="3374" y="3"/>
                    </a:lnTo>
                    <a:lnTo>
                      <a:pt x="3201" y="6"/>
                    </a:lnTo>
                    <a:lnTo>
                      <a:pt x="3201" y="6"/>
                    </a:lnTo>
                    <a:lnTo>
                      <a:pt x="2974" y="12"/>
                    </a:lnTo>
                    <a:lnTo>
                      <a:pt x="2974" y="12"/>
                    </a:lnTo>
                    <a:lnTo>
                      <a:pt x="2708" y="17"/>
                    </a:lnTo>
                    <a:lnTo>
                      <a:pt x="2708" y="17"/>
                    </a:lnTo>
                    <a:lnTo>
                      <a:pt x="2409" y="28"/>
                    </a:lnTo>
                    <a:lnTo>
                      <a:pt x="2409" y="28"/>
                    </a:lnTo>
                    <a:lnTo>
                      <a:pt x="2090" y="40"/>
                    </a:lnTo>
                    <a:lnTo>
                      <a:pt x="2090" y="40"/>
                    </a:lnTo>
                    <a:lnTo>
                      <a:pt x="1763" y="54"/>
                    </a:lnTo>
                    <a:lnTo>
                      <a:pt x="1763" y="54"/>
                    </a:lnTo>
                    <a:lnTo>
                      <a:pt x="1433" y="67"/>
                    </a:lnTo>
                    <a:lnTo>
                      <a:pt x="1433" y="67"/>
                    </a:lnTo>
                    <a:lnTo>
                      <a:pt x="1113" y="84"/>
                    </a:lnTo>
                    <a:lnTo>
                      <a:pt x="1113" y="84"/>
                    </a:lnTo>
                    <a:lnTo>
                      <a:pt x="817" y="98"/>
                    </a:lnTo>
                    <a:lnTo>
                      <a:pt x="817" y="98"/>
                    </a:lnTo>
                    <a:lnTo>
                      <a:pt x="551" y="115"/>
                    </a:lnTo>
                    <a:lnTo>
                      <a:pt x="551" y="115"/>
                    </a:lnTo>
                    <a:lnTo>
                      <a:pt x="151" y="143"/>
                    </a:lnTo>
                    <a:lnTo>
                      <a:pt x="151" y="143"/>
                    </a:lnTo>
                    <a:lnTo>
                      <a:pt x="0" y="154"/>
                    </a:lnTo>
                    <a:lnTo>
                      <a:pt x="0" y="154"/>
                    </a:lnTo>
                    <a:lnTo>
                      <a:pt x="151" y="152"/>
                    </a:lnTo>
                    <a:lnTo>
                      <a:pt x="151" y="152"/>
                    </a:lnTo>
                    <a:lnTo>
                      <a:pt x="551" y="14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3" name="Freeform 6"/>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 name="T106" fmla="*/ 4141 w 4164"/>
                  <a:gd name="T107" fmla="*/ 389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close/>
                    <a:moveTo>
                      <a:pt x="3528" y="579"/>
                    </a:moveTo>
                    <a:lnTo>
                      <a:pt x="3528" y="579"/>
                    </a:lnTo>
                    <a:close/>
                    <a:moveTo>
                      <a:pt x="4141" y="389"/>
                    </a:moveTo>
                    <a:lnTo>
                      <a:pt x="4141" y="38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4" name="Freeform 7"/>
              <p:cNvSpPr>
                <a:spLocks noChangeArrowheads="1"/>
              </p:cNvSpPr>
              <p:nvPr/>
            </p:nvSpPr>
            <p:spPr bwMode="auto">
              <a:xfrm>
                <a:off x="3173524" y="1358757"/>
                <a:ext cx="823487" cy="161382"/>
              </a:xfrm>
              <a:custGeom>
                <a:avLst/>
                <a:gdLst>
                  <a:gd name="T0" fmla="*/ 4158 w 4164"/>
                  <a:gd name="T1" fmla="*/ 386 h 815"/>
                  <a:gd name="T2" fmla="*/ 4149 w 4164"/>
                  <a:gd name="T3" fmla="*/ 381 h 815"/>
                  <a:gd name="T4" fmla="*/ 3539 w 4164"/>
                  <a:gd name="T5" fmla="*/ 3 h 815"/>
                  <a:gd name="T6" fmla="*/ 3536 w 4164"/>
                  <a:gd name="T7" fmla="*/ 0 h 815"/>
                  <a:gd name="T8" fmla="*/ 3528 w 4164"/>
                  <a:gd name="T9" fmla="*/ 3 h 815"/>
                  <a:gd name="T10" fmla="*/ 3528 w 4164"/>
                  <a:gd name="T11" fmla="*/ 8 h 815"/>
                  <a:gd name="T12" fmla="*/ 3528 w 4164"/>
                  <a:gd name="T13" fmla="*/ 25 h 815"/>
                  <a:gd name="T14" fmla="*/ 3528 w 4164"/>
                  <a:gd name="T15" fmla="*/ 50 h 815"/>
                  <a:gd name="T16" fmla="*/ 3531 w 4164"/>
                  <a:gd name="T17" fmla="*/ 171 h 815"/>
                  <a:gd name="T18" fmla="*/ 3531 w 4164"/>
                  <a:gd name="T19" fmla="*/ 232 h 815"/>
                  <a:gd name="T20" fmla="*/ 3534 w 4164"/>
                  <a:gd name="T21" fmla="*/ 95 h 815"/>
                  <a:gd name="T22" fmla="*/ 3536 w 4164"/>
                  <a:gd name="T23" fmla="*/ 50 h 815"/>
                  <a:gd name="T24" fmla="*/ 3536 w 4164"/>
                  <a:gd name="T25" fmla="*/ 11 h 815"/>
                  <a:gd name="T26" fmla="*/ 4054 w 4164"/>
                  <a:gd name="T27" fmla="*/ 350 h 815"/>
                  <a:gd name="T28" fmla="*/ 4127 w 4164"/>
                  <a:gd name="T29" fmla="*/ 400 h 815"/>
                  <a:gd name="T30" fmla="*/ 4065 w 4164"/>
                  <a:gd name="T31" fmla="*/ 436 h 815"/>
                  <a:gd name="T32" fmla="*/ 3883 w 4164"/>
                  <a:gd name="T33" fmla="*/ 551 h 815"/>
                  <a:gd name="T34" fmla="*/ 3595 w 4164"/>
                  <a:gd name="T35" fmla="*/ 733 h 815"/>
                  <a:gd name="T36" fmla="*/ 3553 w 4164"/>
                  <a:gd name="T37" fmla="*/ 761 h 815"/>
                  <a:gd name="T38" fmla="*/ 3553 w 4164"/>
                  <a:gd name="T39" fmla="*/ 579 h 815"/>
                  <a:gd name="T40" fmla="*/ 3553 w 4164"/>
                  <a:gd name="T41" fmla="*/ 562 h 815"/>
                  <a:gd name="T42" fmla="*/ 3548 w 4164"/>
                  <a:gd name="T43" fmla="*/ 545 h 815"/>
                  <a:gd name="T44" fmla="*/ 3534 w 4164"/>
                  <a:gd name="T45" fmla="*/ 537 h 815"/>
                  <a:gd name="T46" fmla="*/ 3528 w 4164"/>
                  <a:gd name="T47" fmla="*/ 537 h 815"/>
                  <a:gd name="T48" fmla="*/ 3494 w 4164"/>
                  <a:gd name="T49" fmla="*/ 534 h 815"/>
                  <a:gd name="T50" fmla="*/ 3243 w 4164"/>
                  <a:gd name="T51" fmla="*/ 523 h 815"/>
                  <a:gd name="T52" fmla="*/ 2224 w 4164"/>
                  <a:gd name="T53" fmla="*/ 476 h 815"/>
                  <a:gd name="T54" fmla="*/ 1975 w 4164"/>
                  <a:gd name="T55" fmla="*/ 464 h 815"/>
                  <a:gd name="T56" fmla="*/ 1267 w 4164"/>
                  <a:gd name="T57" fmla="*/ 439 h 815"/>
                  <a:gd name="T58" fmla="*/ 853 w 4164"/>
                  <a:gd name="T59" fmla="*/ 425 h 815"/>
                  <a:gd name="T60" fmla="*/ 235 w 4164"/>
                  <a:gd name="T61" fmla="*/ 408 h 815"/>
                  <a:gd name="T62" fmla="*/ 62 w 4164"/>
                  <a:gd name="T63" fmla="*/ 403 h 815"/>
                  <a:gd name="T64" fmla="*/ 62 w 4164"/>
                  <a:gd name="T65" fmla="*/ 406 h 815"/>
                  <a:gd name="T66" fmla="*/ 235 w 4164"/>
                  <a:gd name="T67" fmla="*/ 417 h 815"/>
                  <a:gd name="T68" fmla="*/ 853 w 4164"/>
                  <a:gd name="T69" fmla="*/ 456 h 815"/>
                  <a:gd name="T70" fmla="*/ 1267 w 4164"/>
                  <a:gd name="T71" fmla="*/ 478 h 815"/>
                  <a:gd name="T72" fmla="*/ 1972 w 4164"/>
                  <a:gd name="T73" fmla="*/ 512 h 815"/>
                  <a:gd name="T74" fmla="*/ 2221 w 4164"/>
                  <a:gd name="T75" fmla="*/ 523 h 815"/>
                  <a:gd name="T76" fmla="*/ 3240 w 4164"/>
                  <a:gd name="T77" fmla="*/ 568 h 815"/>
                  <a:gd name="T78" fmla="*/ 3492 w 4164"/>
                  <a:gd name="T79" fmla="*/ 576 h 815"/>
                  <a:gd name="T80" fmla="*/ 3511 w 4164"/>
                  <a:gd name="T81" fmla="*/ 579 h 815"/>
                  <a:gd name="T82" fmla="*/ 3511 w 4164"/>
                  <a:gd name="T83" fmla="*/ 764 h 815"/>
                  <a:gd name="T84" fmla="*/ 3511 w 4164"/>
                  <a:gd name="T85" fmla="*/ 792 h 815"/>
                  <a:gd name="T86" fmla="*/ 3514 w 4164"/>
                  <a:gd name="T87" fmla="*/ 803 h 815"/>
                  <a:gd name="T88" fmla="*/ 3536 w 4164"/>
                  <a:gd name="T89" fmla="*/ 814 h 815"/>
                  <a:gd name="T90" fmla="*/ 3548 w 4164"/>
                  <a:gd name="T91" fmla="*/ 811 h 815"/>
                  <a:gd name="T92" fmla="*/ 3567 w 4164"/>
                  <a:gd name="T93" fmla="*/ 797 h 815"/>
                  <a:gd name="T94" fmla="*/ 3712 w 4164"/>
                  <a:gd name="T95" fmla="*/ 702 h 815"/>
                  <a:gd name="T96" fmla="*/ 3903 w 4164"/>
                  <a:gd name="T97" fmla="*/ 579 h 815"/>
                  <a:gd name="T98" fmla="*/ 4124 w 4164"/>
                  <a:gd name="T99" fmla="*/ 434 h 815"/>
                  <a:gd name="T100" fmla="*/ 4158 w 4164"/>
                  <a:gd name="T101" fmla="*/ 411 h 815"/>
                  <a:gd name="T102" fmla="*/ 4163 w 4164"/>
                  <a:gd name="T103" fmla="*/ 406 h 815"/>
                  <a:gd name="T104" fmla="*/ 4160 w 4164"/>
                  <a:gd name="T105" fmla="*/ 392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5">
                    <a:moveTo>
                      <a:pt x="4160" y="392"/>
                    </a:moveTo>
                    <a:lnTo>
                      <a:pt x="4160" y="392"/>
                    </a:lnTo>
                    <a:lnTo>
                      <a:pt x="4158" y="386"/>
                    </a:lnTo>
                    <a:lnTo>
                      <a:pt x="4155" y="386"/>
                    </a:lnTo>
                    <a:lnTo>
                      <a:pt x="4149" y="381"/>
                    </a:lnTo>
                    <a:lnTo>
                      <a:pt x="4149" y="381"/>
                    </a:lnTo>
                    <a:lnTo>
                      <a:pt x="4065" y="330"/>
                    </a:lnTo>
                    <a:lnTo>
                      <a:pt x="4065" y="330"/>
                    </a:lnTo>
                    <a:lnTo>
                      <a:pt x="3539" y="3"/>
                    </a:lnTo>
                    <a:lnTo>
                      <a:pt x="3536" y="0"/>
                    </a:lnTo>
                    <a:lnTo>
                      <a:pt x="3536" y="0"/>
                    </a:lnTo>
                    <a:lnTo>
                      <a:pt x="3536" y="0"/>
                    </a:lnTo>
                    <a:lnTo>
                      <a:pt x="3531" y="0"/>
                    </a:lnTo>
                    <a:lnTo>
                      <a:pt x="3531" y="0"/>
                    </a:lnTo>
                    <a:lnTo>
                      <a:pt x="3528" y="3"/>
                    </a:lnTo>
                    <a:lnTo>
                      <a:pt x="3528" y="3"/>
                    </a:lnTo>
                    <a:lnTo>
                      <a:pt x="3528" y="5"/>
                    </a:lnTo>
                    <a:lnTo>
                      <a:pt x="3528" y="8"/>
                    </a:lnTo>
                    <a:lnTo>
                      <a:pt x="3528" y="11"/>
                    </a:lnTo>
                    <a:lnTo>
                      <a:pt x="3528" y="11"/>
                    </a:lnTo>
                    <a:lnTo>
                      <a:pt x="3528" y="25"/>
                    </a:lnTo>
                    <a:lnTo>
                      <a:pt x="3528" y="25"/>
                    </a:lnTo>
                    <a:lnTo>
                      <a:pt x="3528" y="50"/>
                    </a:lnTo>
                    <a:lnTo>
                      <a:pt x="3528" y="50"/>
                    </a:lnTo>
                    <a:lnTo>
                      <a:pt x="3531" y="95"/>
                    </a:lnTo>
                    <a:lnTo>
                      <a:pt x="3531" y="95"/>
                    </a:lnTo>
                    <a:lnTo>
                      <a:pt x="3531" y="171"/>
                    </a:lnTo>
                    <a:lnTo>
                      <a:pt x="3531" y="171"/>
                    </a:lnTo>
                    <a:lnTo>
                      <a:pt x="3531" y="232"/>
                    </a:lnTo>
                    <a:lnTo>
                      <a:pt x="3531" y="232"/>
                    </a:lnTo>
                    <a:lnTo>
                      <a:pt x="3534" y="171"/>
                    </a:lnTo>
                    <a:lnTo>
                      <a:pt x="3534" y="171"/>
                    </a:lnTo>
                    <a:lnTo>
                      <a:pt x="3534" y="95"/>
                    </a:lnTo>
                    <a:lnTo>
                      <a:pt x="3534" y="95"/>
                    </a:lnTo>
                    <a:lnTo>
                      <a:pt x="3536" y="50"/>
                    </a:lnTo>
                    <a:lnTo>
                      <a:pt x="3536" y="50"/>
                    </a:lnTo>
                    <a:lnTo>
                      <a:pt x="3536" y="25"/>
                    </a:lnTo>
                    <a:lnTo>
                      <a:pt x="3536" y="25"/>
                    </a:lnTo>
                    <a:lnTo>
                      <a:pt x="3536" y="11"/>
                    </a:lnTo>
                    <a:lnTo>
                      <a:pt x="3536" y="11"/>
                    </a:lnTo>
                    <a:lnTo>
                      <a:pt x="3536" y="11"/>
                    </a:lnTo>
                    <a:lnTo>
                      <a:pt x="4054" y="350"/>
                    </a:lnTo>
                    <a:lnTo>
                      <a:pt x="4054" y="350"/>
                    </a:lnTo>
                    <a:lnTo>
                      <a:pt x="4127" y="400"/>
                    </a:lnTo>
                    <a:lnTo>
                      <a:pt x="4127" y="400"/>
                    </a:lnTo>
                    <a:lnTo>
                      <a:pt x="4110" y="408"/>
                    </a:lnTo>
                    <a:lnTo>
                      <a:pt x="4110" y="408"/>
                    </a:lnTo>
                    <a:lnTo>
                      <a:pt x="4065" y="436"/>
                    </a:lnTo>
                    <a:lnTo>
                      <a:pt x="4065" y="436"/>
                    </a:lnTo>
                    <a:lnTo>
                      <a:pt x="3883" y="551"/>
                    </a:lnTo>
                    <a:lnTo>
                      <a:pt x="3883" y="551"/>
                    </a:lnTo>
                    <a:lnTo>
                      <a:pt x="3693" y="671"/>
                    </a:lnTo>
                    <a:lnTo>
                      <a:pt x="3693" y="671"/>
                    </a:lnTo>
                    <a:lnTo>
                      <a:pt x="3595" y="733"/>
                    </a:lnTo>
                    <a:lnTo>
                      <a:pt x="3595" y="733"/>
                    </a:lnTo>
                    <a:lnTo>
                      <a:pt x="3553" y="761"/>
                    </a:lnTo>
                    <a:lnTo>
                      <a:pt x="3553" y="761"/>
                    </a:lnTo>
                    <a:lnTo>
                      <a:pt x="3553" y="641"/>
                    </a:lnTo>
                    <a:lnTo>
                      <a:pt x="3553" y="641"/>
                    </a:lnTo>
                    <a:lnTo>
                      <a:pt x="3553" y="579"/>
                    </a:lnTo>
                    <a:lnTo>
                      <a:pt x="3553" y="565"/>
                    </a:lnTo>
                    <a:lnTo>
                      <a:pt x="3553" y="562"/>
                    </a:lnTo>
                    <a:lnTo>
                      <a:pt x="3553" y="562"/>
                    </a:lnTo>
                    <a:lnTo>
                      <a:pt x="3550" y="551"/>
                    </a:lnTo>
                    <a:lnTo>
                      <a:pt x="3550" y="551"/>
                    </a:lnTo>
                    <a:lnTo>
                      <a:pt x="3548" y="545"/>
                    </a:lnTo>
                    <a:lnTo>
                      <a:pt x="3542" y="540"/>
                    </a:lnTo>
                    <a:lnTo>
                      <a:pt x="3542" y="540"/>
                    </a:lnTo>
                    <a:lnTo>
                      <a:pt x="3534" y="537"/>
                    </a:lnTo>
                    <a:lnTo>
                      <a:pt x="3531" y="537"/>
                    </a:lnTo>
                    <a:lnTo>
                      <a:pt x="3531" y="537"/>
                    </a:lnTo>
                    <a:lnTo>
                      <a:pt x="3528" y="537"/>
                    </a:lnTo>
                    <a:lnTo>
                      <a:pt x="3525" y="537"/>
                    </a:lnTo>
                    <a:lnTo>
                      <a:pt x="3525" y="537"/>
                    </a:lnTo>
                    <a:lnTo>
                      <a:pt x="3494" y="534"/>
                    </a:lnTo>
                    <a:lnTo>
                      <a:pt x="3494" y="534"/>
                    </a:lnTo>
                    <a:lnTo>
                      <a:pt x="3243" y="523"/>
                    </a:lnTo>
                    <a:lnTo>
                      <a:pt x="3243" y="523"/>
                    </a:lnTo>
                    <a:lnTo>
                      <a:pt x="2733" y="498"/>
                    </a:lnTo>
                    <a:lnTo>
                      <a:pt x="2733" y="498"/>
                    </a:lnTo>
                    <a:lnTo>
                      <a:pt x="2224" y="476"/>
                    </a:lnTo>
                    <a:lnTo>
                      <a:pt x="2224" y="476"/>
                    </a:lnTo>
                    <a:lnTo>
                      <a:pt x="1975" y="464"/>
                    </a:lnTo>
                    <a:lnTo>
                      <a:pt x="1975" y="464"/>
                    </a:lnTo>
                    <a:lnTo>
                      <a:pt x="1729" y="456"/>
                    </a:lnTo>
                    <a:lnTo>
                      <a:pt x="1729" y="456"/>
                    </a:lnTo>
                    <a:lnTo>
                      <a:pt x="1267" y="439"/>
                    </a:lnTo>
                    <a:lnTo>
                      <a:pt x="1267" y="439"/>
                    </a:lnTo>
                    <a:lnTo>
                      <a:pt x="853" y="425"/>
                    </a:lnTo>
                    <a:lnTo>
                      <a:pt x="853" y="425"/>
                    </a:lnTo>
                    <a:lnTo>
                      <a:pt x="503" y="414"/>
                    </a:lnTo>
                    <a:lnTo>
                      <a:pt x="503" y="414"/>
                    </a:lnTo>
                    <a:lnTo>
                      <a:pt x="235" y="408"/>
                    </a:lnTo>
                    <a:lnTo>
                      <a:pt x="235" y="408"/>
                    </a:lnTo>
                    <a:lnTo>
                      <a:pt x="62" y="403"/>
                    </a:lnTo>
                    <a:lnTo>
                      <a:pt x="62" y="403"/>
                    </a:lnTo>
                    <a:lnTo>
                      <a:pt x="0" y="403"/>
                    </a:lnTo>
                    <a:lnTo>
                      <a:pt x="0" y="403"/>
                    </a:lnTo>
                    <a:lnTo>
                      <a:pt x="62" y="406"/>
                    </a:lnTo>
                    <a:lnTo>
                      <a:pt x="62" y="406"/>
                    </a:lnTo>
                    <a:lnTo>
                      <a:pt x="235" y="417"/>
                    </a:lnTo>
                    <a:lnTo>
                      <a:pt x="235" y="417"/>
                    </a:lnTo>
                    <a:lnTo>
                      <a:pt x="503" y="434"/>
                    </a:lnTo>
                    <a:lnTo>
                      <a:pt x="503" y="434"/>
                    </a:lnTo>
                    <a:lnTo>
                      <a:pt x="853" y="456"/>
                    </a:lnTo>
                    <a:lnTo>
                      <a:pt x="853" y="456"/>
                    </a:lnTo>
                    <a:lnTo>
                      <a:pt x="1267" y="478"/>
                    </a:lnTo>
                    <a:lnTo>
                      <a:pt x="1267" y="478"/>
                    </a:lnTo>
                    <a:lnTo>
                      <a:pt x="1729" y="501"/>
                    </a:lnTo>
                    <a:lnTo>
                      <a:pt x="1729" y="501"/>
                    </a:lnTo>
                    <a:lnTo>
                      <a:pt x="1972" y="512"/>
                    </a:lnTo>
                    <a:lnTo>
                      <a:pt x="1972" y="512"/>
                    </a:lnTo>
                    <a:lnTo>
                      <a:pt x="2221" y="523"/>
                    </a:lnTo>
                    <a:lnTo>
                      <a:pt x="2221" y="523"/>
                    </a:lnTo>
                    <a:lnTo>
                      <a:pt x="2730" y="545"/>
                    </a:lnTo>
                    <a:lnTo>
                      <a:pt x="2730" y="545"/>
                    </a:lnTo>
                    <a:lnTo>
                      <a:pt x="3240" y="568"/>
                    </a:lnTo>
                    <a:lnTo>
                      <a:pt x="3240" y="568"/>
                    </a:lnTo>
                    <a:lnTo>
                      <a:pt x="3492" y="576"/>
                    </a:lnTo>
                    <a:lnTo>
                      <a:pt x="3492" y="576"/>
                    </a:lnTo>
                    <a:lnTo>
                      <a:pt x="3511" y="579"/>
                    </a:lnTo>
                    <a:lnTo>
                      <a:pt x="3511" y="579"/>
                    </a:lnTo>
                    <a:lnTo>
                      <a:pt x="3511" y="579"/>
                    </a:lnTo>
                    <a:lnTo>
                      <a:pt x="3511" y="641"/>
                    </a:lnTo>
                    <a:lnTo>
                      <a:pt x="3511" y="641"/>
                    </a:lnTo>
                    <a:lnTo>
                      <a:pt x="3511" y="764"/>
                    </a:lnTo>
                    <a:lnTo>
                      <a:pt x="3511" y="764"/>
                    </a:lnTo>
                    <a:lnTo>
                      <a:pt x="3511" y="792"/>
                    </a:lnTo>
                    <a:lnTo>
                      <a:pt x="3511" y="792"/>
                    </a:lnTo>
                    <a:lnTo>
                      <a:pt x="3511" y="797"/>
                    </a:lnTo>
                    <a:lnTo>
                      <a:pt x="3511" y="797"/>
                    </a:lnTo>
                    <a:lnTo>
                      <a:pt x="3514" y="803"/>
                    </a:lnTo>
                    <a:lnTo>
                      <a:pt x="3517" y="808"/>
                    </a:lnTo>
                    <a:lnTo>
                      <a:pt x="3525" y="814"/>
                    </a:lnTo>
                    <a:lnTo>
                      <a:pt x="3536" y="814"/>
                    </a:lnTo>
                    <a:lnTo>
                      <a:pt x="3536" y="814"/>
                    </a:lnTo>
                    <a:lnTo>
                      <a:pt x="3545" y="811"/>
                    </a:lnTo>
                    <a:lnTo>
                      <a:pt x="3548" y="811"/>
                    </a:lnTo>
                    <a:lnTo>
                      <a:pt x="3553" y="806"/>
                    </a:lnTo>
                    <a:lnTo>
                      <a:pt x="3567" y="797"/>
                    </a:lnTo>
                    <a:lnTo>
                      <a:pt x="3567" y="797"/>
                    </a:lnTo>
                    <a:lnTo>
                      <a:pt x="3615" y="767"/>
                    </a:lnTo>
                    <a:lnTo>
                      <a:pt x="3615" y="767"/>
                    </a:lnTo>
                    <a:lnTo>
                      <a:pt x="3712" y="702"/>
                    </a:lnTo>
                    <a:lnTo>
                      <a:pt x="3712" y="702"/>
                    </a:lnTo>
                    <a:lnTo>
                      <a:pt x="3903" y="579"/>
                    </a:lnTo>
                    <a:lnTo>
                      <a:pt x="3903" y="579"/>
                    </a:lnTo>
                    <a:lnTo>
                      <a:pt x="4082" y="461"/>
                    </a:lnTo>
                    <a:lnTo>
                      <a:pt x="4082" y="461"/>
                    </a:lnTo>
                    <a:lnTo>
                      <a:pt x="4124" y="434"/>
                    </a:lnTo>
                    <a:lnTo>
                      <a:pt x="4124" y="434"/>
                    </a:lnTo>
                    <a:lnTo>
                      <a:pt x="4146" y="420"/>
                    </a:lnTo>
                    <a:lnTo>
                      <a:pt x="4158" y="411"/>
                    </a:lnTo>
                    <a:lnTo>
                      <a:pt x="4158" y="411"/>
                    </a:lnTo>
                    <a:lnTo>
                      <a:pt x="4158" y="411"/>
                    </a:lnTo>
                    <a:lnTo>
                      <a:pt x="4163" y="406"/>
                    </a:lnTo>
                    <a:lnTo>
                      <a:pt x="4163" y="406"/>
                    </a:lnTo>
                    <a:lnTo>
                      <a:pt x="4163" y="397"/>
                    </a:lnTo>
                    <a:lnTo>
                      <a:pt x="4160" y="39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5" name="Freeform 8"/>
              <p:cNvSpPr>
                <a:spLocks noChangeArrowheads="1"/>
              </p:cNvSpPr>
              <p:nvPr/>
            </p:nvSpPr>
            <p:spPr bwMode="auto">
              <a:xfrm>
                <a:off x="3871394" y="1473906"/>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6" name="Freeform 9"/>
              <p:cNvSpPr>
                <a:spLocks noChangeArrowheads="1"/>
              </p:cNvSpPr>
              <p:nvPr/>
            </p:nvSpPr>
            <p:spPr bwMode="auto">
              <a:xfrm>
                <a:off x="3993522" y="1436395"/>
                <a:ext cx="873"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nvGrpSpPr>
            <p:cNvPr id="296" name="Group 295"/>
            <p:cNvGrpSpPr/>
            <p:nvPr/>
          </p:nvGrpSpPr>
          <p:grpSpPr>
            <a:xfrm>
              <a:off x="3170907" y="1780816"/>
              <a:ext cx="823488" cy="162255"/>
              <a:chOff x="3170907" y="1862096"/>
              <a:chExt cx="823488" cy="162255"/>
            </a:xfrm>
            <a:grpFill/>
          </p:grpSpPr>
          <p:sp>
            <p:nvSpPr>
              <p:cNvPr id="297" name="Freeform 14"/>
              <p:cNvSpPr>
                <a:spLocks noChangeArrowheads="1"/>
              </p:cNvSpPr>
              <p:nvPr/>
            </p:nvSpPr>
            <p:spPr bwMode="auto">
              <a:xfrm>
                <a:off x="3296524" y="1910947"/>
                <a:ext cx="697871" cy="29660"/>
              </a:xfrm>
              <a:custGeom>
                <a:avLst/>
                <a:gdLst>
                  <a:gd name="T0" fmla="*/ 327 w 3529"/>
                  <a:gd name="T1" fmla="*/ 25 h 152"/>
                  <a:gd name="T2" fmla="*/ 327 w 3529"/>
                  <a:gd name="T3" fmla="*/ 25 h 152"/>
                  <a:gd name="T4" fmla="*/ 551 w 3529"/>
                  <a:gd name="T5" fmla="*/ 39 h 152"/>
                  <a:gd name="T6" fmla="*/ 551 w 3529"/>
                  <a:gd name="T7" fmla="*/ 39 h 152"/>
                  <a:gd name="T8" fmla="*/ 820 w 3529"/>
                  <a:gd name="T9" fmla="*/ 53 h 152"/>
                  <a:gd name="T10" fmla="*/ 820 w 3529"/>
                  <a:gd name="T11" fmla="*/ 53 h 152"/>
                  <a:gd name="T12" fmla="*/ 1116 w 3529"/>
                  <a:gd name="T13" fmla="*/ 70 h 152"/>
                  <a:gd name="T14" fmla="*/ 1116 w 3529"/>
                  <a:gd name="T15" fmla="*/ 70 h 152"/>
                  <a:gd name="T16" fmla="*/ 1435 w 3529"/>
                  <a:gd name="T17" fmla="*/ 87 h 152"/>
                  <a:gd name="T18" fmla="*/ 1435 w 3529"/>
                  <a:gd name="T19" fmla="*/ 87 h 152"/>
                  <a:gd name="T20" fmla="*/ 1766 w 3529"/>
                  <a:gd name="T21" fmla="*/ 100 h 152"/>
                  <a:gd name="T22" fmla="*/ 1766 w 3529"/>
                  <a:gd name="T23" fmla="*/ 100 h 152"/>
                  <a:gd name="T24" fmla="*/ 2093 w 3529"/>
                  <a:gd name="T25" fmla="*/ 114 h 152"/>
                  <a:gd name="T26" fmla="*/ 2093 w 3529"/>
                  <a:gd name="T27" fmla="*/ 114 h 152"/>
                  <a:gd name="T28" fmla="*/ 2412 w 3529"/>
                  <a:gd name="T29" fmla="*/ 126 h 152"/>
                  <a:gd name="T30" fmla="*/ 2412 w 3529"/>
                  <a:gd name="T31" fmla="*/ 126 h 152"/>
                  <a:gd name="T32" fmla="*/ 2711 w 3529"/>
                  <a:gd name="T33" fmla="*/ 134 h 152"/>
                  <a:gd name="T34" fmla="*/ 2711 w 3529"/>
                  <a:gd name="T35" fmla="*/ 134 h 152"/>
                  <a:gd name="T36" fmla="*/ 2977 w 3529"/>
                  <a:gd name="T37" fmla="*/ 142 h 152"/>
                  <a:gd name="T38" fmla="*/ 2977 w 3529"/>
                  <a:gd name="T39" fmla="*/ 142 h 152"/>
                  <a:gd name="T40" fmla="*/ 3377 w 3529"/>
                  <a:gd name="T41" fmla="*/ 151 h 152"/>
                  <a:gd name="T42" fmla="*/ 3377 w 3529"/>
                  <a:gd name="T43" fmla="*/ 151 h 152"/>
                  <a:gd name="T44" fmla="*/ 3528 w 3529"/>
                  <a:gd name="T45" fmla="*/ 151 h 152"/>
                  <a:gd name="T46" fmla="*/ 3528 w 3529"/>
                  <a:gd name="T47" fmla="*/ 151 h 152"/>
                  <a:gd name="T48" fmla="*/ 3377 w 3529"/>
                  <a:gd name="T49" fmla="*/ 139 h 152"/>
                  <a:gd name="T50" fmla="*/ 3377 w 3529"/>
                  <a:gd name="T51" fmla="*/ 139 h 152"/>
                  <a:gd name="T52" fmla="*/ 2980 w 3529"/>
                  <a:gd name="T53" fmla="*/ 114 h 152"/>
                  <a:gd name="T54" fmla="*/ 2980 w 3529"/>
                  <a:gd name="T55" fmla="*/ 114 h 152"/>
                  <a:gd name="T56" fmla="*/ 2711 w 3529"/>
                  <a:gd name="T57" fmla="*/ 98 h 152"/>
                  <a:gd name="T58" fmla="*/ 2711 w 3529"/>
                  <a:gd name="T59" fmla="*/ 98 h 152"/>
                  <a:gd name="T60" fmla="*/ 2415 w 3529"/>
                  <a:gd name="T61" fmla="*/ 84 h 152"/>
                  <a:gd name="T62" fmla="*/ 2415 w 3529"/>
                  <a:gd name="T63" fmla="*/ 84 h 152"/>
                  <a:gd name="T64" fmla="*/ 2096 w 3529"/>
                  <a:gd name="T65" fmla="*/ 67 h 152"/>
                  <a:gd name="T66" fmla="*/ 2096 w 3529"/>
                  <a:gd name="T67" fmla="*/ 67 h 152"/>
                  <a:gd name="T68" fmla="*/ 1766 w 3529"/>
                  <a:gd name="T69" fmla="*/ 53 h 152"/>
                  <a:gd name="T70" fmla="*/ 1766 w 3529"/>
                  <a:gd name="T71" fmla="*/ 53 h 152"/>
                  <a:gd name="T72" fmla="*/ 1438 w 3529"/>
                  <a:gd name="T73" fmla="*/ 39 h 152"/>
                  <a:gd name="T74" fmla="*/ 1438 w 3529"/>
                  <a:gd name="T75" fmla="*/ 39 h 152"/>
                  <a:gd name="T76" fmla="*/ 1119 w 3529"/>
                  <a:gd name="T77" fmla="*/ 28 h 152"/>
                  <a:gd name="T78" fmla="*/ 1119 w 3529"/>
                  <a:gd name="T79" fmla="*/ 28 h 152"/>
                  <a:gd name="T80" fmla="*/ 820 w 3529"/>
                  <a:gd name="T81" fmla="*/ 16 h 152"/>
                  <a:gd name="T82" fmla="*/ 820 w 3529"/>
                  <a:gd name="T83" fmla="*/ 16 h 152"/>
                  <a:gd name="T84" fmla="*/ 554 w 3529"/>
                  <a:gd name="T85" fmla="*/ 11 h 152"/>
                  <a:gd name="T86" fmla="*/ 554 w 3529"/>
                  <a:gd name="T87" fmla="*/ 11 h 152"/>
                  <a:gd name="T88" fmla="*/ 327 w 3529"/>
                  <a:gd name="T89" fmla="*/ 5 h 152"/>
                  <a:gd name="T90" fmla="*/ 327 w 3529"/>
                  <a:gd name="T91" fmla="*/ 5 h 152"/>
                  <a:gd name="T92" fmla="*/ 154 w 3529"/>
                  <a:gd name="T93" fmla="*/ 2 h 152"/>
                  <a:gd name="T94" fmla="*/ 154 w 3529"/>
                  <a:gd name="T95" fmla="*/ 2 h 152"/>
                  <a:gd name="T96" fmla="*/ 0 w 3529"/>
                  <a:gd name="T97" fmla="*/ 0 h 152"/>
                  <a:gd name="T98" fmla="*/ 0 w 3529"/>
                  <a:gd name="T99" fmla="*/ 0 h 152"/>
                  <a:gd name="T100" fmla="*/ 151 w 3529"/>
                  <a:gd name="T101" fmla="*/ 11 h 152"/>
                  <a:gd name="T102" fmla="*/ 151 w 3529"/>
                  <a:gd name="T103" fmla="*/ 11 h 152"/>
                  <a:gd name="T104" fmla="*/ 327 w 3529"/>
                  <a:gd name="T105" fmla="*/ 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9" h="152">
                    <a:moveTo>
                      <a:pt x="327" y="25"/>
                    </a:moveTo>
                    <a:lnTo>
                      <a:pt x="327" y="25"/>
                    </a:lnTo>
                    <a:lnTo>
                      <a:pt x="551" y="39"/>
                    </a:lnTo>
                    <a:lnTo>
                      <a:pt x="551" y="39"/>
                    </a:lnTo>
                    <a:lnTo>
                      <a:pt x="820" y="53"/>
                    </a:lnTo>
                    <a:lnTo>
                      <a:pt x="820" y="53"/>
                    </a:lnTo>
                    <a:lnTo>
                      <a:pt x="1116" y="70"/>
                    </a:lnTo>
                    <a:lnTo>
                      <a:pt x="1116" y="70"/>
                    </a:lnTo>
                    <a:lnTo>
                      <a:pt x="1435" y="87"/>
                    </a:lnTo>
                    <a:lnTo>
                      <a:pt x="1435" y="87"/>
                    </a:lnTo>
                    <a:lnTo>
                      <a:pt x="1766" y="100"/>
                    </a:lnTo>
                    <a:lnTo>
                      <a:pt x="1766" y="100"/>
                    </a:lnTo>
                    <a:lnTo>
                      <a:pt x="2093" y="114"/>
                    </a:lnTo>
                    <a:lnTo>
                      <a:pt x="2093" y="114"/>
                    </a:lnTo>
                    <a:lnTo>
                      <a:pt x="2412" y="126"/>
                    </a:lnTo>
                    <a:lnTo>
                      <a:pt x="2412" y="126"/>
                    </a:lnTo>
                    <a:lnTo>
                      <a:pt x="2711" y="134"/>
                    </a:lnTo>
                    <a:lnTo>
                      <a:pt x="2711" y="134"/>
                    </a:lnTo>
                    <a:lnTo>
                      <a:pt x="2977" y="142"/>
                    </a:lnTo>
                    <a:lnTo>
                      <a:pt x="2977" y="142"/>
                    </a:lnTo>
                    <a:lnTo>
                      <a:pt x="3377" y="151"/>
                    </a:lnTo>
                    <a:lnTo>
                      <a:pt x="3377" y="151"/>
                    </a:lnTo>
                    <a:lnTo>
                      <a:pt x="3528" y="151"/>
                    </a:lnTo>
                    <a:lnTo>
                      <a:pt x="3528" y="151"/>
                    </a:lnTo>
                    <a:lnTo>
                      <a:pt x="3377" y="139"/>
                    </a:lnTo>
                    <a:lnTo>
                      <a:pt x="3377" y="139"/>
                    </a:lnTo>
                    <a:lnTo>
                      <a:pt x="2980" y="114"/>
                    </a:lnTo>
                    <a:lnTo>
                      <a:pt x="2980" y="114"/>
                    </a:lnTo>
                    <a:lnTo>
                      <a:pt x="2711" y="98"/>
                    </a:lnTo>
                    <a:lnTo>
                      <a:pt x="2711" y="98"/>
                    </a:lnTo>
                    <a:lnTo>
                      <a:pt x="2415" y="84"/>
                    </a:lnTo>
                    <a:lnTo>
                      <a:pt x="2415" y="84"/>
                    </a:lnTo>
                    <a:lnTo>
                      <a:pt x="2096" y="67"/>
                    </a:lnTo>
                    <a:lnTo>
                      <a:pt x="2096" y="67"/>
                    </a:lnTo>
                    <a:lnTo>
                      <a:pt x="1766" y="53"/>
                    </a:lnTo>
                    <a:lnTo>
                      <a:pt x="1766" y="53"/>
                    </a:lnTo>
                    <a:lnTo>
                      <a:pt x="1438" y="39"/>
                    </a:lnTo>
                    <a:lnTo>
                      <a:pt x="1438" y="39"/>
                    </a:lnTo>
                    <a:lnTo>
                      <a:pt x="1119" y="28"/>
                    </a:lnTo>
                    <a:lnTo>
                      <a:pt x="1119" y="28"/>
                    </a:lnTo>
                    <a:lnTo>
                      <a:pt x="820" y="16"/>
                    </a:lnTo>
                    <a:lnTo>
                      <a:pt x="820" y="16"/>
                    </a:lnTo>
                    <a:lnTo>
                      <a:pt x="554" y="11"/>
                    </a:lnTo>
                    <a:lnTo>
                      <a:pt x="554" y="11"/>
                    </a:lnTo>
                    <a:lnTo>
                      <a:pt x="327" y="5"/>
                    </a:lnTo>
                    <a:lnTo>
                      <a:pt x="327" y="5"/>
                    </a:lnTo>
                    <a:lnTo>
                      <a:pt x="154" y="2"/>
                    </a:lnTo>
                    <a:lnTo>
                      <a:pt x="154" y="2"/>
                    </a:lnTo>
                    <a:lnTo>
                      <a:pt x="0" y="0"/>
                    </a:lnTo>
                    <a:lnTo>
                      <a:pt x="0" y="0"/>
                    </a:lnTo>
                    <a:lnTo>
                      <a:pt x="151" y="11"/>
                    </a:lnTo>
                    <a:lnTo>
                      <a:pt x="151" y="11"/>
                    </a:lnTo>
                    <a:lnTo>
                      <a:pt x="327" y="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98" name="Freeform 15"/>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 name="T106" fmla="*/ 635 w 4164"/>
                  <a:gd name="T107" fmla="*/ 58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close/>
                    <a:moveTo>
                      <a:pt x="22" y="392"/>
                    </a:moveTo>
                    <a:lnTo>
                      <a:pt x="22" y="392"/>
                    </a:lnTo>
                    <a:close/>
                    <a:moveTo>
                      <a:pt x="635" y="583"/>
                    </a:moveTo>
                    <a:lnTo>
                      <a:pt x="635" y="5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299" name="Freeform 16"/>
              <p:cNvSpPr>
                <a:spLocks noChangeArrowheads="1"/>
              </p:cNvSpPr>
              <p:nvPr/>
            </p:nvSpPr>
            <p:spPr bwMode="auto">
              <a:xfrm>
                <a:off x="3170907" y="1862096"/>
                <a:ext cx="823487" cy="162255"/>
              </a:xfrm>
              <a:custGeom>
                <a:avLst/>
                <a:gdLst>
                  <a:gd name="T0" fmla="*/ 3660 w 4164"/>
                  <a:gd name="T1" fmla="*/ 417 h 819"/>
                  <a:gd name="T2" fmla="*/ 3310 w 4164"/>
                  <a:gd name="T3" fmla="*/ 429 h 819"/>
                  <a:gd name="T4" fmla="*/ 2434 w 4164"/>
                  <a:gd name="T5" fmla="*/ 459 h 819"/>
                  <a:gd name="T6" fmla="*/ 2191 w 4164"/>
                  <a:gd name="T7" fmla="*/ 468 h 819"/>
                  <a:gd name="T8" fmla="*/ 1430 w 4164"/>
                  <a:gd name="T9" fmla="*/ 501 h 819"/>
                  <a:gd name="T10" fmla="*/ 921 w 4164"/>
                  <a:gd name="T11" fmla="*/ 524 h 819"/>
                  <a:gd name="T12" fmla="*/ 641 w 4164"/>
                  <a:gd name="T13" fmla="*/ 538 h 819"/>
                  <a:gd name="T14" fmla="*/ 635 w 4164"/>
                  <a:gd name="T15" fmla="*/ 538 h 819"/>
                  <a:gd name="T16" fmla="*/ 621 w 4164"/>
                  <a:gd name="T17" fmla="*/ 543 h 819"/>
                  <a:gd name="T18" fmla="*/ 613 w 4164"/>
                  <a:gd name="T19" fmla="*/ 555 h 819"/>
                  <a:gd name="T20" fmla="*/ 610 w 4164"/>
                  <a:gd name="T21" fmla="*/ 569 h 819"/>
                  <a:gd name="T22" fmla="*/ 610 w 4164"/>
                  <a:gd name="T23" fmla="*/ 644 h 819"/>
                  <a:gd name="T24" fmla="*/ 613 w 4164"/>
                  <a:gd name="T25" fmla="*/ 762 h 819"/>
                  <a:gd name="T26" fmla="*/ 470 w 4164"/>
                  <a:gd name="T27" fmla="*/ 675 h 819"/>
                  <a:gd name="T28" fmla="*/ 280 w 4164"/>
                  <a:gd name="T29" fmla="*/ 552 h 819"/>
                  <a:gd name="T30" fmla="*/ 53 w 4164"/>
                  <a:gd name="T31" fmla="*/ 412 h 819"/>
                  <a:gd name="T32" fmla="*/ 36 w 4164"/>
                  <a:gd name="T33" fmla="*/ 401 h 819"/>
                  <a:gd name="T34" fmla="*/ 627 w 4164"/>
                  <a:gd name="T35" fmla="*/ 12 h 819"/>
                  <a:gd name="T36" fmla="*/ 627 w 4164"/>
                  <a:gd name="T37" fmla="*/ 26 h 819"/>
                  <a:gd name="T38" fmla="*/ 629 w 4164"/>
                  <a:gd name="T39" fmla="*/ 54 h 819"/>
                  <a:gd name="T40" fmla="*/ 629 w 4164"/>
                  <a:gd name="T41" fmla="*/ 174 h 819"/>
                  <a:gd name="T42" fmla="*/ 632 w 4164"/>
                  <a:gd name="T43" fmla="*/ 233 h 819"/>
                  <a:gd name="T44" fmla="*/ 635 w 4164"/>
                  <a:gd name="T45" fmla="*/ 98 h 819"/>
                  <a:gd name="T46" fmla="*/ 635 w 4164"/>
                  <a:gd name="T47" fmla="*/ 54 h 819"/>
                  <a:gd name="T48" fmla="*/ 635 w 4164"/>
                  <a:gd name="T49" fmla="*/ 14 h 819"/>
                  <a:gd name="T50" fmla="*/ 635 w 4164"/>
                  <a:gd name="T51" fmla="*/ 6 h 819"/>
                  <a:gd name="T52" fmla="*/ 632 w 4164"/>
                  <a:gd name="T53" fmla="*/ 0 h 819"/>
                  <a:gd name="T54" fmla="*/ 627 w 4164"/>
                  <a:gd name="T55" fmla="*/ 3 h 819"/>
                  <a:gd name="T56" fmla="*/ 98 w 4164"/>
                  <a:gd name="T57" fmla="*/ 334 h 819"/>
                  <a:gd name="T58" fmla="*/ 8 w 4164"/>
                  <a:gd name="T59" fmla="*/ 386 h 819"/>
                  <a:gd name="T60" fmla="*/ 3 w 4164"/>
                  <a:gd name="T61" fmla="*/ 392 h 819"/>
                  <a:gd name="T62" fmla="*/ 0 w 4164"/>
                  <a:gd name="T63" fmla="*/ 409 h 819"/>
                  <a:gd name="T64" fmla="*/ 8 w 4164"/>
                  <a:gd name="T65" fmla="*/ 415 h 819"/>
                  <a:gd name="T66" fmla="*/ 39 w 4164"/>
                  <a:gd name="T67" fmla="*/ 437 h 819"/>
                  <a:gd name="T68" fmla="*/ 81 w 4164"/>
                  <a:gd name="T69" fmla="*/ 465 h 819"/>
                  <a:gd name="T70" fmla="*/ 451 w 4164"/>
                  <a:gd name="T71" fmla="*/ 706 h 819"/>
                  <a:gd name="T72" fmla="*/ 548 w 4164"/>
                  <a:gd name="T73" fmla="*/ 767 h 819"/>
                  <a:gd name="T74" fmla="*/ 615 w 4164"/>
                  <a:gd name="T75" fmla="*/ 812 h 819"/>
                  <a:gd name="T76" fmla="*/ 629 w 4164"/>
                  <a:gd name="T77" fmla="*/ 818 h 819"/>
                  <a:gd name="T78" fmla="*/ 646 w 4164"/>
                  <a:gd name="T79" fmla="*/ 812 h 819"/>
                  <a:gd name="T80" fmla="*/ 652 w 4164"/>
                  <a:gd name="T81" fmla="*/ 801 h 819"/>
                  <a:gd name="T82" fmla="*/ 652 w 4164"/>
                  <a:gd name="T83" fmla="*/ 764 h 819"/>
                  <a:gd name="T84" fmla="*/ 652 w 4164"/>
                  <a:gd name="T85" fmla="*/ 644 h 819"/>
                  <a:gd name="T86" fmla="*/ 652 w 4164"/>
                  <a:gd name="T87" fmla="*/ 580 h 819"/>
                  <a:gd name="T88" fmla="*/ 923 w 4164"/>
                  <a:gd name="T89" fmla="*/ 571 h 819"/>
                  <a:gd name="T90" fmla="*/ 1433 w 4164"/>
                  <a:gd name="T91" fmla="*/ 549 h 819"/>
                  <a:gd name="T92" fmla="*/ 2191 w 4164"/>
                  <a:gd name="T93" fmla="*/ 515 h 819"/>
                  <a:gd name="T94" fmla="*/ 2437 w 4164"/>
                  <a:gd name="T95" fmla="*/ 504 h 819"/>
                  <a:gd name="T96" fmla="*/ 3310 w 4164"/>
                  <a:gd name="T97" fmla="*/ 457 h 819"/>
                  <a:gd name="T98" fmla="*/ 3660 w 4164"/>
                  <a:gd name="T99" fmla="*/ 437 h 819"/>
                  <a:gd name="T100" fmla="*/ 4101 w 4164"/>
                  <a:gd name="T101" fmla="*/ 409 h 819"/>
                  <a:gd name="T102" fmla="*/ 4163 w 4164"/>
                  <a:gd name="T103" fmla="*/ 406 h 819"/>
                  <a:gd name="T104" fmla="*/ 3928 w 4164"/>
                  <a:gd name="T105" fmla="*/ 41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64" h="819">
                    <a:moveTo>
                      <a:pt x="3928" y="412"/>
                    </a:moveTo>
                    <a:lnTo>
                      <a:pt x="3928" y="412"/>
                    </a:lnTo>
                    <a:lnTo>
                      <a:pt x="3660" y="417"/>
                    </a:lnTo>
                    <a:lnTo>
                      <a:pt x="3660" y="417"/>
                    </a:lnTo>
                    <a:lnTo>
                      <a:pt x="3310" y="429"/>
                    </a:lnTo>
                    <a:lnTo>
                      <a:pt x="3310" y="429"/>
                    </a:lnTo>
                    <a:lnTo>
                      <a:pt x="2896" y="443"/>
                    </a:lnTo>
                    <a:lnTo>
                      <a:pt x="2896" y="443"/>
                    </a:lnTo>
                    <a:lnTo>
                      <a:pt x="2434" y="459"/>
                    </a:lnTo>
                    <a:lnTo>
                      <a:pt x="2434" y="459"/>
                    </a:lnTo>
                    <a:lnTo>
                      <a:pt x="2191" y="468"/>
                    </a:lnTo>
                    <a:lnTo>
                      <a:pt x="2191" y="468"/>
                    </a:lnTo>
                    <a:lnTo>
                      <a:pt x="1939" y="479"/>
                    </a:lnTo>
                    <a:lnTo>
                      <a:pt x="1939" y="479"/>
                    </a:lnTo>
                    <a:lnTo>
                      <a:pt x="1430" y="501"/>
                    </a:lnTo>
                    <a:lnTo>
                      <a:pt x="1430" y="501"/>
                    </a:lnTo>
                    <a:lnTo>
                      <a:pt x="921" y="524"/>
                    </a:lnTo>
                    <a:lnTo>
                      <a:pt x="921" y="524"/>
                    </a:lnTo>
                    <a:lnTo>
                      <a:pt x="672" y="538"/>
                    </a:lnTo>
                    <a:lnTo>
                      <a:pt x="672" y="538"/>
                    </a:lnTo>
                    <a:lnTo>
                      <a:pt x="641" y="538"/>
                    </a:lnTo>
                    <a:lnTo>
                      <a:pt x="635" y="538"/>
                    </a:lnTo>
                    <a:lnTo>
                      <a:pt x="635" y="538"/>
                    </a:lnTo>
                    <a:lnTo>
                      <a:pt x="635" y="538"/>
                    </a:lnTo>
                    <a:lnTo>
                      <a:pt x="635" y="538"/>
                    </a:lnTo>
                    <a:lnTo>
                      <a:pt x="629" y="541"/>
                    </a:lnTo>
                    <a:lnTo>
                      <a:pt x="621" y="543"/>
                    </a:lnTo>
                    <a:lnTo>
                      <a:pt x="621" y="543"/>
                    </a:lnTo>
                    <a:lnTo>
                      <a:pt x="615" y="549"/>
                    </a:lnTo>
                    <a:lnTo>
                      <a:pt x="613" y="555"/>
                    </a:lnTo>
                    <a:lnTo>
                      <a:pt x="613" y="555"/>
                    </a:lnTo>
                    <a:lnTo>
                      <a:pt x="610" y="563"/>
                    </a:lnTo>
                    <a:lnTo>
                      <a:pt x="610" y="569"/>
                    </a:lnTo>
                    <a:lnTo>
                      <a:pt x="610" y="583"/>
                    </a:lnTo>
                    <a:lnTo>
                      <a:pt x="610" y="583"/>
                    </a:lnTo>
                    <a:lnTo>
                      <a:pt x="610" y="644"/>
                    </a:lnTo>
                    <a:lnTo>
                      <a:pt x="610" y="644"/>
                    </a:lnTo>
                    <a:lnTo>
                      <a:pt x="613" y="762"/>
                    </a:lnTo>
                    <a:lnTo>
                      <a:pt x="613" y="762"/>
                    </a:lnTo>
                    <a:lnTo>
                      <a:pt x="568" y="736"/>
                    </a:lnTo>
                    <a:lnTo>
                      <a:pt x="568" y="736"/>
                    </a:lnTo>
                    <a:lnTo>
                      <a:pt x="470" y="675"/>
                    </a:lnTo>
                    <a:lnTo>
                      <a:pt x="470" y="675"/>
                    </a:lnTo>
                    <a:lnTo>
                      <a:pt x="280" y="552"/>
                    </a:lnTo>
                    <a:lnTo>
                      <a:pt x="280" y="552"/>
                    </a:lnTo>
                    <a:lnTo>
                      <a:pt x="98" y="440"/>
                    </a:lnTo>
                    <a:lnTo>
                      <a:pt x="98" y="440"/>
                    </a:lnTo>
                    <a:lnTo>
                      <a:pt x="53" y="412"/>
                    </a:lnTo>
                    <a:lnTo>
                      <a:pt x="53" y="412"/>
                    </a:lnTo>
                    <a:lnTo>
                      <a:pt x="36" y="401"/>
                    </a:lnTo>
                    <a:lnTo>
                      <a:pt x="36" y="401"/>
                    </a:lnTo>
                    <a:lnTo>
                      <a:pt x="112" y="353"/>
                    </a:lnTo>
                    <a:lnTo>
                      <a:pt x="112" y="353"/>
                    </a:lnTo>
                    <a:lnTo>
                      <a:pt x="627" y="12"/>
                    </a:lnTo>
                    <a:lnTo>
                      <a:pt x="627" y="14"/>
                    </a:lnTo>
                    <a:lnTo>
                      <a:pt x="627" y="14"/>
                    </a:lnTo>
                    <a:lnTo>
                      <a:pt x="627" y="26"/>
                    </a:lnTo>
                    <a:lnTo>
                      <a:pt x="627" y="26"/>
                    </a:lnTo>
                    <a:lnTo>
                      <a:pt x="629" y="54"/>
                    </a:lnTo>
                    <a:lnTo>
                      <a:pt x="629" y="54"/>
                    </a:lnTo>
                    <a:lnTo>
                      <a:pt x="629" y="98"/>
                    </a:lnTo>
                    <a:lnTo>
                      <a:pt x="629" y="98"/>
                    </a:lnTo>
                    <a:lnTo>
                      <a:pt x="629" y="174"/>
                    </a:lnTo>
                    <a:lnTo>
                      <a:pt x="629" y="174"/>
                    </a:lnTo>
                    <a:lnTo>
                      <a:pt x="632" y="233"/>
                    </a:lnTo>
                    <a:lnTo>
                      <a:pt x="632" y="233"/>
                    </a:lnTo>
                    <a:lnTo>
                      <a:pt x="632" y="174"/>
                    </a:lnTo>
                    <a:lnTo>
                      <a:pt x="632" y="174"/>
                    </a:lnTo>
                    <a:lnTo>
                      <a:pt x="635" y="98"/>
                    </a:lnTo>
                    <a:lnTo>
                      <a:pt x="635" y="98"/>
                    </a:lnTo>
                    <a:lnTo>
                      <a:pt x="635" y="54"/>
                    </a:lnTo>
                    <a:lnTo>
                      <a:pt x="635" y="54"/>
                    </a:lnTo>
                    <a:lnTo>
                      <a:pt x="635" y="26"/>
                    </a:lnTo>
                    <a:lnTo>
                      <a:pt x="635" y="26"/>
                    </a:lnTo>
                    <a:lnTo>
                      <a:pt x="635" y="14"/>
                    </a:lnTo>
                    <a:lnTo>
                      <a:pt x="635" y="9"/>
                    </a:lnTo>
                    <a:lnTo>
                      <a:pt x="635" y="9"/>
                    </a:lnTo>
                    <a:lnTo>
                      <a:pt x="635" y="6"/>
                    </a:lnTo>
                    <a:lnTo>
                      <a:pt x="635" y="3"/>
                    </a:lnTo>
                    <a:lnTo>
                      <a:pt x="635" y="3"/>
                    </a:lnTo>
                    <a:lnTo>
                      <a:pt x="632" y="0"/>
                    </a:lnTo>
                    <a:lnTo>
                      <a:pt x="632" y="0"/>
                    </a:lnTo>
                    <a:lnTo>
                      <a:pt x="627" y="3"/>
                    </a:lnTo>
                    <a:lnTo>
                      <a:pt x="627" y="3"/>
                    </a:lnTo>
                    <a:lnTo>
                      <a:pt x="624" y="6"/>
                    </a:lnTo>
                    <a:lnTo>
                      <a:pt x="624" y="6"/>
                    </a:lnTo>
                    <a:lnTo>
                      <a:pt x="98" y="334"/>
                    </a:lnTo>
                    <a:lnTo>
                      <a:pt x="98" y="334"/>
                    </a:lnTo>
                    <a:lnTo>
                      <a:pt x="14" y="384"/>
                    </a:lnTo>
                    <a:lnTo>
                      <a:pt x="8" y="386"/>
                    </a:lnTo>
                    <a:lnTo>
                      <a:pt x="8" y="389"/>
                    </a:lnTo>
                    <a:lnTo>
                      <a:pt x="8" y="389"/>
                    </a:lnTo>
                    <a:lnTo>
                      <a:pt x="3" y="392"/>
                    </a:lnTo>
                    <a:lnTo>
                      <a:pt x="3" y="392"/>
                    </a:lnTo>
                    <a:lnTo>
                      <a:pt x="0" y="401"/>
                    </a:lnTo>
                    <a:lnTo>
                      <a:pt x="0" y="409"/>
                    </a:lnTo>
                    <a:lnTo>
                      <a:pt x="0" y="409"/>
                    </a:lnTo>
                    <a:lnTo>
                      <a:pt x="5" y="415"/>
                    </a:lnTo>
                    <a:lnTo>
                      <a:pt x="8" y="415"/>
                    </a:lnTo>
                    <a:lnTo>
                      <a:pt x="17" y="423"/>
                    </a:lnTo>
                    <a:lnTo>
                      <a:pt x="17" y="423"/>
                    </a:lnTo>
                    <a:lnTo>
                      <a:pt x="39" y="437"/>
                    </a:lnTo>
                    <a:lnTo>
                      <a:pt x="39" y="437"/>
                    </a:lnTo>
                    <a:lnTo>
                      <a:pt x="81" y="465"/>
                    </a:lnTo>
                    <a:lnTo>
                      <a:pt x="81" y="465"/>
                    </a:lnTo>
                    <a:lnTo>
                      <a:pt x="260" y="583"/>
                    </a:lnTo>
                    <a:lnTo>
                      <a:pt x="260" y="583"/>
                    </a:lnTo>
                    <a:lnTo>
                      <a:pt x="451" y="706"/>
                    </a:lnTo>
                    <a:lnTo>
                      <a:pt x="451" y="706"/>
                    </a:lnTo>
                    <a:lnTo>
                      <a:pt x="548" y="767"/>
                    </a:lnTo>
                    <a:lnTo>
                      <a:pt x="548" y="767"/>
                    </a:lnTo>
                    <a:lnTo>
                      <a:pt x="599" y="801"/>
                    </a:lnTo>
                    <a:lnTo>
                      <a:pt x="610" y="809"/>
                    </a:lnTo>
                    <a:lnTo>
                      <a:pt x="615" y="812"/>
                    </a:lnTo>
                    <a:lnTo>
                      <a:pt x="618" y="815"/>
                    </a:lnTo>
                    <a:lnTo>
                      <a:pt x="618" y="815"/>
                    </a:lnTo>
                    <a:lnTo>
                      <a:pt x="629" y="818"/>
                    </a:lnTo>
                    <a:lnTo>
                      <a:pt x="629" y="818"/>
                    </a:lnTo>
                    <a:lnTo>
                      <a:pt x="641" y="815"/>
                    </a:lnTo>
                    <a:lnTo>
                      <a:pt x="646" y="812"/>
                    </a:lnTo>
                    <a:lnTo>
                      <a:pt x="649" y="804"/>
                    </a:lnTo>
                    <a:lnTo>
                      <a:pt x="652" y="801"/>
                    </a:lnTo>
                    <a:lnTo>
                      <a:pt x="652" y="801"/>
                    </a:lnTo>
                    <a:lnTo>
                      <a:pt x="652" y="795"/>
                    </a:lnTo>
                    <a:lnTo>
                      <a:pt x="652" y="795"/>
                    </a:lnTo>
                    <a:lnTo>
                      <a:pt x="652" y="764"/>
                    </a:lnTo>
                    <a:lnTo>
                      <a:pt x="652" y="764"/>
                    </a:lnTo>
                    <a:lnTo>
                      <a:pt x="652" y="644"/>
                    </a:lnTo>
                    <a:lnTo>
                      <a:pt x="652" y="644"/>
                    </a:lnTo>
                    <a:lnTo>
                      <a:pt x="652" y="583"/>
                    </a:lnTo>
                    <a:lnTo>
                      <a:pt x="652" y="580"/>
                    </a:lnTo>
                    <a:lnTo>
                      <a:pt x="652" y="580"/>
                    </a:lnTo>
                    <a:lnTo>
                      <a:pt x="672" y="580"/>
                    </a:lnTo>
                    <a:lnTo>
                      <a:pt x="672" y="580"/>
                    </a:lnTo>
                    <a:lnTo>
                      <a:pt x="923" y="571"/>
                    </a:lnTo>
                    <a:lnTo>
                      <a:pt x="923" y="571"/>
                    </a:lnTo>
                    <a:lnTo>
                      <a:pt x="1433" y="549"/>
                    </a:lnTo>
                    <a:lnTo>
                      <a:pt x="1433" y="549"/>
                    </a:lnTo>
                    <a:lnTo>
                      <a:pt x="1942" y="527"/>
                    </a:lnTo>
                    <a:lnTo>
                      <a:pt x="1942" y="527"/>
                    </a:lnTo>
                    <a:lnTo>
                      <a:pt x="2191" y="515"/>
                    </a:lnTo>
                    <a:lnTo>
                      <a:pt x="2191" y="515"/>
                    </a:lnTo>
                    <a:lnTo>
                      <a:pt x="2437" y="504"/>
                    </a:lnTo>
                    <a:lnTo>
                      <a:pt x="2437" y="504"/>
                    </a:lnTo>
                    <a:lnTo>
                      <a:pt x="2896" y="479"/>
                    </a:lnTo>
                    <a:lnTo>
                      <a:pt x="2896" y="479"/>
                    </a:lnTo>
                    <a:lnTo>
                      <a:pt x="3310" y="457"/>
                    </a:lnTo>
                    <a:lnTo>
                      <a:pt x="3310" y="457"/>
                    </a:lnTo>
                    <a:lnTo>
                      <a:pt x="3660" y="437"/>
                    </a:lnTo>
                    <a:lnTo>
                      <a:pt x="3660" y="437"/>
                    </a:lnTo>
                    <a:lnTo>
                      <a:pt x="3928" y="420"/>
                    </a:lnTo>
                    <a:lnTo>
                      <a:pt x="3928" y="420"/>
                    </a:lnTo>
                    <a:lnTo>
                      <a:pt x="4101" y="409"/>
                    </a:lnTo>
                    <a:lnTo>
                      <a:pt x="4101" y="409"/>
                    </a:lnTo>
                    <a:lnTo>
                      <a:pt x="4163" y="406"/>
                    </a:lnTo>
                    <a:lnTo>
                      <a:pt x="4163" y="406"/>
                    </a:lnTo>
                    <a:lnTo>
                      <a:pt x="4101" y="406"/>
                    </a:lnTo>
                    <a:lnTo>
                      <a:pt x="4101" y="406"/>
                    </a:lnTo>
                    <a:lnTo>
                      <a:pt x="3928" y="41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0" name="Freeform 17"/>
              <p:cNvSpPr>
                <a:spLocks noChangeArrowheads="1"/>
              </p:cNvSpPr>
              <p:nvPr/>
            </p:nvSpPr>
            <p:spPr bwMode="auto">
              <a:xfrm>
                <a:off x="3175268" y="1939734"/>
                <a:ext cx="873" cy="872"/>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sp>
            <p:nvSpPr>
              <p:cNvPr id="301" name="Freeform 18"/>
              <p:cNvSpPr>
                <a:spLocks noChangeArrowheads="1"/>
              </p:cNvSpPr>
              <p:nvPr/>
            </p:nvSpPr>
            <p:spPr bwMode="auto">
              <a:xfrm>
                <a:off x="3296524" y="1977245"/>
                <a:ext cx="872" cy="87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199" dirty="0"/>
              </a:p>
            </p:txBody>
          </p:sp>
        </p:grpSp>
      </p:grpSp>
      <p:sp>
        <p:nvSpPr>
          <p:cNvPr id="307" name="Rectangle 306"/>
          <p:cNvSpPr/>
          <p:nvPr/>
        </p:nvSpPr>
        <p:spPr bwMode="auto">
          <a:xfrm>
            <a:off x="992699" y="4372785"/>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a:latin typeface="Dual 400" charset="0"/>
                <a:cs typeface="Dual 400" charset="0"/>
              </a:rPr>
              <a:t>MDM</a:t>
            </a:r>
          </a:p>
        </p:txBody>
      </p:sp>
      <p:sp>
        <p:nvSpPr>
          <p:cNvPr id="308" name="Rectangle 307"/>
          <p:cNvSpPr/>
          <p:nvPr/>
        </p:nvSpPr>
        <p:spPr bwMode="auto">
          <a:xfrm>
            <a:off x="6743217" y="1575855"/>
            <a:ext cx="2549252" cy="197009"/>
          </a:xfrm>
          <a:prstGeom prst="rect">
            <a:avLst/>
          </a:prstGeom>
          <a:noFill/>
          <a:ln w="19050" algn="ctr">
            <a:noFill/>
            <a:miter lim="800000"/>
            <a:headEnd/>
            <a:tailEnd/>
          </a:ln>
        </p:spPr>
        <p:txBody>
          <a:bodyPr wrap="square" tIns="0" bIns="60944" rtlCol="0" anchor="t" anchorCtr="0"/>
          <a:lstStyle/>
          <a:p>
            <a:pPr algn="ctr">
              <a:lnSpc>
                <a:spcPct val="83000"/>
              </a:lnSpc>
            </a:pPr>
            <a:r>
              <a:rPr lang="en-US" sz="1200" dirty="0">
                <a:latin typeface="Dual 400" charset="0"/>
                <a:cs typeface="Dual 400" charset="0"/>
              </a:rPr>
              <a:t>Antivirus</a:t>
            </a:r>
          </a:p>
        </p:txBody>
      </p:sp>
    </p:spTree>
    <p:extLst>
      <p:ext uri="{BB962C8B-B14F-4D97-AF65-F5344CB8AC3E}">
        <p14:creationId xmlns:p14="http://schemas.microsoft.com/office/powerpoint/2010/main" val="1158134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Solution Partners</a:t>
            </a:r>
            <a:endParaRPr lang="en-US" dirty="0"/>
          </a:p>
        </p:txBody>
      </p:sp>
      <p:pic>
        <p:nvPicPr>
          <p:cNvPr id="1026" name="Picture 2" descr="mage result for palo alto 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58" y="1341724"/>
            <a:ext cx="2445976" cy="5602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ge result for airwatc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053" y="3914470"/>
            <a:ext cx="1781954" cy="100195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ge result for googl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579" y="3109105"/>
            <a:ext cx="2001003" cy="6654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mage result for eduroam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054" y="2109184"/>
            <a:ext cx="1775328" cy="7693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706867" y="5133102"/>
            <a:ext cx="2508327" cy="1064580"/>
          </a:xfrm>
          <a:prstGeom prst="rect">
            <a:avLst/>
          </a:prstGeom>
        </p:spPr>
      </p:pic>
      <p:sp>
        <p:nvSpPr>
          <p:cNvPr id="6" name="TextBox 5"/>
          <p:cNvSpPr txBox="1"/>
          <p:nvPr/>
        </p:nvSpPr>
        <p:spPr>
          <a:xfrm>
            <a:off x="4035143" y="1394179"/>
            <a:ext cx="1151277" cy="387735"/>
          </a:xfrm>
          <a:prstGeom prst="rect">
            <a:avLst/>
          </a:prstGeom>
          <a:noFill/>
        </p:spPr>
        <p:txBody>
          <a:bodyPr wrap="none" rtlCol="0">
            <a:spAutoFit/>
          </a:bodyPr>
          <a:lstStyle/>
          <a:p>
            <a:pPr>
              <a:lnSpc>
                <a:spcPct val="90000"/>
              </a:lnSpc>
              <a:spcBef>
                <a:spcPts val="400"/>
              </a:spcBef>
            </a:pPr>
            <a:r>
              <a:rPr lang="en-US" sz="2133" b="1">
                <a:latin typeface="Dual 400" panose="02000603000000020004" pitchFamily="2" charset="0"/>
              </a:rPr>
              <a:t>Firewall</a:t>
            </a:r>
            <a:endParaRPr lang="en-US" sz="2133" b="1" dirty="0">
              <a:latin typeface="Dual 400" panose="02000603000000020004" pitchFamily="2" charset="0"/>
            </a:endParaRPr>
          </a:p>
        </p:txBody>
      </p:sp>
      <p:sp>
        <p:nvSpPr>
          <p:cNvPr id="19" name="TextBox 18"/>
          <p:cNvSpPr txBox="1"/>
          <p:nvPr/>
        </p:nvSpPr>
        <p:spPr>
          <a:xfrm>
            <a:off x="3990268" y="2109184"/>
            <a:ext cx="1311578" cy="734432"/>
          </a:xfrm>
          <a:prstGeom prst="rect">
            <a:avLst/>
          </a:prstGeom>
          <a:noFill/>
        </p:spPr>
        <p:txBody>
          <a:bodyPr wrap="none" rtlCol="0">
            <a:spAutoFit/>
          </a:bodyPr>
          <a:lstStyle/>
          <a:p>
            <a:pPr>
              <a:lnSpc>
                <a:spcPct val="90000"/>
              </a:lnSpc>
              <a:spcBef>
                <a:spcPts val="400"/>
              </a:spcBef>
            </a:pPr>
            <a:r>
              <a:rPr lang="en-US" sz="2133" b="1" dirty="0">
                <a:latin typeface="Dual 400" panose="02000603000000020004" pitchFamily="2" charset="0"/>
              </a:rPr>
              <a:t>Roaming</a:t>
            </a:r>
          </a:p>
          <a:p>
            <a:pPr>
              <a:lnSpc>
                <a:spcPct val="90000"/>
              </a:lnSpc>
              <a:spcBef>
                <a:spcPts val="400"/>
              </a:spcBef>
            </a:pPr>
            <a:r>
              <a:rPr lang="en-US" sz="2133" b="1" dirty="0">
                <a:latin typeface="Dual 400" panose="02000603000000020004" pitchFamily="2" charset="0"/>
              </a:rPr>
              <a:t>Network</a:t>
            </a:r>
          </a:p>
        </p:txBody>
      </p:sp>
      <p:sp>
        <p:nvSpPr>
          <p:cNvPr id="20" name="TextBox 19"/>
          <p:cNvSpPr txBox="1"/>
          <p:nvPr/>
        </p:nvSpPr>
        <p:spPr>
          <a:xfrm>
            <a:off x="3777657" y="3258703"/>
            <a:ext cx="1808508" cy="387735"/>
          </a:xfrm>
          <a:prstGeom prst="rect">
            <a:avLst/>
          </a:prstGeom>
          <a:noFill/>
        </p:spPr>
        <p:txBody>
          <a:bodyPr wrap="none" rtlCol="0">
            <a:spAutoFit/>
          </a:bodyPr>
          <a:lstStyle/>
          <a:p>
            <a:pPr>
              <a:lnSpc>
                <a:spcPct val="90000"/>
              </a:lnSpc>
              <a:spcBef>
                <a:spcPts val="400"/>
              </a:spcBef>
            </a:pPr>
            <a:r>
              <a:rPr lang="en-US" sz="2133" b="1">
                <a:latin typeface="Dual 400" panose="02000603000000020004" pitchFamily="2" charset="0"/>
              </a:rPr>
              <a:t>Chromebook</a:t>
            </a:r>
            <a:endParaRPr lang="en-US" sz="2133" b="1" dirty="0">
              <a:latin typeface="Dual 400" panose="02000603000000020004" pitchFamily="2" charset="0"/>
            </a:endParaRPr>
          </a:p>
        </p:txBody>
      </p:sp>
      <p:sp>
        <p:nvSpPr>
          <p:cNvPr id="21" name="TextBox 20"/>
          <p:cNvSpPr txBox="1"/>
          <p:nvPr/>
        </p:nvSpPr>
        <p:spPr>
          <a:xfrm>
            <a:off x="4150525" y="4315127"/>
            <a:ext cx="889987" cy="387735"/>
          </a:xfrm>
          <a:prstGeom prst="rect">
            <a:avLst/>
          </a:prstGeom>
          <a:noFill/>
        </p:spPr>
        <p:txBody>
          <a:bodyPr wrap="none" rtlCol="0">
            <a:spAutoFit/>
          </a:bodyPr>
          <a:lstStyle/>
          <a:p>
            <a:pPr>
              <a:lnSpc>
                <a:spcPct val="90000"/>
              </a:lnSpc>
              <a:spcBef>
                <a:spcPts val="400"/>
              </a:spcBef>
            </a:pPr>
            <a:r>
              <a:rPr lang="en-US" sz="2133" b="1" dirty="0">
                <a:latin typeface="Dual 400" panose="02000603000000020004" pitchFamily="2" charset="0"/>
              </a:rPr>
              <a:t>MDM</a:t>
            </a:r>
          </a:p>
        </p:txBody>
      </p:sp>
      <p:sp>
        <p:nvSpPr>
          <p:cNvPr id="22" name="TextBox 21"/>
          <p:cNvSpPr txBox="1"/>
          <p:nvPr/>
        </p:nvSpPr>
        <p:spPr>
          <a:xfrm>
            <a:off x="3726372" y="5465154"/>
            <a:ext cx="1896673" cy="387735"/>
          </a:xfrm>
          <a:prstGeom prst="rect">
            <a:avLst/>
          </a:prstGeom>
          <a:noFill/>
        </p:spPr>
        <p:txBody>
          <a:bodyPr wrap="none" rtlCol="0">
            <a:spAutoFit/>
          </a:bodyPr>
          <a:lstStyle/>
          <a:p>
            <a:pPr>
              <a:lnSpc>
                <a:spcPct val="90000"/>
              </a:lnSpc>
              <a:spcBef>
                <a:spcPts val="400"/>
              </a:spcBef>
            </a:pPr>
            <a:r>
              <a:rPr lang="en-US" sz="2133" b="1">
                <a:latin typeface="Dual 400" panose="02000603000000020004" pitchFamily="2" charset="0"/>
              </a:rPr>
              <a:t>Content Filter</a:t>
            </a:r>
            <a:endParaRPr lang="en-US" sz="2133" b="1" dirty="0">
              <a:latin typeface="Dual 400" panose="02000603000000020004" pitchFamily="2" charset="0"/>
            </a:endParaRPr>
          </a:p>
        </p:txBody>
      </p:sp>
      <p:sp>
        <p:nvSpPr>
          <p:cNvPr id="23" name="TextBox 22"/>
          <p:cNvSpPr txBox="1"/>
          <p:nvPr/>
        </p:nvSpPr>
        <p:spPr>
          <a:xfrm>
            <a:off x="6336051" y="1341725"/>
            <a:ext cx="4460682" cy="609141"/>
          </a:xfrm>
          <a:prstGeom prst="rect">
            <a:avLst/>
          </a:prstGeom>
          <a:noFill/>
        </p:spPr>
        <p:txBody>
          <a:bodyPr wrap="square" rtlCol="0">
            <a:spAutoFit/>
          </a:bodyPr>
          <a:lstStyle/>
          <a:p>
            <a:pPr>
              <a:lnSpc>
                <a:spcPct val="90000"/>
              </a:lnSpc>
              <a:spcBef>
                <a:spcPts val="400"/>
              </a:spcBef>
            </a:pPr>
            <a:r>
              <a:rPr lang="en-US" sz="1866" dirty="0">
                <a:latin typeface="Dual 400" panose="02000603000000020004" pitchFamily="2" charset="0"/>
              </a:rPr>
              <a:t>Cloudpath sends user identity to Palo Alto</a:t>
            </a:r>
            <a:r>
              <a:rPr lang="en-US" sz="1866">
                <a:latin typeface="Dual 400" panose="02000603000000020004" pitchFamily="2" charset="0"/>
              </a:rPr>
              <a:t>, enabling </a:t>
            </a:r>
            <a:r>
              <a:rPr lang="en-US" sz="1866" dirty="0">
                <a:latin typeface="Dual 400" panose="02000603000000020004" pitchFamily="2" charset="0"/>
              </a:rPr>
              <a:t>granular traffic policing</a:t>
            </a:r>
          </a:p>
        </p:txBody>
      </p:sp>
      <p:sp>
        <p:nvSpPr>
          <p:cNvPr id="24" name="TextBox 23"/>
          <p:cNvSpPr txBox="1"/>
          <p:nvPr/>
        </p:nvSpPr>
        <p:spPr>
          <a:xfrm>
            <a:off x="6336050" y="2179533"/>
            <a:ext cx="4460682" cy="609141"/>
          </a:xfrm>
          <a:prstGeom prst="rect">
            <a:avLst/>
          </a:prstGeom>
          <a:noFill/>
        </p:spPr>
        <p:txBody>
          <a:bodyPr wrap="square" rtlCol="0">
            <a:spAutoFit/>
          </a:bodyPr>
          <a:lstStyle/>
          <a:p>
            <a:pPr>
              <a:lnSpc>
                <a:spcPct val="90000"/>
              </a:lnSpc>
              <a:spcBef>
                <a:spcPts val="400"/>
              </a:spcBef>
            </a:pPr>
            <a:r>
              <a:rPr lang="en-US" sz="1866" dirty="0">
                <a:latin typeface="Dual 400" panose="02000603000000020004" pitchFamily="2" charset="0"/>
              </a:rPr>
              <a:t>Cloudpath secures devices using 802.1X, making </a:t>
            </a:r>
            <a:r>
              <a:rPr lang="en-US" sz="1866">
                <a:latin typeface="Dual 400" panose="02000603000000020004" pitchFamily="2" charset="0"/>
              </a:rPr>
              <a:t>them eduroam-ready</a:t>
            </a:r>
            <a:endParaRPr lang="en-US" sz="1866" dirty="0">
              <a:latin typeface="Dual 400" panose="02000603000000020004" pitchFamily="2" charset="0"/>
            </a:endParaRPr>
          </a:p>
        </p:txBody>
      </p:sp>
      <p:sp>
        <p:nvSpPr>
          <p:cNvPr id="25" name="TextBox 24"/>
          <p:cNvSpPr txBox="1"/>
          <p:nvPr/>
        </p:nvSpPr>
        <p:spPr>
          <a:xfrm>
            <a:off x="6336050" y="3277164"/>
            <a:ext cx="4460682" cy="350737"/>
          </a:xfrm>
          <a:prstGeom prst="rect">
            <a:avLst/>
          </a:prstGeom>
          <a:noFill/>
        </p:spPr>
        <p:txBody>
          <a:bodyPr wrap="square" rtlCol="0">
            <a:spAutoFit/>
          </a:bodyPr>
          <a:lstStyle/>
          <a:p>
            <a:pPr>
              <a:lnSpc>
                <a:spcPct val="90000"/>
              </a:lnSpc>
              <a:spcBef>
                <a:spcPts val="400"/>
              </a:spcBef>
            </a:pPr>
            <a:r>
              <a:rPr lang="en-US" sz="1866" dirty="0">
                <a:latin typeface="Dual 400" panose="02000603000000020004" pitchFamily="2" charset="0"/>
              </a:rPr>
              <a:t>Streamline </a:t>
            </a:r>
            <a:r>
              <a:rPr lang="en-US" sz="1866">
                <a:latin typeface="Dual 400" panose="02000603000000020004" pitchFamily="2" charset="0"/>
              </a:rPr>
              <a:t>Chromebook authentication</a:t>
            </a:r>
            <a:endParaRPr lang="en-US" sz="1866" dirty="0">
              <a:latin typeface="Dual 400" panose="02000603000000020004" pitchFamily="2" charset="0"/>
            </a:endParaRPr>
          </a:p>
        </p:txBody>
      </p:sp>
      <p:sp>
        <p:nvSpPr>
          <p:cNvPr id="26" name="TextBox 25"/>
          <p:cNvSpPr txBox="1"/>
          <p:nvPr/>
        </p:nvSpPr>
        <p:spPr>
          <a:xfrm>
            <a:off x="6336050" y="4204358"/>
            <a:ext cx="4460682" cy="867545"/>
          </a:xfrm>
          <a:prstGeom prst="rect">
            <a:avLst/>
          </a:prstGeom>
          <a:noFill/>
        </p:spPr>
        <p:txBody>
          <a:bodyPr wrap="square" rtlCol="0">
            <a:spAutoFit/>
          </a:bodyPr>
          <a:lstStyle/>
          <a:p>
            <a:pPr>
              <a:lnSpc>
                <a:spcPct val="90000"/>
              </a:lnSpc>
              <a:spcBef>
                <a:spcPts val="400"/>
              </a:spcBef>
            </a:pPr>
            <a:r>
              <a:rPr lang="en-US" sz="1866" dirty="0">
                <a:latin typeface="Dual 400" panose="02000603000000020004" pitchFamily="2" charset="0"/>
              </a:rPr>
              <a:t>Filter IT-owned vs BYOD with appropriate policies; Single CA for all devices</a:t>
            </a:r>
          </a:p>
        </p:txBody>
      </p:sp>
      <p:sp>
        <p:nvSpPr>
          <p:cNvPr id="27" name="TextBox 26"/>
          <p:cNvSpPr txBox="1"/>
          <p:nvPr/>
        </p:nvSpPr>
        <p:spPr>
          <a:xfrm>
            <a:off x="6336049" y="5489240"/>
            <a:ext cx="4749366" cy="609141"/>
          </a:xfrm>
          <a:prstGeom prst="rect">
            <a:avLst/>
          </a:prstGeom>
          <a:noFill/>
        </p:spPr>
        <p:txBody>
          <a:bodyPr wrap="square" rtlCol="0">
            <a:spAutoFit/>
          </a:bodyPr>
          <a:lstStyle/>
          <a:p>
            <a:pPr>
              <a:lnSpc>
                <a:spcPct val="90000"/>
              </a:lnSpc>
              <a:spcBef>
                <a:spcPts val="400"/>
              </a:spcBef>
            </a:pPr>
            <a:r>
              <a:rPr lang="en-US" sz="1866" dirty="0"/>
              <a:t>Enable the CF to filter encrypted/https content</a:t>
            </a:r>
            <a:endParaRPr lang="en-US" sz="1866" dirty="0">
              <a:latin typeface="Dual 400" panose="02000603000000020004" pitchFamily="2" charset="0"/>
            </a:endParaRPr>
          </a:p>
        </p:txBody>
      </p:sp>
    </p:spTree>
    <p:extLst>
      <p:ext uri="{BB962C8B-B14F-4D97-AF65-F5344CB8AC3E}">
        <p14:creationId xmlns:p14="http://schemas.microsoft.com/office/powerpoint/2010/main" val="21128708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Broad Client support</a:t>
            </a:r>
            <a:endParaRPr lang="en-US" dirty="0"/>
          </a:p>
        </p:txBody>
      </p:sp>
      <p:pic>
        <p:nvPicPr>
          <p:cNvPr id="2050" name="Picture 2" descr="mage result for chromeboo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00" y="1170891"/>
            <a:ext cx="3892714" cy="909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ge result for androi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874" y="2021708"/>
            <a:ext cx="2263980" cy="16508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ge result for io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44" y="3947324"/>
            <a:ext cx="1815465" cy="10590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ge result for osx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430" y="1057291"/>
            <a:ext cx="3468693" cy="18230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ge result for window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6656" y="2436303"/>
            <a:ext cx="1387007" cy="15218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ge result for ubuntu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9004" y="3300390"/>
            <a:ext cx="3320709" cy="23492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ge result for fedora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7617" y="4631549"/>
            <a:ext cx="1965943" cy="131514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ge result for blackberry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9713" y="5229851"/>
            <a:ext cx="3313043" cy="4391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7035" y="3529791"/>
            <a:ext cx="1057341" cy="307777"/>
          </a:xfrm>
          <a:prstGeom prst="rect">
            <a:avLst/>
          </a:prstGeom>
          <a:noFill/>
        </p:spPr>
        <p:txBody>
          <a:bodyPr wrap="none" lIns="0" rtlCol="0">
            <a:spAutoFit/>
          </a:bodyPr>
          <a:lstStyle/>
          <a:p>
            <a:r>
              <a:rPr lang="en-US" sz="1400" dirty="0" smtClean="0"/>
              <a:t>4.3 &amp; higher</a:t>
            </a:r>
            <a:endParaRPr lang="en-US" sz="1400" dirty="0"/>
          </a:p>
        </p:txBody>
      </p:sp>
      <p:sp>
        <p:nvSpPr>
          <p:cNvPr id="8" name="TextBox 7"/>
          <p:cNvSpPr txBox="1"/>
          <p:nvPr/>
        </p:nvSpPr>
        <p:spPr>
          <a:xfrm>
            <a:off x="932910" y="4921868"/>
            <a:ext cx="908262" cy="307777"/>
          </a:xfrm>
          <a:prstGeom prst="rect">
            <a:avLst/>
          </a:prstGeom>
          <a:noFill/>
        </p:spPr>
        <p:txBody>
          <a:bodyPr wrap="none" lIns="0" rtlCol="0">
            <a:spAutoFit/>
          </a:bodyPr>
          <a:lstStyle/>
          <a:p>
            <a:r>
              <a:rPr lang="en-US" sz="1400" smtClean="0"/>
              <a:t>6 &amp; higher</a:t>
            </a:r>
            <a:endParaRPr lang="en-US" sz="1400" dirty="0"/>
          </a:p>
        </p:txBody>
      </p:sp>
      <p:sp>
        <p:nvSpPr>
          <p:cNvPr id="9" name="TextBox 8"/>
          <p:cNvSpPr txBox="1"/>
          <p:nvPr/>
        </p:nvSpPr>
        <p:spPr>
          <a:xfrm>
            <a:off x="9718715" y="3927582"/>
            <a:ext cx="1046120" cy="307777"/>
          </a:xfrm>
          <a:prstGeom prst="rect">
            <a:avLst/>
          </a:prstGeom>
          <a:noFill/>
        </p:spPr>
        <p:txBody>
          <a:bodyPr wrap="none" lIns="0" rtlCol="0">
            <a:spAutoFit/>
          </a:bodyPr>
          <a:lstStyle/>
          <a:p>
            <a:r>
              <a:rPr lang="en-US" sz="1400" smtClean="0"/>
              <a:t>XP &amp; higher</a:t>
            </a:r>
            <a:endParaRPr lang="en-US" sz="1400" dirty="0"/>
          </a:p>
        </p:txBody>
      </p:sp>
      <p:sp>
        <p:nvSpPr>
          <p:cNvPr id="10" name="TextBox 9"/>
          <p:cNvSpPr txBox="1"/>
          <p:nvPr/>
        </p:nvSpPr>
        <p:spPr>
          <a:xfrm>
            <a:off x="6239412" y="2726484"/>
            <a:ext cx="1156727" cy="307777"/>
          </a:xfrm>
          <a:prstGeom prst="rect">
            <a:avLst/>
          </a:prstGeom>
          <a:noFill/>
        </p:spPr>
        <p:txBody>
          <a:bodyPr wrap="none" lIns="0" rtlCol="0">
            <a:spAutoFit/>
          </a:bodyPr>
          <a:lstStyle/>
          <a:p>
            <a:r>
              <a:rPr lang="en-US" sz="1400" smtClean="0"/>
              <a:t>10.7 &amp; higher</a:t>
            </a:r>
            <a:endParaRPr lang="en-US" sz="1400" dirty="0"/>
          </a:p>
        </p:txBody>
      </p:sp>
      <p:sp>
        <p:nvSpPr>
          <p:cNvPr id="11" name="TextBox 10"/>
          <p:cNvSpPr txBox="1"/>
          <p:nvPr/>
        </p:nvSpPr>
        <p:spPr>
          <a:xfrm>
            <a:off x="6431302" y="5229645"/>
            <a:ext cx="1256113" cy="307777"/>
          </a:xfrm>
          <a:prstGeom prst="rect">
            <a:avLst/>
          </a:prstGeom>
          <a:noFill/>
        </p:spPr>
        <p:txBody>
          <a:bodyPr wrap="none" lIns="0" rtlCol="0">
            <a:spAutoFit/>
          </a:bodyPr>
          <a:lstStyle/>
          <a:p>
            <a:r>
              <a:rPr lang="en-US" sz="1400" dirty="0" smtClean="0"/>
              <a:t>12.04 </a:t>
            </a:r>
            <a:r>
              <a:rPr lang="en-US" sz="1400" smtClean="0"/>
              <a:t>&amp; higher</a:t>
            </a:r>
            <a:endParaRPr lang="en-US" sz="1400" dirty="0"/>
          </a:p>
        </p:txBody>
      </p:sp>
      <p:sp>
        <p:nvSpPr>
          <p:cNvPr id="12" name="TextBox 11"/>
          <p:cNvSpPr txBox="1"/>
          <p:nvPr/>
        </p:nvSpPr>
        <p:spPr>
          <a:xfrm>
            <a:off x="3774810" y="5904072"/>
            <a:ext cx="1007648" cy="307777"/>
          </a:xfrm>
          <a:prstGeom prst="rect">
            <a:avLst/>
          </a:prstGeom>
          <a:noFill/>
        </p:spPr>
        <p:txBody>
          <a:bodyPr wrap="none" lIns="0" rtlCol="0">
            <a:spAutoFit/>
          </a:bodyPr>
          <a:lstStyle/>
          <a:p>
            <a:r>
              <a:rPr lang="en-US" sz="1400" dirty="0" smtClean="0"/>
              <a:t>18 </a:t>
            </a:r>
            <a:r>
              <a:rPr lang="en-US" sz="1400" smtClean="0"/>
              <a:t>&amp; higher</a:t>
            </a:r>
            <a:endParaRPr lang="en-US" sz="1400" dirty="0"/>
          </a:p>
        </p:txBody>
      </p:sp>
    </p:spTree>
    <p:extLst>
      <p:ext uri="{BB962C8B-B14F-4D97-AF65-F5344CB8AC3E}">
        <p14:creationId xmlns:p14="http://schemas.microsoft.com/office/powerpoint/2010/main" val="2048580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227012" y="1066800"/>
            <a:ext cx="7467602" cy="4724400"/>
          </a:xfrm>
          <a:prstGeom prst="roundRect">
            <a:avLst>
              <a:gd name="adj" fmla="val 0"/>
            </a:avLst>
          </a:prstGeom>
          <a:solidFill>
            <a:srgbClr val="FF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2" name="Rounded Rectangle 21"/>
          <p:cNvSpPr/>
          <p:nvPr/>
        </p:nvSpPr>
        <p:spPr>
          <a:xfrm>
            <a:off x="3732212" y="1676400"/>
            <a:ext cx="3810000" cy="3886200"/>
          </a:xfrm>
          <a:prstGeom prst="roundRect">
            <a:avLst>
              <a:gd name="adj" fmla="val 0"/>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86" r="9383"/>
          <a:stretch/>
        </p:blipFill>
        <p:spPr bwMode="auto">
          <a:xfrm>
            <a:off x="3884611" y="2925530"/>
            <a:ext cx="3520649" cy="256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smtClean="0"/>
              <a:t>Self-Service Onboarding</a:t>
            </a:r>
            <a:endParaRPr lang="en-US" dirty="0"/>
          </a:p>
        </p:txBody>
      </p:sp>
      <p:pic>
        <p:nvPicPr>
          <p:cNvPr id="5" name="Picture 5" descr="http://www.clker.com/cliparts/0/Y/K/U/H/N/convergent-arrow-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18052" y="2828483"/>
            <a:ext cx="931704" cy="13291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9414" y="4012049"/>
            <a:ext cx="3200398" cy="1169551"/>
          </a:xfrm>
          <a:prstGeom prst="rect">
            <a:avLst/>
          </a:prstGeom>
          <a:solidFill>
            <a:schemeClr val="bg1"/>
          </a:solidFill>
          <a:ln>
            <a:solidFill>
              <a:schemeClr val="accent1">
                <a:lumMod val="60000"/>
                <a:lumOff val="40000"/>
              </a:schemeClr>
            </a:solidFill>
          </a:ln>
        </p:spPr>
        <p:txBody>
          <a:bodyPr wrap="square" rtlCol="0">
            <a:spAutoFit/>
          </a:bodyPr>
          <a:lstStyle/>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p:txBody>
      </p:sp>
      <p:sp>
        <p:nvSpPr>
          <p:cNvPr id="7" name="TextBox 6"/>
          <p:cNvSpPr txBox="1"/>
          <p:nvPr/>
        </p:nvSpPr>
        <p:spPr>
          <a:xfrm>
            <a:off x="368258" y="2039486"/>
            <a:ext cx="3154695" cy="1169551"/>
          </a:xfrm>
          <a:prstGeom prst="rect">
            <a:avLst/>
          </a:prstGeom>
          <a:solidFill>
            <a:schemeClr val="bg1"/>
          </a:solidFill>
          <a:ln>
            <a:solidFill>
              <a:schemeClr val="accent1">
                <a:lumMod val="60000"/>
                <a:lumOff val="40000"/>
              </a:schemeClr>
            </a:solidFill>
          </a:ln>
        </p:spPr>
        <p:txBody>
          <a:bodyPr wrap="square" rtlCol="0">
            <a:spAutoFit/>
          </a:bodyPr>
          <a:lstStyle/>
          <a:p>
            <a:pPr algn="ctr"/>
            <a:endParaRPr lang="en-US" sz="1400" dirty="0" smtClean="0"/>
          </a:p>
          <a:p>
            <a:pPr algn="ctr"/>
            <a:endParaRPr lang="en-US" sz="1400" dirty="0"/>
          </a:p>
          <a:p>
            <a:pPr algn="ctr"/>
            <a:endParaRPr lang="en-US" sz="1400" dirty="0" smtClean="0"/>
          </a:p>
          <a:p>
            <a:pPr algn="ctr"/>
            <a:endParaRPr lang="en-US" sz="1400" dirty="0"/>
          </a:p>
          <a:p>
            <a:pPr algn="ctr"/>
            <a:endParaRPr lang="en-US" sz="1400" dirty="0" smtClean="0"/>
          </a:p>
        </p:txBody>
      </p:sp>
      <p:pic>
        <p:nvPicPr>
          <p:cNvPr id="8" name="Picture 14" descr="C:\cloudpath\images\laptops\xp_laptop_xpc.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64" y="2588408"/>
            <a:ext cx="727339" cy="5621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ttp://ccls-fz.com/assets/images/products/large/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8985" y="4631095"/>
            <a:ext cx="357523" cy="3575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s://ssl-product-images.www8-hp.com/digmedialib/prodimg/lowres/c029443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231" y="4662698"/>
            <a:ext cx="407417" cy="305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jukkaaminoff.com/uploads/1/8/3/4/1834916/3784412_orig.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1940" y="2154524"/>
            <a:ext cx="658475" cy="4338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058294" y="2214057"/>
            <a:ext cx="1388460" cy="861774"/>
          </a:xfrm>
          <a:prstGeom prst="rect">
            <a:avLst/>
          </a:prstGeom>
          <a:noFill/>
        </p:spPr>
        <p:txBody>
          <a:bodyPr wrap="square" rtlCol="0">
            <a:spAutoFit/>
          </a:bodyPr>
          <a:lstStyle/>
          <a:p>
            <a:pPr marL="171450" indent="-171450">
              <a:buFont typeface="Arial" pitchFamily="34" charset="0"/>
              <a:buChar char="•"/>
            </a:pPr>
            <a:r>
              <a:rPr lang="en-US" sz="1000" dirty="0" smtClean="0"/>
              <a:t>Employees</a:t>
            </a:r>
          </a:p>
          <a:p>
            <a:pPr marL="171450" indent="-171450">
              <a:buFont typeface="Arial" pitchFamily="34" charset="0"/>
              <a:buChar char="•"/>
            </a:pPr>
            <a:r>
              <a:rPr lang="en-US" sz="1000" dirty="0" smtClean="0"/>
              <a:t>Students/Faculty</a:t>
            </a:r>
          </a:p>
          <a:p>
            <a:pPr marL="171450" indent="-171450">
              <a:buFont typeface="Arial" pitchFamily="34" charset="0"/>
              <a:buChar char="•"/>
            </a:pPr>
            <a:r>
              <a:rPr lang="en-US" sz="1000" dirty="0" smtClean="0"/>
              <a:t>Contractors</a:t>
            </a:r>
          </a:p>
          <a:p>
            <a:pPr marL="171450" indent="-171450">
              <a:buFont typeface="Arial" pitchFamily="34" charset="0"/>
              <a:buChar char="•"/>
            </a:pPr>
            <a:r>
              <a:rPr lang="en-US" sz="1000" dirty="0" smtClean="0"/>
              <a:t>Partners/Vendors</a:t>
            </a:r>
          </a:p>
          <a:p>
            <a:pPr marL="171450" indent="-171450">
              <a:buFont typeface="Arial" pitchFamily="34" charset="0"/>
              <a:buChar char="•"/>
            </a:pPr>
            <a:r>
              <a:rPr lang="en-US" sz="1000" dirty="0" smtClean="0"/>
              <a:t>Guests</a:t>
            </a:r>
            <a:endParaRPr lang="en-US" sz="1000" dirty="0"/>
          </a:p>
        </p:txBody>
      </p:sp>
      <p:pic>
        <p:nvPicPr>
          <p:cNvPr id="13" name="Picture 16" descr="http://ic.tweakimg.net/ext/i/135160574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4956" y="2758762"/>
            <a:ext cx="163998" cy="2565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ttps://d3nevzfk7ii3be.cloudfront.net/igi/AUyYoTvgxKMq5kC2"/>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9992536">
            <a:off x="685390" y="2180100"/>
            <a:ext cx="534852" cy="4011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8258" y="1735410"/>
            <a:ext cx="3154695" cy="307777"/>
          </a:xfrm>
          <a:prstGeom prst="rect">
            <a:avLst/>
          </a:prstGeom>
          <a:solidFill>
            <a:schemeClr val="accent1">
              <a:lumMod val="75000"/>
            </a:schemeClr>
          </a:solidFill>
          <a:ln>
            <a:noFill/>
          </a:ln>
        </p:spPr>
        <p:txBody>
          <a:bodyPr wrap="square" rtlCol="0">
            <a:spAutoFit/>
          </a:bodyPr>
          <a:lstStyle/>
          <a:p>
            <a:pPr algn="ctr"/>
            <a:r>
              <a:rPr lang="en-US" sz="1400" dirty="0" smtClean="0">
                <a:solidFill>
                  <a:schemeClr val="bg1"/>
                </a:solidFill>
              </a:rPr>
              <a:t>BYOD Devices</a:t>
            </a:r>
            <a:endParaRPr lang="en-US" sz="1400" dirty="0">
              <a:solidFill>
                <a:schemeClr val="bg1"/>
              </a:solidFill>
            </a:endParaRPr>
          </a:p>
        </p:txBody>
      </p:sp>
      <p:pic>
        <p:nvPicPr>
          <p:cNvPr id="16" name="Picture 10" descr="http://www.jukkaaminoff.com/uploads/1/8/3/4/1834916/3784412_orig.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385" y="4134657"/>
            <a:ext cx="658475" cy="4338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827212" y="4109864"/>
            <a:ext cx="1600200" cy="1169551"/>
          </a:xfrm>
          <a:prstGeom prst="rect">
            <a:avLst/>
          </a:prstGeom>
          <a:noFill/>
        </p:spPr>
        <p:txBody>
          <a:bodyPr wrap="square" rtlCol="0">
            <a:spAutoFit/>
          </a:bodyPr>
          <a:lstStyle/>
          <a:p>
            <a:pPr marL="171450" indent="-171450">
              <a:buFont typeface="Arial" pitchFamily="34" charset="0"/>
              <a:buChar char="•"/>
            </a:pPr>
            <a:r>
              <a:rPr lang="en-US" sz="1000" dirty="0" smtClean="0"/>
              <a:t>Managed Chromebooks</a:t>
            </a:r>
          </a:p>
          <a:p>
            <a:pPr marL="171450" indent="-171450">
              <a:buFont typeface="Arial" pitchFamily="34" charset="0"/>
              <a:buChar char="•"/>
            </a:pPr>
            <a:r>
              <a:rPr lang="en-US" sz="1000" dirty="0" smtClean="0"/>
              <a:t>IT-Owned MacBooks</a:t>
            </a:r>
          </a:p>
          <a:p>
            <a:pPr marL="171450" indent="-171450">
              <a:buFont typeface="Arial" pitchFamily="34" charset="0"/>
              <a:buChar char="•"/>
            </a:pPr>
            <a:r>
              <a:rPr lang="en-US" sz="1000" dirty="0" smtClean="0"/>
              <a:t>IT-Owned Mobile Devices</a:t>
            </a:r>
          </a:p>
          <a:p>
            <a:pPr marL="171450" indent="-171450">
              <a:buFont typeface="Arial" pitchFamily="34" charset="0"/>
              <a:buChar char="•"/>
            </a:pPr>
            <a:r>
              <a:rPr lang="en-US" sz="1000" dirty="0" smtClean="0"/>
              <a:t>Scanners</a:t>
            </a:r>
          </a:p>
          <a:p>
            <a:pPr marL="171450" indent="-171450">
              <a:buFont typeface="Arial" pitchFamily="34" charset="0"/>
              <a:buChar char="•"/>
            </a:pPr>
            <a:r>
              <a:rPr lang="en-US" sz="1000" dirty="0" smtClean="0"/>
              <a:t>Printers</a:t>
            </a:r>
            <a:endParaRPr lang="en-US" sz="1000" dirty="0"/>
          </a:p>
        </p:txBody>
      </p:sp>
      <p:pic>
        <p:nvPicPr>
          <p:cNvPr id="18" name="Picture 16" descr="http://ic.tweakimg.net/ext/i/135160574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6006" y="4250482"/>
            <a:ext cx="163998" cy="2565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ttps://d3nevzfk7ii3be.cloudfront.net/igi/AUyYoTvgxKMq5kC2"/>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9992536">
            <a:off x="1390753" y="4162549"/>
            <a:ext cx="534852" cy="4011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9412" y="3707973"/>
            <a:ext cx="3200400" cy="307777"/>
          </a:xfrm>
          <a:prstGeom prst="rect">
            <a:avLst/>
          </a:prstGeom>
          <a:solidFill>
            <a:schemeClr val="accent1">
              <a:lumMod val="75000"/>
            </a:schemeClr>
          </a:solidFill>
          <a:ln>
            <a:noFill/>
          </a:ln>
        </p:spPr>
        <p:txBody>
          <a:bodyPr wrap="square" rtlCol="0">
            <a:spAutoFit/>
          </a:bodyPr>
          <a:lstStyle/>
          <a:p>
            <a:pPr algn="ctr"/>
            <a:r>
              <a:rPr lang="en-US" sz="1400" dirty="0" smtClean="0">
                <a:solidFill>
                  <a:schemeClr val="bg1"/>
                </a:solidFill>
              </a:rPr>
              <a:t>IT Devices</a:t>
            </a:r>
            <a:endParaRPr lang="en-US" sz="1400" dirty="0">
              <a:solidFill>
                <a:schemeClr val="bg1"/>
              </a:solidFill>
            </a:endParaRPr>
          </a:p>
        </p:txBody>
      </p:sp>
      <p:pic>
        <p:nvPicPr>
          <p:cNvPr id="21" name="Picture 2" descr="http://upload.wikimedia.org/wikipedia/commons/d/dd/Google_Glass_Mai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6823" y="2659767"/>
            <a:ext cx="681747" cy="45449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22810" y="1841412"/>
            <a:ext cx="2743201" cy="923330"/>
          </a:xfrm>
          <a:prstGeom prst="rect">
            <a:avLst/>
          </a:prstGeom>
          <a:noFill/>
          <a:ln>
            <a:noFill/>
          </a:ln>
        </p:spPr>
        <p:txBody>
          <a:bodyPr wrap="square" rtlCol="0">
            <a:spAutoFit/>
          </a:bodyPr>
          <a:lstStyle/>
          <a:p>
            <a:r>
              <a:rPr lang="en-US" sz="1800" dirty="0" smtClean="0"/>
              <a:t>Self-Service Onboarding Portal For All Users, All Devices</a:t>
            </a:r>
            <a:endParaRPr lang="en-US" sz="1800" dirty="0"/>
          </a:p>
        </p:txBody>
      </p:sp>
      <p:sp>
        <p:nvSpPr>
          <p:cNvPr id="26" name="Oval 25"/>
          <p:cNvSpPr>
            <a:spLocks noChangeAspect="1"/>
          </p:cNvSpPr>
          <p:nvPr/>
        </p:nvSpPr>
        <p:spPr bwMode="auto">
          <a:xfrm>
            <a:off x="3934188" y="1924478"/>
            <a:ext cx="687023" cy="687023"/>
          </a:xfrm>
          <a:prstGeom prst="ellipse">
            <a:avLst/>
          </a:prstGeom>
          <a:solidFill>
            <a:srgbClr val="F387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pic>
        <p:nvPicPr>
          <p:cNvPr id="27" name="Picture 2" descr="C:\cloudpath\images\branding\wifi_lock\1 - WifiLock - Secure - NoShadow\WifiLock_Secure_NoShadow_WhtOnTrans_250x33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48371" y="1983109"/>
            <a:ext cx="445840" cy="59029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77199" y="2703255"/>
            <a:ext cx="3960813" cy="2554545"/>
          </a:xfrm>
          <a:prstGeom prst="rect">
            <a:avLst/>
          </a:prstGeom>
          <a:noFill/>
        </p:spPr>
        <p:txBody>
          <a:bodyPr wrap="square" rtlCol="0">
            <a:spAutoFit/>
          </a:bodyPr>
          <a:lstStyle/>
          <a:p>
            <a:pPr marL="285750" indent="-285750">
              <a:lnSpc>
                <a:spcPts val="3200"/>
              </a:lnSpc>
              <a:buFont typeface="Arial" panose="020B0604020202020204" pitchFamily="34" charset="0"/>
              <a:buChar char="•"/>
            </a:pPr>
            <a:r>
              <a:rPr lang="en-US" sz="2000" dirty="0" smtClean="0"/>
              <a:t>Automatically Connects</a:t>
            </a:r>
          </a:p>
          <a:p>
            <a:pPr marL="285750" indent="-285750">
              <a:lnSpc>
                <a:spcPts val="3200"/>
              </a:lnSpc>
              <a:buFont typeface="Arial" panose="020B0604020202020204" pitchFamily="34" charset="0"/>
              <a:buChar char="•"/>
            </a:pPr>
            <a:r>
              <a:rPr lang="en-US" sz="2000" dirty="0" smtClean="0"/>
              <a:t>No Splash Page</a:t>
            </a:r>
          </a:p>
          <a:p>
            <a:pPr marL="285750" indent="-285750">
              <a:lnSpc>
                <a:spcPts val="3200"/>
              </a:lnSpc>
              <a:buFont typeface="Arial" panose="020B0604020202020204" pitchFamily="34" charset="0"/>
              <a:buChar char="•"/>
            </a:pPr>
            <a:r>
              <a:rPr lang="en-US" sz="2000" dirty="0" smtClean="0"/>
              <a:t>Fully Authenticated</a:t>
            </a:r>
          </a:p>
          <a:p>
            <a:pPr marL="285750" indent="-285750">
              <a:lnSpc>
                <a:spcPts val="3200"/>
              </a:lnSpc>
              <a:buFont typeface="Arial" panose="020B0604020202020204" pitchFamily="34" charset="0"/>
              <a:buChar char="•"/>
            </a:pPr>
            <a:r>
              <a:rPr lang="en-US" sz="2000" dirty="0" smtClean="0"/>
              <a:t>Policies Via VLANs, ACLs, </a:t>
            </a:r>
            <a:r>
              <a:rPr lang="en-US" sz="2000" dirty="0" err="1"/>
              <a:t>e</a:t>
            </a:r>
            <a:r>
              <a:rPr lang="en-US" sz="2000" dirty="0" err="1" smtClean="0"/>
              <a:t>tc</a:t>
            </a:r>
            <a:endParaRPr lang="en-US" sz="2000" dirty="0" smtClean="0"/>
          </a:p>
          <a:p>
            <a:pPr marL="285750" indent="-285750">
              <a:lnSpc>
                <a:spcPts val="3200"/>
              </a:lnSpc>
              <a:buFont typeface="Arial" panose="020B0604020202020204" pitchFamily="34" charset="0"/>
              <a:buChar char="•"/>
            </a:pPr>
            <a:r>
              <a:rPr lang="en-US" sz="2000" dirty="0"/>
              <a:t>Fully Encrypted Session</a:t>
            </a:r>
          </a:p>
          <a:p>
            <a:pPr>
              <a:lnSpc>
                <a:spcPts val="3200"/>
              </a:lnSpc>
            </a:pPr>
            <a:endParaRPr lang="en-US" dirty="0"/>
          </a:p>
        </p:txBody>
      </p:sp>
      <p:sp>
        <p:nvSpPr>
          <p:cNvPr id="30" name="Rounded Rectangle 29"/>
          <p:cNvSpPr/>
          <p:nvPr/>
        </p:nvSpPr>
        <p:spPr bwMode="auto">
          <a:xfrm>
            <a:off x="238169" y="1066800"/>
            <a:ext cx="7456444" cy="457200"/>
          </a:xfrm>
          <a:prstGeom prst="roundRect">
            <a:avLst/>
          </a:prstGeom>
          <a:solidFill>
            <a:srgbClr val="F387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34" charset="-128"/>
              </a:rPr>
              <a:t>Day 1</a:t>
            </a:r>
          </a:p>
        </p:txBody>
      </p:sp>
      <p:sp>
        <p:nvSpPr>
          <p:cNvPr id="31" name="Rounded Rectangle 30"/>
          <p:cNvSpPr/>
          <p:nvPr/>
        </p:nvSpPr>
        <p:spPr bwMode="auto">
          <a:xfrm>
            <a:off x="7923212" y="1066800"/>
            <a:ext cx="4027444" cy="457200"/>
          </a:xfrm>
          <a:prstGeom prst="roundRect">
            <a:avLst/>
          </a:prstGeom>
          <a:solidFill>
            <a:srgbClr val="F387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34" charset="-128"/>
              </a:rPr>
              <a:t>Day 2</a:t>
            </a:r>
            <a:r>
              <a:rPr lang="en-US" b="1" dirty="0">
                <a:solidFill>
                  <a:schemeClr val="bg1"/>
                </a:solidFill>
                <a:latin typeface="Arial" charset="0"/>
              </a:rPr>
              <a:t>+</a:t>
            </a:r>
            <a:endParaRPr kumimoji="0" lang="en-US" sz="2400" b="1" i="0" u="none" strike="noStrike" cap="none" normalizeH="0" baseline="0" dirty="0" smtClean="0">
              <a:ln>
                <a:noFill/>
              </a:ln>
              <a:solidFill>
                <a:schemeClr val="bg1"/>
              </a:solidFill>
              <a:effectLst/>
              <a:latin typeface="Arial" charset="0"/>
              <a:ea typeface="ＭＳ Ｐゴシック" pitchFamily="34" charset="-128"/>
            </a:endParaRPr>
          </a:p>
        </p:txBody>
      </p:sp>
      <p:pic>
        <p:nvPicPr>
          <p:cNvPr id="12290" name="Picture 2" descr="C:\cloudpath\images\branding\wifi_lock\1 - WifiLock - Secure - NoShadow\WifiLock_Secure_NoShadow_BlkOnTrans_100x13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4217" y="1734213"/>
            <a:ext cx="640370" cy="84528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764587" y="1905000"/>
            <a:ext cx="3425825" cy="502702"/>
          </a:xfrm>
          <a:prstGeom prst="rect">
            <a:avLst/>
          </a:prstGeom>
          <a:noFill/>
        </p:spPr>
        <p:txBody>
          <a:bodyPr wrap="square" rtlCol="0">
            <a:spAutoFit/>
          </a:bodyPr>
          <a:lstStyle/>
          <a:p>
            <a:pPr>
              <a:lnSpc>
                <a:spcPts val="3200"/>
              </a:lnSpc>
            </a:pPr>
            <a:r>
              <a:rPr lang="en-US" sz="2400" b="1" dirty="0" smtClean="0">
                <a:solidFill>
                  <a:schemeClr val="tx2"/>
                </a:solidFill>
              </a:rPr>
              <a:t>Wi-Fi “Just Works”</a:t>
            </a:r>
          </a:p>
        </p:txBody>
      </p:sp>
      <p:sp>
        <p:nvSpPr>
          <p:cNvPr id="35" name="Slide Number Placeholder 2"/>
          <p:cNvSpPr>
            <a:spLocks noGrp="1"/>
          </p:cNvSpPr>
          <p:nvPr>
            <p:ph type="sldNum" sz="quarter" idx="4"/>
          </p:nvPr>
        </p:nvSpPr>
        <p:spPr>
          <a:xfrm>
            <a:off x="-121249" y="6555348"/>
            <a:ext cx="616494" cy="365125"/>
          </a:xfrm>
        </p:spPr>
        <p:txBody>
          <a:bodyPr/>
          <a:lstStyle/>
          <a:p>
            <a:fld id="{F62BCC59-8EC1-BA46-854B-5FD0FEC4523B}" type="slidenum">
              <a:rPr lang="en-US" smtClean="0"/>
              <a:pPr/>
              <a:t>14</a:t>
            </a:fld>
            <a:endParaRPr lang="en-US" dirty="0"/>
          </a:p>
        </p:txBody>
      </p:sp>
      <p:sp>
        <p:nvSpPr>
          <p:cNvPr id="36" name="Rectangle 35"/>
          <p:cNvSpPr/>
          <p:nvPr/>
        </p:nvSpPr>
        <p:spPr bwMode="auto">
          <a:xfrm>
            <a:off x="7923211" y="938909"/>
            <a:ext cx="4265613" cy="5361182"/>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524135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62BCC59-8EC1-BA46-854B-5FD0FEC4523B}" type="slidenum">
              <a:rPr lang="en-US" smtClean="0"/>
              <a:pPr/>
              <a:t>15</a:t>
            </a:fld>
            <a:endParaRPr lang="en-US" dirty="0"/>
          </a:p>
        </p:txBody>
      </p:sp>
      <p:sp>
        <p:nvSpPr>
          <p:cNvPr id="4" name="Title 3"/>
          <p:cNvSpPr>
            <a:spLocks noGrp="1"/>
          </p:cNvSpPr>
          <p:nvPr>
            <p:ph type="title"/>
          </p:nvPr>
        </p:nvSpPr>
        <p:spPr/>
        <p:txBody>
          <a:bodyPr/>
          <a:lstStyle/>
          <a:p>
            <a:r>
              <a:rPr lang="en-US" dirty="0" smtClean="0"/>
              <a:t>End-User Experience</a:t>
            </a:r>
            <a:endParaRPr lang="en-US" dirty="0"/>
          </a:p>
        </p:txBody>
      </p:sp>
      <p:pic>
        <p:nvPicPr>
          <p:cNvPr id="6" name="EndUser-ConfigOnly-Window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89" y="0"/>
            <a:ext cx="12215814" cy="6873185"/>
          </a:xfrm>
          <a:prstGeom prst="rect">
            <a:avLst/>
          </a:prstGeom>
        </p:spPr>
      </p:pic>
      <p:sp>
        <p:nvSpPr>
          <p:cNvPr id="5" name="Title 3"/>
          <p:cNvSpPr txBox="1">
            <a:spLocks/>
          </p:cNvSpPr>
          <p:nvPr/>
        </p:nvSpPr>
        <p:spPr bwMode="auto">
          <a:xfrm>
            <a:off x="150812" y="6052110"/>
            <a:ext cx="1086836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i="0" baseline="0">
                <a:solidFill>
                  <a:srgbClr val="006EA4"/>
                </a:solidFill>
                <a:latin typeface="Arial"/>
                <a:ea typeface="ＭＳ Ｐゴシック" pitchFamily="34" charset="-128"/>
                <a:cs typeface="Arial"/>
              </a:defRPr>
            </a:lvl1pPr>
            <a:lvl2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2pPr>
            <a:lvl3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3pPr>
            <a:lvl4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4pPr>
            <a:lvl5pPr algn="l" rtl="0" eaLnBrk="1" fontAlgn="base" hangingPunct="1">
              <a:spcBef>
                <a:spcPct val="0"/>
              </a:spcBef>
              <a:spcAft>
                <a:spcPct val="0"/>
              </a:spcAft>
              <a:defRPr sz="3600">
                <a:solidFill>
                  <a:srgbClr val="4D4D4D"/>
                </a:solidFill>
                <a:latin typeface="Trebuchet MS" pitchFamily="34" charset="0"/>
                <a:ea typeface="ＭＳ Ｐゴシック" pitchFamily="34" charset="-128"/>
                <a:cs typeface="Arial" charset="0"/>
              </a:defRPr>
            </a:lvl5pPr>
            <a:lvl6pPr marL="457200"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6pPr>
            <a:lvl7pPr marL="914400"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7pPr>
            <a:lvl8pPr marL="1371600"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8pPr>
            <a:lvl9pPr marL="1828800" algn="l" rtl="0" eaLnBrk="1" fontAlgn="base" hangingPunct="1">
              <a:spcBef>
                <a:spcPct val="0"/>
              </a:spcBef>
              <a:spcAft>
                <a:spcPct val="0"/>
              </a:spcAft>
              <a:defRPr sz="3600">
                <a:solidFill>
                  <a:schemeClr val="tx1"/>
                </a:solidFill>
                <a:latin typeface="Trebuchet MS" pitchFamily="34" charset="0"/>
                <a:ea typeface="ＭＳ Ｐゴシック" pitchFamily="34" charset="-128"/>
                <a:cs typeface="Arial" charset="0"/>
              </a:defRPr>
            </a:lvl9pPr>
          </a:lstStyle>
          <a:p>
            <a:r>
              <a:rPr lang="en-US" kern="0" dirty="0" smtClean="0"/>
              <a:t>Day 1 Experience</a:t>
            </a:r>
            <a:endParaRPr lang="en-US" kern="0" dirty="0"/>
          </a:p>
        </p:txBody>
      </p:sp>
    </p:spTree>
    <p:extLst>
      <p:ext uri="{BB962C8B-B14F-4D97-AF65-F5344CB8AC3E}">
        <p14:creationId xmlns:p14="http://schemas.microsoft.com/office/powerpoint/2010/main" val="141068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35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62BCC59-8EC1-BA46-854B-5FD0FEC4523B}" type="slidenum">
              <a:rPr lang="en-US" smtClean="0"/>
              <a:pPr/>
              <a:t>16</a:t>
            </a:fld>
            <a:endParaRPr lang="en-US" dirty="0"/>
          </a:p>
        </p:txBody>
      </p:sp>
      <p:sp>
        <p:nvSpPr>
          <p:cNvPr id="6" name="Title 1"/>
          <p:cNvSpPr>
            <a:spLocks noGrp="1"/>
          </p:cNvSpPr>
          <p:nvPr>
            <p:ph type="title"/>
          </p:nvPr>
        </p:nvSpPr>
        <p:spPr>
          <a:xfrm>
            <a:off x="1320456" y="228600"/>
            <a:ext cx="10868369" cy="685800"/>
          </a:xfrm>
        </p:spPr>
        <p:txBody>
          <a:bodyPr/>
          <a:lstStyle/>
          <a:p>
            <a:r>
              <a:rPr lang="en-US" dirty="0" smtClean="0"/>
              <a:t>Day 2 Experience</a:t>
            </a:r>
            <a:endParaRPr lang="en-US" dirty="0"/>
          </a:p>
        </p:txBody>
      </p:sp>
      <p:pic>
        <p:nvPicPr>
          <p:cNvPr id="7" name="Picture 2" descr="http://i1-news.softpedia-static.com/images/news2/Google-Homepage-Redesign-Rolls-Out-to-a-Lot-More-Users-Pic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8882" y="1813178"/>
            <a:ext cx="4773956" cy="3648916"/>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399132" y="1499103"/>
            <a:ext cx="5383398" cy="4687309"/>
          </a:xfrm>
          <a:prstGeom prst="rect">
            <a:avLst/>
          </a:prstGeom>
          <a:noFill/>
        </p:spPr>
        <p:txBody>
          <a:bodyPr wrap="square" rtlCol="0">
            <a:spAutoFit/>
          </a:bodyPr>
          <a:lstStyle/>
          <a:p>
            <a:pPr>
              <a:lnSpc>
                <a:spcPct val="150000"/>
              </a:lnSpc>
            </a:pPr>
            <a:r>
              <a:rPr lang="en-US" sz="3199" b="1" dirty="0">
                <a:solidFill>
                  <a:schemeClr val="tx2"/>
                </a:solidFill>
              </a:rPr>
              <a:t>Wi-Fi “Just Works”</a:t>
            </a:r>
          </a:p>
          <a:p>
            <a:pPr marL="380905" indent="-380905">
              <a:spcAft>
                <a:spcPts val="1600"/>
              </a:spcAft>
              <a:buClr>
                <a:schemeClr val="accent6">
                  <a:lumMod val="40000"/>
                  <a:lumOff val="60000"/>
                </a:schemeClr>
              </a:buClr>
              <a:buFont typeface="Courier New"/>
              <a:buChar char="o"/>
            </a:pPr>
            <a:r>
              <a:rPr lang="en-US" sz="2399" dirty="0">
                <a:solidFill>
                  <a:schemeClr val="bg2"/>
                </a:solidFill>
              </a:rPr>
              <a:t>Automatically Connects</a:t>
            </a:r>
          </a:p>
          <a:p>
            <a:pPr marL="380905" indent="-380905">
              <a:spcAft>
                <a:spcPts val="1600"/>
              </a:spcAft>
              <a:buClr>
                <a:schemeClr val="accent6">
                  <a:lumMod val="40000"/>
                  <a:lumOff val="60000"/>
                </a:schemeClr>
              </a:buClr>
              <a:buFont typeface="Courier New"/>
              <a:buChar char="o"/>
            </a:pPr>
            <a:r>
              <a:rPr lang="en-US" sz="2399" dirty="0">
                <a:solidFill>
                  <a:schemeClr val="bg2"/>
                </a:solidFill>
              </a:rPr>
              <a:t>No Splash Page</a:t>
            </a:r>
          </a:p>
          <a:p>
            <a:pPr marL="380905" indent="-380905">
              <a:spcAft>
                <a:spcPts val="1600"/>
              </a:spcAft>
              <a:buClr>
                <a:schemeClr val="accent6">
                  <a:lumMod val="40000"/>
                  <a:lumOff val="60000"/>
                </a:schemeClr>
              </a:buClr>
              <a:buFont typeface="Courier New"/>
              <a:buChar char="o"/>
            </a:pPr>
            <a:r>
              <a:rPr lang="en-US" sz="2399" dirty="0">
                <a:solidFill>
                  <a:schemeClr val="bg2"/>
                </a:solidFill>
              </a:rPr>
              <a:t>Fully Authenticated via Certificate</a:t>
            </a:r>
          </a:p>
          <a:p>
            <a:pPr marL="380905" indent="-380905">
              <a:spcAft>
                <a:spcPts val="1600"/>
              </a:spcAft>
              <a:buClr>
                <a:schemeClr val="accent6">
                  <a:lumMod val="40000"/>
                  <a:lumOff val="60000"/>
                </a:schemeClr>
              </a:buClr>
              <a:buFont typeface="Courier New"/>
              <a:buChar char="o"/>
            </a:pPr>
            <a:r>
              <a:rPr lang="en-US" sz="2399" dirty="0">
                <a:solidFill>
                  <a:schemeClr val="bg2"/>
                </a:solidFill>
              </a:rPr>
              <a:t>Policies Applied Dynamically     using WPA2-Enterprise</a:t>
            </a:r>
          </a:p>
          <a:p>
            <a:pPr marL="380905" indent="-380905">
              <a:spcAft>
                <a:spcPts val="1600"/>
              </a:spcAft>
              <a:buClr>
                <a:schemeClr val="accent6">
                  <a:lumMod val="40000"/>
                  <a:lumOff val="60000"/>
                </a:schemeClr>
              </a:buClr>
              <a:buFont typeface="Courier New"/>
              <a:buChar char="o"/>
            </a:pPr>
            <a:r>
              <a:rPr lang="en-US" sz="2399" dirty="0">
                <a:solidFill>
                  <a:schemeClr val="bg2"/>
                </a:solidFill>
              </a:rPr>
              <a:t>Fully Encrypted Session</a:t>
            </a:r>
          </a:p>
          <a:p>
            <a:pPr>
              <a:lnSpc>
                <a:spcPct val="150000"/>
              </a:lnSpc>
            </a:pPr>
            <a:endParaRPr lang="en-US" sz="2666" dirty="0"/>
          </a:p>
        </p:txBody>
      </p:sp>
    </p:spTree>
    <p:extLst>
      <p:ext uri="{BB962C8B-B14F-4D97-AF65-F5344CB8AC3E}">
        <p14:creationId xmlns:p14="http://schemas.microsoft.com/office/powerpoint/2010/main" val="1395235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31151" y="6555348"/>
            <a:ext cx="616494" cy="365125"/>
          </a:xfrm>
          <a:prstGeom prst="rect">
            <a:avLst/>
          </a:prstGeom>
        </p:spPr>
        <p:txBody>
          <a:bodyPr/>
          <a:lstStyle/>
          <a:p>
            <a:fld id="{F62BCC59-8EC1-BA46-854B-5FD0FEC4523B}" type="slidenum">
              <a:rPr lang="en-US" smtClean="0"/>
              <a:pPr/>
              <a:t>17</a:t>
            </a:fld>
            <a:endParaRPr lang="en-US" dirty="0"/>
          </a:p>
        </p:txBody>
      </p:sp>
      <p:sp>
        <p:nvSpPr>
          <p:cNvPr id="4" name="Title 3"/>
          <p:cNvSpPr>
            <a:spLocks noGrp="1"/>
          </p:cNvSpPr>
          <p:nvPr>
            <p:ph type="title"/>
          </p:nvPr>
        </p:nvSpPr>
        <p:spPr>
          <a:xfrm>
            <a:off x="1127162" y="-210119"/>
            <a:ext cx="10512862" cy="1325563"/>
          </a:xfrm>
        </p:spPr>
        <p:txBody>
          <a:bodyPr/>
          <a:lstStyle/>
          <a:p>
            <a:r>
              <a:rPr lang="en-US" dirty="0"/>
              <a:t>Self-Service Onboarding</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86" r="9383"/>
          <a:stretch/>
        </p:blipFill>
        <p:spPr bwMode="auto">
          <a:xfrm>
            <a:off x="3023571" y="1447800"/>
            <a:ext cx="6195041" cy="450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60" t="3300" r="54408" b="7673"/>
          <a:stretch/>
        </p:blipFill>
        <p:spPr bwMode="auto">
          <a:xfrm>
            <a:off x="303212" y="1588631"/>
            <a:ext cx="2492785" cy="3971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874" t="2089" r="22728" b="364"/>
          <a:stretch/>
        </p:blipFill>
        <p:spPr bwMode="auto">
          <a:xfrm>
            <a:off x="9392827" y="1511225"/>
            <a:ext cx="2492785" cy="435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809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6892" y="237538"/>
            <a:ext cx="10300500" cy="678728"/>
          </a:xfrm>
        </p:spPr>
        <p:txBody>
          <a:bodyPr/>
          <a:lstStyle/>
          <a:p>
            <a:r>
              <a:rPr lang="en-US" sz="4400" smtClean="0">
                <a:latin typeface="+mj-lt"/>
              </a:rPr>
              <a:t>Integration with Wired</a:t>
            </a:r>
            <a:endParaRPr lang="en-US" sz="4400" dirty="0">
              <a:latin typeface="+mj-lt"/>
            </a:endParaRPr>
          </a:p>
        </p:txBody>
      </p:sp>
      <p:sp>
        <p:nvSpPr>
          <p:cNvPr id="4" name="Footer Placeholder 3"/>
          <p:cNvSpPr>
            <a:spLocks noGrp="1"/>
          </p:cNvSpPr>
          <p:nvPr>
            <p:ph type="ftr" sz="quarter" idx="3"/>
          </p:nvPr>
        </p:nvSpPr>
        <p:spPr>
          <a:xfrm>
            <a:off x="1070152" y="6547836"/>
            <a:ext cx="5485874" cy="179976"/>
          </a:xfrm>
        </p:spPr>
        <p:txBody>
          <a:bodyPr/>
          <a:lstStyle/>
          <a:p>
            <a:pPr>
              <a:defRPr/>
            </a:pPr>
            <a:r>
              <a:rPr lang="en-US" smtClean="0"/>
              <a:t>© 2016 BROCADE COMMUNICATIONS SYSTEMS, INC. All Rights reserved.</a:t>
            </a:r>
            <a:endParaRPr lang="en-US" dirty="0"/>
          </a:p>
        </p:txBody>
      </p:sp>
      <p:grpSp>
        <p:nvGrpSpPr>
          <p:cNvPr id="9" name="Group 8"/>
          <p:cNvGrpSpPr/>
          <p:nvPr/>
        </p:nvGrpSpPr>
        <p:grpSpPr>
          <a:xfrm>
            <a:off x="3951394" y="5586201"/>
            <a:ext cx="537028" cy="339817"/>
            <a:chOff x="3286125" y="2514600"/>
            <a:chExt cx="709613" cy="593725"/>
          </a:xfrm>
          <a:solidFill>
            <a:schemeClr val="tx2"/>
          </a:solidFill>
        </p:grpSpPr>
        <p:sp>
          <p:nvSpPr>
            <p:cNvPr id="10" name="Freeform 82"/>
            <p:cNvSpPr>
              <a:spLocks/>
            </p:cNvSpPr>
            <p:nvPr/>
          </p:nvSpPr>
          <p:spPr bwMode="auto">
            <a:xfrm>
              <a:off x="3371850" y="2552700"/>
              <a:ext cx="538163" cy="322263"/>
            </a:xfrm>
            <a:custGeom>
              <a:avLst/>
              <a:gdLst>
                <a:gd name="T0" fmla="*/ 4054 w 4061"/>
                <a:gd name="T1" fmla="*/ 54 h 2444"/>
                <a:gd name="T2" fmla="*/ 4054 w 4061"/>
                <a:gd name="T3" fmla="*/ 47 h 2444"/>
                <a:gd name="T4" fmla="*/ 4048 w 4061"/>
                <a:gd name="T5" fmla="*/ 34 h 2444"/>
                <a:gd name="T6" fmla="*/ 4039 w 4061"/>
                <a:gd name="T7" fmla="*/ 25 h 2444"/>
                <a:gd name="T8" fmla="*/ 4026 w 4061"/>
                <a:gd name="T9" fmla="*/ 19 h 2444"/>
                <a:gd name="T10" fmla="*/ 4018 w 4061"/>
                <a:gd name="T11" fmla="*/ 19 h 2444"/>
                <a:gd name="T12" fmla="*/ 2051 w 4061"/>
                <a:gd name="T13" fmla="*/ 5 h 2444"/>
                <a:gd name="T14" fmla="*/ 576 w 4061"/>
                <a:gd name="T15" fmla="*/ 0 h 2444"/>
                <a:gd name="T16" fmla="*/ 84 w 4061"/>
                <a:gd name="T17" fmla="*/ 1 h 2444"/>
                <a:gd name="T18" fmla="*/ 73 w 4061"/>
                <a:gd name="T19" fmla="*/ 2 h 2444"/>
                <a:gd name="T20" fmla="*/ 54 w 4061"/>
                <a:gd name="T21" fmla="*/ 11 h 2444"/>
                <a:gd name="T22" fmla="*/ 40 w 4061"/>
                <a:gd name="T23" fmla="*/ 25 h 2444"/>
                <a:gd name="T24" fmla="*/ 32 w 4061"/>
                <a:gd name="T25" fmla="*/ 43 h 2444"/>
                <a:gd name="T26" fmla="*/ 0 w 4061"/>
                <a:gd name="T27" fmla="*/ 2398 h 2444"/>
                <a:gd name="T28" fmla="*/ 0 w 4061"/>
                <a:gd name="T29" fmla="*/ 2399 h 2444"/>
                <a:gd name="T30" fmla="*/ 1 w 4061"/>
                <a:gd name="T31" fmla="*/ 2408 h 2444"/>
                <a:gd name="T32" fmla="*/ 8 w 4061"/>
                <a:gd name="T33" fmla="*/ 2424 h 2444"/>
                <a:gd name="T34" fmla="*/ 20 w 4061"/>
                <a:gd name="T35" fmla="*/ 2436 h 2444"/>
                <a:gd name="T36" fmla="*/ 36 w 4061"/>
                <a:gd name="T37" fmla="*/ 2443 h 2444"/>
                <a:gd name="T38" fmla="*/ 1810 w 4061"/>
                <a:gd name="T39" fmla="*/ 2427 h 2444"/>
                <a:gd name="T40" fmla="*/ 2694 w 4061"/>
                <a:gd name="T41" fmla="*/ 2414 h 2444"/>
                <a:gd name="T42" fmla="*/ 3576 w 4061"/>
                <a:gd name="T43" fmla="*/ 2398 h 2444"/>
                <a:gd name="T44" fmla="*/ 3135 w 4061"/>
                <a:gd name="T45" fmla="*/ 2390 h 2444"/>
                <a:gd name="T46" fmla="*/ 1810 w 4061"/>
                <a:gd name="T47" fmla="*/ 2370 h 2444"/>
                <a:gd name="T48" fmla="*/ 137 w 4061"/>
                <a:gd name="T49" fmla="*/ 108 h 2444"/>
                <a:gd name="T50" fmla="*/ 1068 w 4061"/>
                <a:gd name="T51" fmla="*/ 107 h 2444"/>
                <a:gd name="T52" fmla="*/ 3034 w 4061"/>
                <a:gd name="T53" fmla="*/ 101 h 2444"/>
                <a:gd name="T54" fmla="*/ 3997 w 4061"/>
                <a:gd name="T55" fmla="*/ 641 h 2444"/>
                <a:gd name="T56" fmla="*/ 4052 w 4061"/>
                <a:gd name="T57" fmla="*/ 2394 h 2444"/>
                <a:gd name="T58" fmla="*/ 4057 w 4061"/>
                <a:gd name="T59" fmla="*/ 2403 h 2444"/>
                <a:gd name="T60" fmla="*/ 4057 w 4061"/>
                <a:gd name="T61" fmla="*/ 2403 h 2444"/>
                <a:gd name="T62" fmla="*/ 4060 w 4061"/>
                <a:gd name="T63" fmla="*/ 2402 h 2444"/>
                <a:gd name="T64" fmla="*/ 4061 w 4061"/>
                <a:gd name="T65" fmla="*/ 2398 h 2444"/>
                <a:gd name="T66" fmla="*/ 4058 w 4061"/>
                <a:gd name="T67" fmla="*/ 64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1" h="2444">
                  <a:moveTo>
                    <a:pt x="4058" y="640"/>
                  </a:moveTo>
                  <a:lnTo>
                    <a:pt x="4054" y="54"/>
                  </a:lnTo>
                  <a:lnTo>
                    <a:pt x="4054" y="54"/>
                  </a:lnTo>
                  <a:lnTo>
                    <a:pt x="4054" y="47"/>
                  </a:lnTo>
                  <a:lnTo>
                    <a:pt x="4051" y="40"/>
                  </a:lnTo>
                  <a:lnTo>
                    <a:pt x="4048" y="34"/>
                  </a:lnTo>
                  <a:lnTo>
                    <a:pt x="4044" y="29"/>
                  </a:lnTo>
                  <a:lnTo>
                    <a:pt x="4039" y="25"/>
                  </a:lnTo>
                  <a:lnTo>
                    <a:pt x="4033" y="21"/>
                  </a:lnTo>
                  <a:lnTo>
                    <a:pt x="4026" y="19"/>
                  </a:lnTo>
                  <a:lnTo>
                    <a:pt x="4019" y="19"/>
                  </a:lnTo>
                  <a:lnTo>
                    <a:pt x="4018" y="19"/>
                  </a:lnTo>
                  <a:lnTo>
                    <a:pt x="3034" y="8"/>
                  </a:lnTo>
                  <a:lnTo>
                    <a:pt x="2051" y="5"/>
                  </a:lnTo>
                  <a:lnTo>
                    <a:pt x="1068" y="2"/>
                  </a:lnTo>
                  <a:lnTo>
                    <a:pt x="576" y="0"/>
                  </a:lnTo>
                  <a:lnTo>
                    <a:pt x="84" y="1"/>
                  </a:lnTo>
                  <a:lnTo>
                    <a:pt x="84" y="1"/>
                  </a:lnTo>
                  <a:lnTo>
                    <a:pt x="84" y="1"/>
                  </a:lnTo>
                  <a:lnTo>
                    <a:pt x="73" y="2"/>
                  </a:lnTo>
                  <a:lnTo>
                    <a:pt x="63" y="5"/>
                  </a:lnTo>
                  <a:lnTo>
                    <a:pt x="54" y="11"/>
                  </a:lnTo>
                  <a:lnTo>
                    <a:pt x="47" y="17"/>
                  </a:lnTo>
                  <a:lnTo>
                    <a:pt x="40" y="25"/>
                  </a:lnTo>
                  <a:lnTo>
                    <a:pt x="35" y="34"/>
                  </a:lnTo>
                  <a:lnTo>
                    <a:pt x="32" y="43"/>
                  </a:lnTo>
                  <a:lnTo>
                    <a:pt x="31" y="54"/>
                  </a:lnTo>
                  <a:lnTo>
                    <a:pt x="0" y="2398"/>
                  </a:lnTo>
                  <a:lnTo>
                    <a:pt x="0" y="2399"/>
                  </a:lnTo>
                  <a:lnTo>
                    <a:pt x="0" y="2399"/>
                  </a:lnTo>
                  <a:lnTo>
                    <a:pt x="0" y="2399"/>
                  </a:lnTo>
                  <a:lnTo>
                    <a:pt x="1" y="2408"/>
                  </a:lnTo>
                  <a:lnTo>
                    <a:pt x="3" y="2417"/>
                  </a:lnTo>
                  <a:lnTo>
                    <a:pt x="8" y="2424"/>
                  </a:lnTo>
                  <a:lnTo>
                    <a:pt x="13" y="2431"/>
                  </a:lnTo>
                  <a:lnTo>
                    <a:pt x="20" y="2436"/>
                  </a:lnTo>
                  <a:lnTo>
                    <a:pt x="27" y="2440"/>
                  </a:lnTo>
                  <a:lnTo>
                    <a:pt x="36" y="2443"/>
                  </a:lnTo>
                  <a:lnTo>
                    <a:pt x="45" y="2444"/>
                  </a:lnTo>
                  <a:lnTo>
                    <a:pt x="1810" y="2427"/>
                  </a:lnTo>
                  <a:lnTo>
                    <a:pt x="2694" y="2414"/>
                  </a:lnTo>
                  <a:lnTo>
                    <a:pt x="2694" y="2414"/>
                  </a:lnTo>
                  <a:lnTo>
                    <a:pt x="3135" y="2407"/>
                  </a:lnTo>
                  <a:lnTo>
                    <a:pt x="3576" y="2398"/>
                  </a:lnTo>
                  <a:lnTo>
                    <a:pt x="3576" y="2398"/>
                  </a:lnTo>
                  <a:lnTo>
                    <a:pt x="3135" y="2390"/>
                  </a:lnTo>
                  <a:lnTo>
                    <a:pt x="2694" y="2383"/>
                  </a:lnTo>
                  <a:lnTo>
                    <a:pt x="1810" y="2370"/>
                  </a:lnTo>
                  <a:lnTo>
                    <a:pt x="91" y="2354"/>
                  </a:lnTo>
                  <a:lnTo>
                    <a:pt x="137" y="108"/>
                  </a:lnTo>
                  <a:lnTo>
                    <a:pt x="576" y="108"/>
                  </a:lnTo>
                  <a:lnTo>
                    <a:pt x="1068" y="107"/>
                  </a:lnTo>
                  <a:lnTo>
                    <a:pt x="2051" y="104"/>
                  </a:lnTo>
                  <a:lnTo>
                    <a:pt x="3034" y="101"/>
                  </a:lnTo>
                  <a:lnTo>
                    <a:pt x="3983" y="91"/>
                  </a:lnTo>
                  <a:lnTo>
                    <a:pt x="3997" y="641"/>
                  </a:lnTo>
                  <a:lnTo>
                    <a:pt x="4014" y="1227"/>
                  </a:lnTo>
                  <a:lnTo>
                    <a:pt x="4052" y="2394"/>
                  </a:lnTo>
                  <a:lnTo>
                    <a:pt x="3837" y="2398"/>
                  </a:lnTo>
                  <a:lnTo>
                    <a:pt x="4057" y="2403"/>
                  </a:lnTo>
                  <a:lnTo>
                    <a:pt x="4057" y="2403"/>
                  </a:lnTo>
                  <a:lnTo>
                    <a:pt x="4057" y="2403"/>
                  </a:lnTo>
                  <a:lnTo>
                    <a:pt x="4059" y="2403"/>
                  </a:lnTo>
                  <a:lnTo>
                    <a:pt x="4060" y="2402"/>
                  </a:lnTo>
                  <a:lnTo>
                    <a:pt x="4061" y="2400"/>
                  </a:lnTo>
                  <a:lnTo>
                    <a:pt x="4061" y="2398"/>
                  </a:lnTo>
                  <a:lnTo>
                    <a:pt x="4061" y="1226"/>
                  </a:lnTo>
                  <a:lnTo>
                    <a:pt x="4058" y="6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 name="Freeform 83"/>
            <p:cNvSpPr>
              <a:spLocks/>
            </p:cNvSpPr>
            <p:nvPr/>
          </p:nvSpPr>
          <p:spPr bwMode="auto">
            <a:xfrm>
              <a:off x="3427413" y="2578100"/>
              <a:ext cx="463550" cy="252413"/>
            </a:xfrm>
            <a:custGeom>
              <a:avLst/>
              <a:gdLst>
                <a:gd name="T0" fmla="*/ 3273 w 3500"/>
                <a:gd name="T1" fmla="*/ 0 h 1904"/>
                <a:gd name="T2" fmla="*/ 3110 w 3500"/>
                <a:gd name="T3" fmla="*/ 5 h 1904"/>
                <a:gd name="T4" fmla="*/ 2983 w 3500"/>
                <a:gd name="T5" fmla="*/ 11 h 1904"/>
                <a:gd name="T6" fmla="*/ 2841 w 3500"/>
                <a:gd name="T7" fmla="*/ 24 h 1904"/>
                <a:gd name="T8" fmla="*/ 2688 w 3500"/>
                <a:gd name="T9" fmla="*/ 42 h 1904"/>
                <a:gd name="T10" fmla="*/ 2566 w 3500"/>
                <a:gd name="T11" fmla="*/ 58 h 1904"/>
                <a:gd name="T12" fmla="*/ 2352 w 3500"/>
                <a:gd name="T13" fmla="*/ 97 h 1904"/>
                <a:gd name="T14" fmla="*/ 2264 w 3500"/>
                <a:gd name="T15" fmla="*/ 118 h 1904"/>
                <a:gd name="T16" fmla="*/ 2084 w 3500"/>
                <a:gd name="T17" fmla="*/ 166 h 1904"/>
                <a:gd name="T18" fmla="*/ 1856 w 3500"/>
                <a:gd name="T19" fmla="*/ 240 h 1904"/>
                <a:gd name="T20" fmla="*/ 1763 w 3500"/>
                <a:gd name="T21" fmla="*/ 274 h 1904"/>
                <a:gd name="T22" fmla="*/ 1627 w 3500"/>
                <a:gd name="T23" fmla="*/ 330 h 1904"/>
                <a:gd name="T24" fmla="*/ 1447 w 3500"/>
                <a:gd name="T25" fmla="*/ 414 h 1904"/>
                <a:gd name="T26" fmla="*/ 1272 w 3500"/>
                <a:gd name="T27" fmla="*/ 510 h 1904"/>
                <a:gd name="T28" fmla="*/ 1146 w 3500"/>
                <a:gd name="T29" fmla="*/ 587 h 1904"/>
                <a:gd name="T30" fmla="*/ 1065 w 3500"/>
                <a:gd name="T31" fmla="*/ 642 h 1904"/>
                <a:gd name="T32" fmla="*/ 946 w 3500"/>
                <a:gd name="T33" fmla="*/ 726 h 1904"/>
                <a:gd name="T34" fmla="*/ 798 w 3500"/>
                <a:gd name="T35" fmla="*/ 844 h 1904"/>
                <a:gd name="T36" fmla="*/ 728 w 3500"/>
                <a:gd name="T37" fmla="*/ 904 h 1904"/>
                <a:gd name="T38" fmla="*/ 630 w 3500"/>
                <a:gd name="T39" fmla="*/ 997 h 1904"/>
                <a:gd name="T40" fmla="*/ 539 w 3500"/>
                <a:gd name="T41" fmla="*/ 1091 h 1904"/>
                <a:gd name="T42" fmla="*/ 428 w 3500"/>
                <a:gd name="T43" fmla="*/ 1215 h 1904"/>
                <a:gd name="T44" fmla="*/ 332 w 3500"/>
                <a:gd name="T45" fmla="*/ 1335 h 1904"/>
                <a:gd name="T46" fmla="*/ 247 w 3500"/>
                <a:gd name="T47" fmla="*/ 1450 h 1904"/>
                <a:gd name="T48" fmla="*/ 148 w 3500"/>
                <a:gd name="T49" fmla="*/ 1608 h 1904"/>
                <a:gd name="T50" fmla="*/ 74 w 3500"/>
                <a:gd name="T51" fmla="*/ 1739 h 1904"/>
                <a:gd name="T52" fmla="*/ 41 w 3500"/>
                <a:gd name="T53" fmla="*/ 1809 h 1904"/>
                <a:gd name="T54" fmla="*/ 0 w 3500"/>
                <a:gd name="T55" fmla="*/ 1904 h 1904"/>
                <a:gd name="T56" fmla="*/ 20 w 3500"/>
                <a:gd name="T57" fmla="*/ 1862 h 1904"/>
                <a:gd name="T58" fmla="*/ 83 w 3500"/>
                <a:gd name="T59" fmla="*/ 1744 h 1904"/>
                <a:gd name="T60" fmla="*/ 133 w 3500"/>
                <a:gd name="T61" fmla="*/ 1663 h 1904"/>
                <a:gd name="T62" fmla="*/ 230 w 3500"/>
                <a:gd name="T63" fmla="*/ 1518 h 1904"/>
                <a:gd name="T64" fmla="*/ 356 w 3500"/>
                <a:gd name="T65" fmla="*/ 1354 h 1904"/>
                <a:gd name="T66" fmla="*/ 403 w 3500"/>
                <a:gd name="T67" fmla="*/ 1296 h 1904"/>
                <a:gd name="T68" fmla="*/ 567 w 3500"/>
                <a:gd name="T69" fmla="*/ 1118 h 1904"/>
                <a:gd name="T70" fmla="*/ 628 w 3500"/>
                <a:gd name="T71" fmla="*/ 1058 h 1904"/>
                <a:gd name="T72" fmla="*/ 828 w 3500"/>
                <a:gd name="T73" fmla="*/ 880 h 1904"/>
                <a:gd name="T74" fmla="*/ 976 w 3500"/>
                <a:gd name="T75" fmla="*/ 765 h 1904"/>
                <a:gd name="T76" fmla="*/ 1093 w 3500"/>
                <a:gd name="T77" fmla="*/ 683 h 1904"/>
                <a:gd name="T78" fmla="*/ 1173 w 3500"/>
                <a:gd name="T79" fmla="*/ 631 h 1904"/>
                <a:gd name="T80" fmla="*/ 1299 w 3500"/>
                <a:gd name="T81" fmla="*/ 555 h 1904"/>
                <a:gd name="T82" fmla="*/ 1471 w 3500"/>
                <a:gd name="T83" fmla="*/ 463 h 1904"/>
                <a:gd name="T84" fmla="*/ 1648 w 3500"/>
                <a:gd name="T85" fmla="*/ 378 h 1904"/>
                <a:gd name="T86" fmla="*/ 1782 w 3500"/>
                <a:gd name="T87" fmla="*/ 321 h 1904"/>
                <a:gd name="T88" fmla="*/ 1918 w 3500"/>
                <a:gd name="T89" fmla="*/ 271 h 1904"/>
                <a:gd name="T90" fmla="*/ 2186 w 3500"/>
                <a:gd name="T91" fmla="*/ 186 h 1904"/>
                <a:gd name="T92" fmla="*/ 2362 w 3500"/>
                <a:gd name="T93" fmla="*/ 141 h 1904"/>
                <a:gd name="T94" fmla="*/ 2572 w 3500"/>
                <a:gd name="T95" fmla="*/ 96 h 1904"/>
                <a:gd name="T96" fmla="*/ 2693 w 3500"/>
                <a:gd name="T97" fmla="*/ 76 h 1904"/>
                <a:gd name="T98" fmla="*/ 2845 w 3500"/>
                <a:gd name="T99" fmla="*/ 54 h 1904"/>
                <a:gd name="T100" fmla="*/ 3050 w 3500"/>
                <a:gd name="T101" fmla="*/ 31 h 1904"/>
                <a:gd name="T102" fmla="*/ 3224 w 3500"/>
                <a:gd name="T103" fmla="*/ 17 h 1904"/>
                <a:gd name="T104" fmla="*/ 3319 w 3500"/>
                <a:gd name="T105" fmla="*/ 13 h 1904"/>
                <a:gd name="T106" fmla="*/ 3319 w 3500"/>
                <a:gd name="T107" fmla="*/ 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00" h="1904">
                  <a:moveTo>
                    <a:pt x="3319" y="1"/>
                  </a:moveTo>
                  <a:lnTo>
                    <a:pt x="3319" y="1"/>
                  </a:lnTo>
                  <a:lnTo>
                    <a:pt x="3273" y="0"/>
                  </a:lnTo>
                  <a:lnTo>
                    <a:pt x="3223" y="1"/>
                  </a:lnTo>
                  <a:lnTo>
                    <a:pt x="3110" y="5"/>
                  </a:lnTo>
                  <a:lnTo>
                    <a:pt x="3110" y="5"/>
                  </a:lnTo>
                  <a:lnTo>
                    <a:pt x="3048" y="7"/>
                  </a:lnTo>
                  <a:lnTo>
                    <a:pt x="3016" y="8"/>
                  </a:lnTo>
                  <a:lnTo>
                    <a:pt x="2983" y="11"/>
                  </a:lnTo>
                  <a:lnTo>
                    <a:pt x="2983" y="11"/>
                  </a:lnTo>
                  <a:lnTo>
                    <a:pt x="2841" y="24"/>
                  </a:lnTo>
                  <a:lnTo>
                    <a:pt x="2841" y="24"/>
                  </a:lnTo>
                  <a:lnTo>
                    <a:pt x="2804" y="27"/>
                  </a:lnTo>
                  <a:lnTo>
                    <a:pt x="2766" y="31"/>
                  </a:lnTo>
                  <a:lnTo>
                    <a:pt x="2688" y="42"/>
                  </a:lnTo>
                  <a:lnTo>
                    <a:pt x="2688" y="42"/>
                  </a:lnTo>
                  <a:lnTo>
                    <a:pt x="2607" y="52"/>
                  </a:lnTo>
                  <a:lnTo>
                    <a:pt x="2566" y="58"/>
                  </a:lnTo>
                  <a:lnTo>
                    <a:pt x="2524" y="65"/>
                  </a:lnTo>
                  <a:lnTo>
                    <a:pt x="2524" y="65"/>
                  </a:lnTo>
                  <a:lnTo>
                    <a:pt x="2352" y="97"/>
                  </a:lnTo>
                  <a:lnTo>
                    <a:pt x="2352" y="97"/>
                  </a:lnTo>
                  <a:lnTo>
                    <a:pt x="2308" y="108"/>
                  </a:lnTo>
                  <a:lnTo>
                    <a:pt x="2264" y="118"/>
                  </a:lnTo>
                  <a:lnTo>
                    <a:pt x="2174" y="140"/>
                  </a:lnTo>
                  <a:lnTo>
                    <a:pt x="2174" y="140"/>
                  </a:lnTo>
                  <a:lnTo>
                    <a:pt x="2084" y="166"/>
                  </a:lnTo>
                  <a:lnTo>
                    <a:pt x="1993" y="193"/>
                  </a:lnTo>
                  <a:lnTo>
                    <a:pt x="1901" y="224"/>
                  </a:lnTo>
                  <a:lnTo>
                    <a:pt x="1856" y="240"/>
                  </a:lnTo>
                  <a:lnTo>
                    <a:pt x="1809" y="257"/>
                  </a:lnTo>
                  <a:lnTo>
                    <a:pt x="1809" y="257"/>
                  </a:lnTo>
                  <a:lnTo>
                    <a:pt x="1763" y="274"/>
                  </a:lnTo>
                  <a:lnTo>
                    <a:pt x="1718" y="292"/>
                  </a:lnTo>
                  <a:lnTo>
                    <a:pt x="1627" y="330"/>
                  </a:lnTo>
                  <a:lnTo>
                    <a:pt x="1627" y="330"/>
                  </a:lnTo>
                  <a:lnTo>
                    <a:pt x="1536" y="371"/>
                  </a:lnTo>
                  <a:lnTo>
                    <a:pt x="1447" y="414"/>
                  </a:lnTo>
                  <a:lnTo>
                    <a:pt x="1447" y="414"/>
                  </a:lnTo>
                  <a:lnTo>
                    <a:pt x="1359" y="461"/>
                  </a:lnTo>
                  <a:lnTo>
                    <a:pt x="1315" y="485"/>
                  </a:lnTo>
                  <a:lnTo>
                    <a:pt x="1272" y="510"/>
                  </a:lnTo>
                  <a:lnTo>
                    <a:pt x="1230" y="535"/>
                  </a:lnTo>
                  <a:lnTo>
                    <a:pt x="1188" y="561"/>
                  </a:lnTo>
                  <a:lnTo>
                    <a:pt x="1146" y="587"/>
                  </a:lnTo>
                  <a:lnTo>
                    <a:pt x="1105" y="615"/>
                  </a:lnTo>
                  <a:lnTo>
                    <a:pt x="1105" y="615"/>
                  </a:lnTo>
                  <a:lnTo>
                    <a:pt x="1065" y="642"/>
                  </a:lnTo>
                  <a:lnTo>
                    <a:pt x="1025" y="669"/>
                  </a:lnTo>
                  <a:lnTo>
                    <a:pt x="986" y="697"/>
                  </a:lnTo>
                  <a:lnTo>
                    <a:pt x="946" y="726"/>
                  </a:lnTo>
                  <a:lnTo>
                    <a:pt x="908" y="755"/>
                  </a:lnTo>
                  <a:lnTo>
                    <a:pt x="871" y="784"/>
                  </a:lnTo>
                  <a:lnTo>
                    <a:pt x="798" y="844"/>
                  </a:lnTo>
                  <a:lnTo>
                    <a:pt x="798" y="844"/>
                  </a:lnTo>
                  <a:lnTo>
                    <a:pt x="763" y="874"/>
                  </a:lnTo>
                  <a:lnTo>
                    <a:pt x="728" y="904"/>
                  </a:lnTo>
                  <a:lnTo>
                    <a:pt x="695" y="935"/>
                  </a:lnTo>
                  <a:lnTo>
                    <a:pt x="662" y="966"/>
                  </a:lnTo>
                  <a:lnTo>
                    <a:pt x="630" y="997"/>
                  </a:lnTo>
                  <a:lnTo>
                    <a:pt x="599" y="1028"/>
                  </a:lnTo>
                  <a:lnTo>
                    <a:pt x="568" y="1059"/>
                  </a:lnTo>
                  <a:lnTo>
                    <a:pt x="539" y="1091"/>
                  </a:lnTo>
                  <a:lnTo>
                    <a:pt x="539" y="1091"/>
                  </a:lnTo>
                  <a:lnTo>
                    <a:pt x="482" y="1152"/>
                  </a:lnTo>
                  <a:lnTo>
                    <a:pt x="428" y="1215"/>
                  </a:lnTo>
                  <a:lnTo>
                    <a:pt x="378" y="1275"/>
                  </a:lnTo>
                  <a:lnTo>
                    <a:pt x="355" y="1305"/>
                  </a:lnTo>
                  <a:lnTo>
                    <a:pt x="332" y="1335"/>
                  </a:lnTo>
                  <a:lnTo>
                    <a:pt x="332" y="1335"/>
                  </a:lnTo>
                  <a:lnTo>
                    <a:pt x="287" y="1394"/>
                  </a:lnTo>
                  <a:lnTo>
                    <a:pt x="247" y="1450"/>
                  </a:lnTo>
                  <a:lnTo>
                    <a:pt x="211" y="1505"/>
                  </a:lnTo>
                  <a:lnTo>
                    <a:pt x="178" y="1557"/>
                  </a:lnTo>
                  <a:lnTo>
                    <a:pt x="148" y="1608"/>
                  </a:lnTo>
                  <a:lnTo>
                    <a:pt x="121" y="1655"/>
                  </a:lnTo>
                  <a:lnTo>
                    <a:pt x="96" y="1699"/>
                  </a:lnTo>
                  <a:lnTo>
                    <a:pt x="74" y="1739"/>
                  </a:lnTo>
                  <a:lnTo>
                    <a:pt x="74" y="1739"/>
                  </a:lnTo>
                  <a:lnTo>
                    <a:pt x="56" y="1776"/>
                  </a:lnTo>
                  <a:lnTo>
                    <a:pt x="41" y="1809"/>
                  </a:lnTo>
                  <a:lnTo>
                    <a:pt x="18" y="1861"/>
                  </a:lnTo>
                  <a:lnTo>
                    <a:pt x="4" y="1893"/>
                  </a:lnTo>
                  <a:lnTo>
                    <a:pt x="0" y="1904"/>
                  </a:lnTo>
                  <a:lnTo>
                    <a:pt x="0" y="1904"/>
                  </a:lnTo>
                  <a:lnTo>
                    <a:pt x="5" y="1893"/>
                  </a:lnTo>
                  <a:lnTo>
                    <a:pt x="20" y="1862"/>
                  </a:lnTo>
                  <a:lnTo>
                    <a:pt x="46" y="1812"/>
                  </a:lnTo>
                  <a:lnTo>
                    <a:pt x="63" y="1780"/>
                  </a:lnTo>
                  <a:lnTo>
                    <a:pt x="83" y="1744"/>
                  </a:lnTo>
                  <a:lnTo>
                    <a:pt x="83" y="1744"/>
                  </a:lnTo>
                  <a:lnTo>
                    <a:pt x="106" y="1705"/>
                  </a:lnTo>
                  <a:lnTo>
                    <a:pt x="133" y="1663"/>
                  </a:lnTo>
                  <a:lnTo>
                    <a:pt x="162" y="1617"/>
                  </a:lnTo>
                  <a:lnTo>
                    <a:pt x="194" y="1568"/>
                  </a:lnTo>
                  <a:lnTo>
                    <a:pt x="230" y="1518"/>
                  </a:lnTo>
                  <a:lnTo>
                    <a:pt x="268" y="1465"/>
                  </a:lnTo>
                  <a:lnTo>
                    <a:pt x="310" y="1411"/>
                  </a:lnTo>
                  <a:lnTo>
                    <a:pt x="356" y="1354"/>
                  </a:lnTo>
                  <a:lnTo>
                    <a:pt x="356" y="1354"/>
                  </a:lnTo>
                  <a:lnTo>
                    <a:pt x="379" y="1325"/>
                  </a:lnTo>
                  <a:lnTo>
                    <a:pt x="403" y="1296"/>
                  </a:lnTo>
                  <a:lnTo>
                    <a:pt x="454" y="1237"/>
                  </a:lnTo>
                  <a:lnTo>
                    <a:pt x="509" y="1177"/>
                  </a:lnTo>
                  <a:lnTo>
                    <a:pt x="567" y="1118"/>
                  </a:lnTo>
                  <a:lnTo>
                    <a:pt x="567" y="1118"/>
                  </a:lnTo>
                  <a:lnTo>
                    <a:pt x="597" y="1088"/>
                  </a:lnTo>
                  <a:lnTo>
                    <a:pt x="628" y="1058"/>
                  </a:lnTo>
                  <a:lnTo>
                    <a:pt x="692" y="999"/>
                  </a:lnTo>
                  <a:lnTo>
                    <a:pt x="759" y="939"/>
                  </a:lnTo>
                  <a:lnTo>
                    <a:pt x="828" y="880"/>
                  </a:lnTo>
                  <a:lnTo>
                    <a:pt x="828" y="880"/>
                  </a:lnTo>
                  <a:lnTo>
                    <a:pt x="901" y="823"/>
                  </a:lnTo>
                  <a:lnTo>
                    <a:pt x="976" y="765"/>
                  </a:lnTo>
                  <a:lnTo>
                    <a:pt x="1014" y="737"/>
                  </a:lnTo>
                  <a:lnTo>
                    <a:pt x="1053" y="710"/>
                  </a:lnTo>
                  <a:lnTo>
                    <a:pt x="1093" y="683"/>
                  </a:lnTo>
                  <a:lnTo>
                    <a:pt x="1133" y="657"/>
                  </a:lnTo>
                  <a:lnTo>
                    <a:pt x="1133" y="657"/>
                  </a:lnTo>
                  <a:lnTo>
                    <a:pt x="1173" y="631"/>
                  </a:lnTo>
                  <a:lnTo>
                    <a:pt x="1215" y="605"/>
                  </a:lnTo>
                  <a:lnTo>
                    <a:pt x="1257" y="579"/>
                  </a:lnTo>
                  <a:lnTo>
                    <a:pt x="1299" y="555"/>
                  </a:lnTo>
                  <a:lnTo>
                    <a:pt x="1341" y="531"/>
                  </a:lnTo>
                  <a:lnTo>
                    <a:pt x="1384" y="508"/>
                  </a:lnTo>
                  <a:lnTo>
                    <a:pt x="1471" y="463"/>
                  </a:lnTo>
                  <a:lnTo>
                    <a:pt x="1471" y="463"/>
                  </a:lnTo>
                  <a:lnTo>
                    <a:pt x="1559" y="420"/>
                  </a:lnTo>
                  <a:lnTo>
                    <a:pt x="1648" y="378"/>
                  </a:lnTo>
                  <a:lnTo>
                    <a:pt x="1648" y="378"/>
                  </a:lnTo>
                  <a:lnTo>
                    <a:pt x="1737" y="340"/>
                  </a:lnTo>
                  <a:lnTo>
                    <a:pt x="1782" y="321"/>
                  </a:lnTo>
                  <a:lnTo>
                    <a:pt x="1828" y="304"/>
                  </a:lnTo>
                  <a:lnTo>
                    <a:pt x="1828" y="304"/>
                  </a:lnTo>
                  <a:lnTo>
                    <a:pt x="1918" y="271"/>
                  </a:lnTo>
                  <a:lnTo>
                    <a:pt x="2008" y="241"/>
                  </a:lnTo>
                  <a:lnTo>
                    <a:pt x="2098" y="212"/>
                  </a:lnTo>
                  <a:lnTo>
                    <a:pt x="2186" y="186"/>
                  </a:lnTo>
                  <a:lnTo>
                    <a:pt x="2186" y="186"/>
                  </a:lnTo>
                  <a:lnTo>
                    <a:pt x="2362" y="141"/>
                  </a:lnTo>
                  <a:lnTo>
                    <a:pt x="2362" y="141"/>
                  </a:lnTo>
                  <a:lnTo>
                    <a:pt x="2531" y="104"/>
                  </a:lnTo>
                  <a:lnTo>
                    <a:pt x="2531" y="104"/>
                  </a:lnTo>
                  <a:lnTo>
                    <a:pt x="2572" y="96"/>
                  </a:lnTo>
                  <a:lnTo>
                    <a:pt x="2613" y="89"/>
                  </a:lnTo>
                  <a:lnTo>
                    <a:pt x="2693" y="76"/>
                  </a:lnTo>
                  <a:lnTo>
                    <a:pt x="2693" y="76"/>
                  </a:lnTo>
                  <a:lnTo>
                    <a:pt x="2770" y="63"/>
                  </a:lnTo>
                  <a:lnTo>
                    <a:pt x="2808" y="58"/>
                  </a:lnTo>
                  <a:lnTo>
                    <a:pt x="2845" y="54"/>
                  </a:lnTo>
                  <a:lnTo>
                    <a:pt x="2845" y="54"/>
                  </a:lnTo>
                  <a:lnTo>
                    <a:pt x="2985" y="37"/>
                  </a:lnTo>
                  <a:lnTo>
                    <a:pt x="3050" y="31"/>
                  </a:lnTo>
                  <a:lnTo>
                    <a:pt x="3113" y="26"/>
                  </a:lnTo>
                  <a:lnTo>
                    <a:pt x="3113" y="26"/>
                  </a:lnTo>
                  <a:lnTo>
                    <a:pt x="3224" y="17"/>
                  </a:lnTo>
                  <a:lnTo>
                    <a:pt x="3274" y="14"/>
                  </a:lnTo>
                  <a:lnTo>
                    <a:pt x="3319" y="13"/>
                  </a:lnTo>
                  <a:lnTo>
                    <a:pt x="3319" y="13"/>
                  </a:lnTo>
                  <a:lnTo>
                    <a:pt x="3500" y="4"/>
                  </a:lnTo>
                  <a:lnTo>
                    <a:pt x="3500" y="4"/>
                  </a:lnTo>
                  <a:lnTo>
                    <a:pt x="3319" y="1"/>
                  </a:lnTo>
                  <a:lnTo>
                    <a:pt x="33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2" name="Freeform 84"/>
            <p:cNvSpPr>
              <a:spLocks noEditPoints="1"/>
            </p:cNvSpPr>
            <p:nvPr/>
          </p:nvSpPr>
          <p:spPr bwMode="auto">
            <a:xfrm>
              <a:off x="3286125" y="2514600"/>
              <a:ext cx="709613" cy="593725"/>
            </a:xfrm>
            <a:custGeom>
              <a:avLst/>
              <a:gdLst>
                <a:gd name="T0" fmla="*/ 5055 w 5364"/>
                <a:gd name="T1" fmla="*/ 3236 h 4488"/>
                <a:gd name="T2" fmla="*/ 4942 w 5364"/>
                <a:gd name="T3" fmla="*/ 2882 h 4488"/>
                <a:gd name="T4" fmla="*/ 4920 w 5364"/>
                <a:gd name="T5" fmla="*/ 2873 h 4488"/>
                <a:gd name="T6" fmla="*/ 4927 w 5364"/>
                <a:gd name="T7" fmla="*/ 1688 h 4488"/>
                <a:gd name="T8" fmla="*/ 4925 w 5364"/>
                <a:gd name="T9" fmla="*/ 401 h 4488"/>
                <a:gd name="T10" fmla="*/ 4922 w 5364"/>
                <a:gd name="T11" fmla="*/ 188 h 4488"/>
                <a:gd name="T12" fmla="*/ 4895 w 5364"/>
                <a:gd name="T13" fmla="*/ 110 h 4488"/>
                <a:gd name="T14" fmla="*/ 4824 w 5364"/>
                <a:gd name="T15" fmla="*/ 38 h 4488"/>
                <a:gd name="T16" fmla="*/ 4742 w 5364"/>
                <a:gd name="T17" fmla="*/ 10 h 4488"/>
                <a:gd name="T18" fmla="*/ 4522 w 5364"/>
                <a:gd name="T19" fmla="*/ 7 h 4488"/>
                <a:gd name="T20" fmla="*/ 773 w 5364"/>
                <a:gd name="T21" fmla="*/ 8 h 4488"/>
                <a:gd name="T22" fmla="*/ 660 w 5364"/>
                <a:gd name="T23" fmla="*/ 10 h 4488"/>
                <a:gd name="T24" fmla="*/ 566 w 5364"/>
                <a:gd name="T25" fmla="*/ 47 h 4488"/>
                <a:gd name="T26" fmla="*/ 501 w 5364"/>
                <a:gd name="T27" fmla="*/ 125 h 4488"/>
                <a:gd name="T28" fmla="*/ 481 w 5364"/>
                <a:gd name="T29" fmla="*/ 205 h 4488"/>
                <a:gd name="T30" fmla="*/ 480 w 5364"/>
                <a:gd name="T31" fmla="*/ 401 h 4488"/>
                <a:gd name="T32" fmla="*/ 478 w 5364"/>
                <a:gd name="T33" fmla="*/ 1989 h 4488"/>
                <a:gd name="T34" fmla="*/ 484 w 5364"/>
                <a:gd name="T35" fmla="*/ 2849 h 4488"/>
                <a:gd name="T36" fmla="*/ 440 w 5364"/>
                <a:gd name="T37" fmla="*/ 2872 h 4488"/>
                <a:gd name="T38" fmla="*/ 0 w 5364"/>
                <a:gd name="T39" fmla="*/ 4256 h 4488"/>
                <a:gd name="T40" fmla="*/ 5 w 5364"/>
                <a:gd name="T41" fmla="*/ 4373 h 4488"/>
                <a:gd name="T42" fmla="*/ 56 w 5364"/>
                <a:gd name="T43" fmla="*/ 4445 h 4488"/>
                <a:gd name="T44" fmla="*/ 113 w 5364"/>
                <a:gd name="T45" fmla="*/ 4475 h 4488"/>
                <a:gd name="T46" fmla="*/ 174 w 5364"/>
                <a:gd name="T47" fmla="*/ 4487 h 4488"/>
                <a:gd name="T48" fmla="*/ 2994 w 5364"/>
                <a:gd name="T49" fmla="*/ 4467 h 4488"/>
                <a:gd name="T50" fmla="*/ 4834 w 5364"/>
                <a:gd name="T51" fmla="*/ 4438 h 4488"/>
                <a:gd name="T52" fmla="*/ 1153 w 5364"/>
                <a:gd name="T53" fmla="*/ 4392 h 4488"/>
                <a:gd name="T54" fmla="*/ 166 w 5364"/>
                <a:gd name="T55" fmla="*/ 4384 h 4488"/>
                <a:gd name="T56" fmla="*/ 119 w 5364"/>
                <a:gd name="T57" fmla="*/ 4364 h 4488"/>
                <a:gd name="T58" fmla="*/ 525 w 5364"/>
                <a:gd name="T59" fmla="*/ 2960 h 4488"/>
                <a:gd name="T60" fmla="*/ 2702 w 5364"/>
                <a:gd name="T61" fmla="*/ 2954 h 4488"/>
                <a:gd name="T62" fmla="*/ 5006 w 5364"/>
                <a:gd name="T63" fmla="*/ 3269 h 4488"/>
                <a:gd name="T64" fmla="*/ 5344 w 5364"/>
                <a:gd name="T65" fmla="*/ 4329 h 4488"/>
                <a:gd name="T66" fmla="*/ 5330 w 5364"/>
                <a:gd name="T67" fmla="*/ 4375 h 4488"/>
                <a:gd name="T68" fmla="*/ 5292 w 5364"/>
                <a:gd name="T69" fmla="*/ 4411 h 4488"/>
                <a:gd name="T70" fmla="*/ 5210 w 5364"/>
                <a:gd name="T71" fmla="*/ 4435 h 4488"/>
                <a:gd name="T72" fmla="*/ 5210 w 5364"/>
                <a:gd name="T73" fmla="*/ 4440 h 4488"/>
                <a:gd name="T74" fmla="*/ 5277 w 5364"/>
                <a:gd name="T75" fmla="*/ 4429 h 4488"/>
                <a:gd name="T76" fmla="*/ 5326 w 5364"/>
                <a:gd name="T77" fmla="*/ 4402 h 4488"/>
                <a:gd name="T78" fmla="*/ 5359 w 5364"/>
                <a:gd name="T79" fmla="*/ 4353 h 4488"/>
                <a:gd name="T80" fmla="*/ 5363 w 5364"/>
                <a:gd name="T81" fmla="*/ 4261 h 4488"/>
                <a:gd name="T82" fmla="*/ 1317 w 5364"/>
                <a:gd name="T83" fmla="*/ 2850 h 4488"/>
                <a:gd name="T84" fmla="*/ 501 w 5364"/>
                <a:gd name="T85" fmla="*/ 2479 h 4488"/>
                <a:gd name="T86" fmla="*/ 558 w 5364"/>
                <a:gd name="T87" fmla="*/ 605 h 4488"/>
                <a:gd name="T88" fmla="*/ 567 w 5364"/>
                <a:gd name="T89" fmla="*/ 247 h 4488"/>
                <a:gd name="T90" fmla="*/ 574 w 5364"/>
                <a:gd name="T91" fmla="*/ 182 h 4488"/>
                <a:gd name="T92" fmla="*/ 603 w 5364"/>
                <a:gd name="T93" fmla="*/ 134 h 4488"/>
                <a:gd name="T94" fmla="*/ 644 w 5364"/>
                <a:gd name="T95" fmla="*/ 109 h 4488"/>
                <a:gd name="T96" fmla="*/ 692 w 5364"/>
                <a:gd name="T97" fmla="*/ 101 h 4488"/>
                <a:gd name="T98" fmla="*/ 2702 w 5364"/>
                <a:gd name="T99" fmla="*/ 109 h 4488"/>
                <a:gd name="T100" fmla="*/ 4711 w 5364"/>
                <a:gd name="T101" fmla="*/ 101 h 4488"/>
                <a:gd name="T102" fmla="*/ 4752 w 5364"/>
                <a:gd name="T103" fmla="*/ 106 h 4488"/>
                <a:gd name="T104" fmla="*/ 4799 w 5364"/>
                <a:gd name="T105" fmla="*/ 134 h 4488"/>
                <a:gd name="T106" fmla="*/ 4831 w 5364"/>
                <a:gd name="T107" fmla="*/ 182 h 4488"/>
                <a:gd name="T108" fmla="*/ 4837 w 5364"/>
                <a:gd name="T109" fmla="*/ 247 h 4488"/>
                <a:gd name="T110" fmla="*/ 4847 w 5364"/>
                <a:gd name="T111" fmla="*/ 605 h 4488"/>
                <a:gd name="T112" fmla="*/ 4903 w 5364"/>
                <a:gd name="T113" fmla="*/ 2479 h 4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4" h="4488">
                  <a:moveTo>
                    <a:pt x="5363" y="4261"/>
                  </a:moveTo>
                  <a:lnTo>
                    <a:pt x="5363" y="4260"/>
                  </a:lnTo>
                  <a:lnTo>
                    <a:pt x="5363" y="4260"/>
                  </a:lnTo>
                  <a:lnTo>
                    <a:pt x="5261" y="3919"/>
                  </a:lnTo>
                  <a:lnTo>
                    <a:pt x="5158" y="3577"/>
                  </a:lnTo>
                  <a:lnTo>
                    <a:pt x="5055" y="3236"/>
                  </a:lnTo>
                  <a:lnTo>
                    <a:pt x="5002" y="3065"/>
                  </a:lnTo>
                  <a:lnTo>
                    <a:pt x="4950" y="2895"/>
                  </a:lnTo>
                  <a:lnTo>
                    <a:pt x="4950" y="2895"/>
                  </a:lnTo>
                  <a:lnTo>
                    <a:pt x="4948" y="2890"/>
                  </a:lnTo>
                  <a:lnTo>
                    <a:pt x="4945" y="2886"/>
                  </a:lnTo>
                  <a:lnTo>
                    <a:pt x="4942" y="2882"/>
                  </a:lnTo>
                  <a:lnTo>
                    <a:pt x="4938" y="2879"/>
                  </a:lnTo>
                  <a:lnTo>
                    <a:pt x="4934" y="2876"/>
                  </a:lnTo>
                  <a:lnTo>
                    <a:pt x="4930" y="2874"/>
                  </a:lnTo>
                  <a:lnTo>
                    <a:pt x="4925" y="2873"/>
                  </a:lnTo>
                  <a:lnTo>
                    <a:pt x="4920" y="2873"/>
                  </a:lnTo>
                  <a:lnTo>
                    <a:pt x="4920" y="2873"/>
                  </a:lnTo>
                  <a:lnTo>
                    <a:pt x="4920" y="2873"/>
                  </a:lnTo>
                  <a:lnTo>
                    <a:pt x="4923" y="2478"/>
                  </a:lnTo>
                  <a:lnTo>
                    <a:pt x="4923" y="2478"/>
                  </a:lnTo>
                  <a:lnTo>
                    <a:pt x="4924" y="2254"/>
                  </a:lnTo>
                  <a:lnTo>
                    <a:pt x="4926" y="1989"/>
                  </a:lnTo>
                  <a:lnTo>
                    <a:pt x="4927" y="1688"/>
                  </a:lnTo>
                  <a:lnTo>
                    <a:pt x="4927" y="1354"/>
                  </a:lnTo>
                  <a:lnTo>
                    <a:pt x="4927" y="1354"/>
                  </a:lnTo>
                  <a:lnTo>
                    <a:pt x="4925" y="603"/>
                  </a:lnTo>
                  <a:lnTo>
                    <a:pt x="4925" y="603"/>
                  </a:lnTo>
                  <a:lnTo>
                    <a:pt x="4925" y="401"/>
                  </a:lnTo>
                  <a:lnTo>
                    <a:pt x="4925" y="401"/>
                  </a:lnTo>
                  <a:lnTo>
                    <a:pt x="4924" y="298"/>
                  </a:lnTo>
                  <a:lnTo>
                    <a:pt x="4924" y="246"/>
                  </a:lnTo>
                  <a:lnTo>
                    <a:pt x="4924" y="246"/>
                  </a:lnTo>
                  <a:lnTo>
                    <a:pt x="4924" y="219"/>
                  </a:lnTo>
                  <a:lnTo>
                    <a:pt x="4924" y="205"/>
                  </a:lnTo>
                  <a:lnTo>
                    <a:pt x="4922" y="188"/>
                  </a:lnTo>
                  <a:lnTo>
                    <a:pt x="4922" y="188"/>
                  </a:lnTo>
                  <a:lnTo>
                    <a:pt x="4919" y="172"/>
                  </a:lnTo>
                  <a:lnTo>
                    <a:pt x="4915" y="155"/>
                  </a:lnTo>
                  <a:lnTo>
                    <a:pt x="4910" y="140"/>
                  </a:lnTo>
                  <a:lnTo>
                    <a:pt x="4903" y="124"/>
                  </a:lnTo>
                  <a:lnTo>
                    <a:pt x="4895" y="110"/>
                  </a:lnTo>
                  <a:lnTo>
                    <a:pt x="4886" y="95"/>
                  </a:lnTo>
                  <a:lnTo>
                    <a:pt x="4876" y="82"/>
                  </a:lnTo>
                  <a:lnTo>
                    <a:pt x="4864" y="69"/>
                  </a:lnTo>
                  <a:lnTo>
                    <a:pt x="4852" y="58"/>
                  </a:lnTo>
                  <a:lnTo>
                    <a:pt x="4839" y="47"/>
                  </a:lnTo>
                  <a:lnTo>
                    <a:pt x="4824" y="38"/>
                  </a:lnTo>
                  <a:lnTo>
                    <a:pt x="4809" y="30"/>
                  </a:lnTo>
                  <a:lnTo>
                    <a:pt x="4793" y="23"/>
                  </a:lnTo>
                  <a:lnTo>
                    <a:pt x="4777" y="17"/>
                  </a:lnTo>
                  <a:lnTo>
                    <a:pt x="4760" y="13"/>
                  </a:lnTo>
                  <a:lnTo>
                    <a:pt x="4742" y="10"/>
                  </a:lnTo>
                  <a:lnTo>
                    <a:pt x="4742" y="10"/>
                  </a:lnTo>
                  <a:lnTo>
                    <a:pt x="4727" y="9"/>
                  </a:lnTo>
                  <a:lnTo>
                    <a:pt x="4711" y="8"/>
                  </a:lnTo>
                  <a:lnTo>
                    <a:pt x="4685" y="8"/>
                  </a:lnTo>
                  <a:lnTo>
                    <a:pt x="4631" y="8"/>
                  </a:lnTo>
                  <a:lnTo>
                    <a:pt x="4631" y="8"/>
                  </a:lnTo>
                  <a:lnTo>
                    <a:pt x="4522" y="7"/>
                  </a:lnTo>
                  <a:lnTo>
                    <a:pt x="4522" y="7"/>
                  </a:lnTo>
                  <a:lnTo>
                    <a:pt x="2702" y="0"/>
                  </a:lnTo>
                  <a:lnTo>
                    <a:pt x="2702" y="0"/>
                  </a:lnTo>
                  <a:lnTo>
                    <a:pt x="881" y="8"/>
                  </a:lnTo>
                  <a:lnTo>
                    <a:pt x="881" y="8"/>
                  </a:lnTo>
                  <a:lnTo>
                    <a:pt x="773" y="8"/>
                  </a:lnTo>
                  <a:lnTo>
                    <a:pt x="719" y="8"/>
                  </a:lnTo>
                  <a:lnTo>
                    <a:pt x="719" y="8"/>
                  </a:lnTo>
                  <a:lnTo>
                    <a:pt x="692" y="8"/>
                  </a:lnTo>
                  <a:lnTo>
                    <a:pt x="677" y="9"/>
                  </a:lnTo>
                  <a:lnTo>
                    <a:pt x="660" y="10"/>
                  </a:lnTo>
                  <a:lnTo>
                    <a:pt x="660" y="10"/>
                  </a:lnTo>
                  <a:lnTo>
                    <a:pt x="643" y="13"/>
                  </a:lnTo>
                  <a:lnTo>
                    <a:pt x="626" y="17"/>
                  </a:lnTo>
                  <a:lnTo>
                    <a:pt x="610" y="23"/>
                  </a:lnTo>
                  <a:lnTo>
                    <a:pt x="595" y="30"/>
                  </a:lnTo>
                  <a:lnTo>
                    <a:pt x="580" y="38"/>
                  </a:lnTo>
                  <a:lnTo>
                    <a:pt x="566" y="47"/>
                  </a:lnTo>
                  <a:lnTo>
                    <a:pt x="553" y="58"/>
                  </a:lnTo>
                  <a:lnTo>
                    <a:pt x="541" y="69"/>
                  </a:lnTo>
                  <a:lnTo>
                    <a:pt x="528" y="82"/>
                  </a:lnTo>
                  <a:lnTo>
                    <a:pt x="518" y="95"/>
                  </a:lnTo>
                  <a:lnTo>
                    <a:pt x="509" y="110"/>
                  </a:lnTo>
                  <a:lnTo>
                    <a:pt x="501" y="125"/>
                  </a:lnTo>
                  <a:lnTo>
                    <a:pt x="494" y="140"/>
                  </a:lnTo>
                  <a:lnTo>
                    <a:pt x="489" y="156"/>
                  </a:lnTo>
                  <a:lnTo>
                    <a:pt x="484" y="173"/>
                  </a:lnTo>
                  <a:lnTo>
                    <a:pt x="482" y="190"/>
                  </a:lnTo>
                  <a:lnTo>
                    <a:pt x="482" y="190"/>
                  </a:lnTo>
                  <a:lnTo>
                    <a:pt x="481" y="205"/>
                  </a:lnTo>
                  <a:lnTo>
                    <a:pt x="480" y="219"/>
                  </a:lnTo>
                  <a:lnTo>
                    <a:pt x="480" y="246"/>
                  </a:lnTo>
                  <a:lnTo>
                    <a:pt x="480" y="298"/>
                  </a:lnTo>
                  <a:lnTo>
                    <a:pt x="480" y="298"/>
                  </a:lnTo>
                  <a:lnTo>
                    <a:pt x="480" y="401"/>
                  </a:lnTo>
                  <a:lnTo>
                    <a:pt x="480" y="401"/>
                  </a:lnTo>
                  <a:lnTo>
                    <a:pt x="479" y="603"/>
                  </a:lnTo>
                  <a:lnTo>
                    <a:pt x="479" y="603"/>
                  </a:lnTo>
                  <a:lnTo>
                    <a:pt x="477" y="1354"/>
                  </a:lnTo>
                  <a:lnTo>
                    <a:pt x="477" y="1354"/>
                  </a:lnTo>
                  <a:lnTo>
                    <a:pt x="477" y="1688"/>
                  </a:lnTo>
                  <a:lnTo>
                    <a:pt x="478" y="1989"/>
                  </a:lnTo>
                  <a:lnTo>
                    <a:pt x="480" y="2254"/>
                  </a:lnTo>
                  <a:lnTo>
                    <a:pt x="480" y="2478"/>
                  </a:lnTo>
                  <a:lnTo>
                    <a:pt x="480" y="2478"/>
                  </a:lnTo>
                  <a:lnTo>
                    <a:pt x="484" y="2849"/>
                  </a:lnTo>
                  <a:lnTo>
                    <a:pt x="484" y="2849"/>
                  </a:lnTo>
                  <a:lnTo>
                    <a:pt x="484" y="2849"/>
                  </a:lnTo>
                  <a:lnTo>
                    <a:pt x="475" y="2850"/>
                  </a:lnTo>
                  <a:lnTo>
                    <a:pt x="467" y="2852"/>
                  </a:lnTo>
                  <a:lnTo>
                    <a:pt x="459" y="2855"/>
                  </a:lnTo>
                  <a:lnTo>
                    <a:pt x="452" y="2860"/>
                  </a:lnTo>
                  <a:lnTo>
                    <a:pt x="445" y="2865"/>
                  </a:lnTo>
                  <a:lnTo>
                    <a:pt x="440" y="2872"/>
                  </a:lnTo>
                  <a:lnTo>
                    <a:pt x="435" y="2879"/>
                  </a:lnTo>
                  <a:lnTo>
                    <a:pt x="432" y="2888"/>
                  </a:lnTo>
                  <a:lnTo>
                    <a:pt x="2" y="4248"/>
                  </a:lnTo>
                  <a:lnTo>
                    <a:pt x="2" y="4249"/>
                  </a:lnTo>
                  <a:lnTo>
                    <a:pt x="2" y="4249"/>
                  </a:lnTo>
                  <a:lnTo>
                    <a:pt x="0" y="4256"/>
                  </a:lnTo>
                  <a:lnTo>
                    <a:pt x="0" y="4264"/>
                  </a:lnTo>
                  <a:lnTo>
                    <a:pt x="0" y="4341"/>
                  </a:lnTo>
                  <a:lnTo>
                    <a:pt x="0" y="4341"/>
                  </a:lnTo>
                  <a:lnTo>
                    <a:pt x="1" y="4349"/>
                  </a:lnTo>
                  <a:lnTo>
                    <a:pt x="2" y="4358"/>
                  </a:lnTo>
                  <a:lnTo>
                    <a:pt x="5" y="4373"/>
                  </a:lnTo>
                  <a:lnTo>
                    <a:pt x="11" y="4388"/>
                  </a:lnTo>
                  <a:lnTo>
                    <a:pt x="18" y="4403"/>
                  </a:lnTo>
                  <a:lnTo>
                    <a:pt x="26" y="4415"/>
                  </a:lnTo>
                  <a:lnTo>
                    <a:pt x="36" y="4426"/>
                  </a:lnTo>
                  <a:lnTo>
                    <a:pt x="46" y="4436"/>
                  </a:lnTo>
                  <a:lnTo>
                    <a:pt x="56" y="4445"/>
                  </a:lnTo>
                  <a:lnTo>
                    <a:pt x="56" y="4445"/>
                  </a:lnTo>
                  <a:lnTo>
                    <a:pt x="67" y="4452"/>
                  </a:lnTo>
                  <a:lnTo>
                    <a:pt x="78" y="4459"/>
                  </a:lnTo>
                  <a:lnTo>
                    <a:pt x="89" y="4465"/>
                  </a:lnTo>
                  <a:lnTo>
                    <a:pt x="101" y="4470"/>
                  </a:lnTo>
                  <a:lnTo>
                    <a:pt x="113" y="4475"/>
                  </a:lnTo>
                  <a:lnTo>
                    <a:pt x="125" y="4478"/>
                  </a:lnTo>
                  <a:lnTo>
                    <a:pt x="137" y="4481"/>
                  </a:lnTo>
                  <a:lnTo>
                    <a:pt x="148" y="4484"/>
                  </a:lnTo>
                  <a:lnTo>
                    <a:pt x="148" y="4484"/>
                  </a:lnTo>
                  <a:lnTo>
                    <a:pt x="162" y="4486"/>
                  </a:lnTo>
                  <a:lnTo>
                    <a:pt x="174" y="4487"/>
                  </a:lnTo>
                  <a:lnTo>
                    <a:pt x="195" y="4488"/>
                  </a:lnTo>
                  <a:lnTo>
                    <a:pt x="234" y="4488"/>
                  </a:lnTo>
                  <a:lnTo>
                    <a:pt x="541" y="4487"/>
                  </a:lnTo>
                  <a:lnTo>
                    <a:pt x="1153" y="4484"/>
                  </a:lnTo>
                  <a:lnTo>
                    <a:pt x="2380" y="4473"/>
                  </a:lnTo>
                  <a:lnTo>
                    <a:pt x="2994" y="4467"/>
                  </a:lnTo>
                  <a:lnTo>
                    <a:pt x="3607" y="4458"/>
                  </a:lnTo>
                  <a:lnTo>
                    <a:pt x="3607" y="4458"/>
                  </a:lnTo>
                  <a:lnTo>
                    <a:pt x="4221" y="4449"/>
                  </a:lnTo>
                  <a:lnTo>
                    <a:pt x="4527" y="4444"/>
                  </a:lnTo>
                  <a:lnTo>
                    <a:pt x="4834" y="4438"/>
                  </a:lnTo>
                  <a:lnTo>
                    <a:pt x="4834" y="4438"/>
                  </a:lnTo>
                  <a:lnTo>
                    <a:pt x="4527" y="4432"/>
                  </a:lnTo>
                  <a:lnTo>
                    <a:pt x="4221" y="4427"/>
                  </a:lnTo>
                  <a:lnTo>
                    <a:pt x="3607" y="4417"/>
                  </a:lnTo>
                  <a:lnTo>
                    <a:pt x="2994" y="4409"/>
                  </a:lnTo>
                  <a:lnTo>
                    <a:pt x="2380" y="4403"/>
                  </a:lnTo>
                  <a:lnTo>
                    <a:pt x="1153" y="4392"/>
                  </a:lnTo>
                  <a:lnTo>
                    <a:pt x="541" y="4388"/>
                  </a:lnTo>
                  <a:lnTo>
                    <a:pt x="234" y="4387"/>
                  </a:lnTo>
                  <a:lnTo>
                    <a:pt x="234" y="4387"/>
                  </a:lnTo>
                  <a:lnTo>
                    <a:pt x="195" y="4387"/>
                  </a:lnTo>
                  <a:lnTo>
                    <a:pt x="179" y="4386"/>
                  </a:lnTo>
                  <a:lnTo>
                    <a:pt x="166" y="4384"/>
                  </a:lnTo>
                  <a:lnTo>
                    <a:pt x="166" y="4384"/>
                  </a:lnTo>
                  <a:lnTo>
                    <a:pt x="153" y="4381"/>
                  </a:lnTo>
                  <a:lnTo>
                    <a:pt x="140" y="4377"/>
                  </a:lnTo>
                  <a:lnTo>
                    <a:pt x="128" y="4371"/>
                  </a:lnTo>
                  <a:lnTo>
                    <a:pt x="119" y="4364"/>
                  </a:lnTo>
                  <a:lnTo>
                    <a:pt x="119" y="4364"/>
                  </a:lnTo>
                  <a:lnTo>
                    <a:pt x="111" y="4357"/>
                  </a:lnTo>
                  <a:lnTo>
                    <a:pt x="105" y="4350"/>
                  </a:lnTo>
                  <a:lnTo>
                    <a:pt x="102" y="4344"/>
                  </a:lnTo>
                  <a:lnTo>
                    <a:pt x="101" y="4339"/>
                  </a:lnTo>
                  <a:lnTo>
                    <a:pt x="101" y="4272"/>
                  </a:lnTo>
                  <a:lnTo>
                    <a:pt x="525" y="2960"/>
                  </a:lnTo>
                  <a:lnTo>
                    <a:pt x="525" y="2960"/>
                  </a:lnTo>
                  <a:lnTo>
                    <a:pt x="793" y="2961"/>
                  </a:lnTo>
                  <a:lnTo>
                    <a:pt x="1059" y="2960"/>
                  </a:lnTo>
                  <a:lnTo>
                    <a:pt x="1326" y="2959"/>
                  </a:lnTo>
                  <a:lnTo>
                    <a:pt x="1593" y="2958"/>
                  </a:lnTo>
                  <a:lnTo>
                    <a:pt x="2702" y="2954"/>
                  </a:lnTo>
                  <a:lnTo>
                    <a:pt x="3256" y="2952"/>
                  </a:lnTo>
                  <a:lnTo>
                    <a:pt x="3811" y="2948"/>
                  </a:lnTo>
                  <a:lnTo>
                    <a:pt x="4896" y="2937"/>
                  </a:lnTo>
                  <a:lnTo>
                    <a:pt x="4896" y="2937"/>
                  </a:lnTo>
                  <a:lnTo>
                    <a:pt x="4951" y="3103"/>
                  </a:lnTo>
                  <a:lnTo>
                    <a:pt x="5006" y="3269"/>
                  </a:lnTo>
                  <a:lnTo>
                    <a:pt x="5118" y="3601"/>
                  </a:lnTo>
                  <a:lnTo>
                    <a:pt x="5230" y="3933"/>
                  </a:lnTo>
                  <a:lnTo>
                    <a:pt x="5343" y="4265"/>
                  </a:lnTo>
                  <a:lnTo>
                    <a:pt x="5344" y="4307"/>
                  </a:lnTo>
                  <a:lnTo>
                    <a:pt x="5344" y="4329"/>
                  </a:lnTo>
                  <a:lnTo>
                    <a:pt x="5344" y="4329"/>
                  </a:lnTo>
                  <a:lnTo>
                    <a:pt x="5344" y="4339"/>
                  </a:lnTo>
                  <a:lnTo>
                    <a:pt x="5343" y="4349"/>
                  </a:lnTo>
                  <a:lnTo>
                    <a:pt x="5343" y="4349"/>
                  </a:lnTo>
                  <a:lnTo>
                    <a:pt x="5340" y="4358"/>
                  </a:lnTo>
                  <a:lnTo>
                    <a:pt x="5336" y="4367"/>
                  </a:lnTo>
                  <a:lnTo>
                    <a:pt x="5330" y="4375"/>
                  </a:lnTo>
                  <a:lnTo>
                    <a:pt x="5324" y="4383"/>
                  </a:lnTo>
                  <a:lnTo>
                    <a:pt x="5317" y="4392"/>
                  </a:lnTo>
                  <a:lnTo>
                    <a:pt x="5309" y="4399"/>
                  </a:lnTo>
                  <a:lnTo>
                    <a:pt x="5301" y="4405"/>
                  </a:lnTo>
                  <a:lnTo>
                    <a:pt x="5292" y="4411"/>
                  </a:lnTo>
                  <a:lnTo>
                    <a:pt x="5292" y="4411"/>
                  </a:lnTo>
                  <a:lnTo>
                    <a:pt x="5283" y="4416"/>
                  </a:lnTo>
                  <a:lnTo>
                    <a:pt x="5273" y="4420"/>
                  </a:lnTo>
                  <a:lnTo>
                    <a:pt x="5263" y="4424"/>
                  </a:lnTo>
                  <a:lnTo>
                    <a:pt x="5252" y="4427"/>
                  </a:lnTo>
                  <a:lnTo>
                    <a:pt x="5231" y="4432"/>
                  </a:lnTo>
                  <a:lnTo>
                    <a:pt x="5210" y="4435"/>
                  </a:lnTo>
                  <a:lnTo>
                    <a:pt x="5210" y="4435"/>
                  </a:lnTo>
                  <a:lnTo>
                    <a:pt x="5166" y="4437"/>
                  </a:lnTo>
                  <a:lnTo>
                    <a:pt x="5123" y="4438"/>
                  </a:lnTo>
                  <a:lnTo>
                    <a:pt x="5123" y="4438"/>
                  </a:lnTo>
                  <a:lnTo>
                    <a:pt x="5166" y="4439"/>
                  </a:lnTo>
                  <a:lnTo>
                    <a:pt x="5210" y="4440"/>
                  </a:lnTo>
                  <a:lnTo>
                    <a:pt x="5210" y="4440"/>
                  </a:lnTo>
                  <a:lnTo>
                    <a:pt x="5232" y="4439"/>
                  </a:lnTo>
                  <a:lnTo>
                    <a:pt x="5243" y="4437"/>
                  </a:lnTo>
                  <a:lnTo>
                    <a:pt x="5254" y="4435"/>
                  </a:lnTo>
                  <a:lnTo>
                    <a:pt x="5266" y="4433"/>
                  </a:lnTo>
                  <a:lnTo>
                    <a:pt x="5277" y="4429"/>
                  </a:lnTo>
                  <a:lnTo>
                    <a:pt x="5287" y="4425"/>
                  </a:lnTo>
                  <a:lnTo>
                    <a:pt x="5297" y="4420"/>
                  </a:lnTo>
                  <a:lnTo>
                    <a:pt x="5297" y="4420"/>
                  </a:lnTo>
                  <a:lnTo>
                    <a:pt x="5307" y="4415"/>
                  </a:lnTo>
                  <a:lnTo>
                    <a:pt x="5317" y="4409"/>
                  </a:lnTo>
                  <a:lnTo>
                    <a:pt x="5326" y="4402"/>
                  </a:lnTo>
                  <a:lnTo>
                    <a:pt x="5334" y="4394"/>
                  </a:lnTo>
                  <a:lnTo>
                    <a:pt x="5342" y="4384"/>
                  </a:lnTo>
                  <a:lnTo>
                    <a:pt x="5349" y="4375"/>
                  </a:lnTo>
                  <a:lnTo>
                    <a:pt x="5354" y="4364"/>
                  </a:lnTo>
                  <a:lnTo>
                    <a:pt x="5359" y="4353"/>
                  </a:lnTo>
                  <a:lnTo>
                    <a:pt x="5359" y="4353"/>
                  </a:lnTo>
                  <a:lnTo>
                    <a:pt x="5361" y="4341"/>
                  </a:lnTo>
                  <a:lnTo>
                    <a:pt x="5362" y="4329"/>
                  </a:lnTo>
                  <a:lnTo>
                    <a:pt x="5363" y="4307"/>
                  </a:lnTo>
                  <a:lnTo>
                    <a:pt x="5364" y="4264"/>
                  </a:lnTo>
                  <a:lnTo>
                    <a:pt x="5364" y="4264"/>
                  </a:lnTo>
                  <a:lnTo>
                    <a:pt x="5363" y="4261"/>
                  </a:lnTo>
                  <a:lnTo>
                    <a:pt x="5363" y="4261"/>
                  </a:lnTo>
                  <a:close/>
                  <a:moveTo>
                    <a:pt x="3256" y="2857"/>
                  </a:moveTo>
                  <a:lnTo>
                    <a:pt x="2702" y="2855"/>
                  </a:lnTo>
                  <a:lnTo>
                    <a:pt x="1593" y="2851"/>
                  </a:lnTo>
                  <a:lnTo>
                    <a:pt x="1593" y="2851"/>
                  </a:lnTo>
                  <a:lnTo>
                    <a:pt x="1317" y="2850"/>
                  </a:lnTo>
                  <a:lnTo>
                    <a:pt x="1040" y="2849"/>
                  </a:lnTo>
                  <a:lnTo>
                    <a:pt x="764" y="2848"/>
                  </a:lnTo>
                  <a:lnTo>
                    <a:pt x="487" y="2849"/>
                  </a:lnTo>
                  <a:lnTo>
                    <a:pt x="487" y="2849"/>
                  </a:lnTo>
                  <a:lnTo>
                    <a:pt x="501" y="2479"/>
                  </a:lnTo>
                  <a:lnTo>
                    <a:pt x="501" y="2479"/>
                  </a:lnTo>
                  <a:lnTo>
                    <a:pt x="509" y="2254"/>
                  </a:lnTo>
                  <a:lnTo>
                    <a:pt x="518" y="1989"/>
                  </a:lnTo>
                  <a:lnTo>
                    <a:pt x="528" y="1689"/>
                  </a:lnTo>
                  <a:lnTo>
                    <a:pt x="538" y="1355"/>
                  </a:lnTo>
                  <a:lnTo>
                    <a:pt x="538" y="1355"/>
                  </a:lnTo>
                  <a:lnTo>
                    <a:pt x="558" y="605"/>
                  </a:lnTo>
                  <a:lnTo>
                    <a:pt x="558" y="605"/>
                  </a:lnTo>
                  <a:lnTo>
                    <a:pt x="563" y="402"/>
                  </a:lnTo>
                  <a:lnTo>
                    <a:pt x="563" y="402"/>
                  </a:lnTo>
                  <a:lnTo>
                    <a:pt x="566" y="300"/>
                  </a:lnTo>
                  <a:lnTo>
                    <a:pt x="567" y="247"/>
                  </a:lnTo>
                  <a:lnTo>
                    <a:pt x="567" y="247"/>
                  </a:lnTo>
                  <a:lnTo>
                    <a:pt x="568" y="221"/>
                  </a:lnTo>
                  <a:lnTo>
                    <a:pt x="568" y="209"/>
                  </a:lnTo>
                  <a:lnTo>
                    <a:pt x="569" y="199"/>
                  </a:lnTo>
                  <a:lnTo>
                    <a:pt x="569" y="199"/>
                  </a:lnTo>
                  <a:lnTo>
                    <a:pt x="571" y="190"/>
                  </a:lnTo>
                  <a:lnTo>
                    <a:pt x="574" y="182"/>
                  </a:lnTo>
                  <a:lnTo>
                    <a:pt x="577" y="173"/>
                  </a:lnTo>
                  <a:lnTo>
                    <a:pt x="581" y="164"/>
                  </a:lnTo>
                  <a:lnTo>
                    <a:pt x="586" y="156"/>
                  </a:lnTo>
                  <a:lnTo>
                    <a:pt x="591" y="148"/>
                  </a:lnTo>
                  <a:lnTo>
                    <a:pt x="597" y="141"/>
                  </a:lnTo>
                  <a:lnTo>
                    <a:pt x="603" y="134"/>
                  </a:lnTo>
                  <a:lnTo>
                    <a:pt x="603" y="134"/>
                  </a:lnTo>
                  <a:lnTo>
                    <a:pt x="611" y="127"/>
                  </a:lnTo>
                  <a:lnTo>
                    <a:pt x="618" y="122"/>
                  </a:lnTo>
                  <a:lnTo>
                    <a:pt x="626" y="117"/>
                  </a:lnTo>
                  <a:lnTo>
                    <a:pt x="635" y="112"/>
                  </a:lnTo>
                  <a:lnTo>
                    <a:pt x="644" y="109"/>
                  </a:lnTo>
                  <a:lnTo>
                    <a:pt x="653" y="106"/>
                  </a:lnTo>
                  <a:lnTo>
                    <a:pt x="662" y="103"/>
                  </a:lnTo>
                  <a:lnTo>
                    <a:pt x="671" y="102"/>
                  </a:lnTo>
                  <a:lnTo>
                    <a:pt x="671" y="102"/>
                  </a:lnTo>
                  <a:lnTo>
                    <a:pt x="681" y="101"/>
                  </a:lnTo>
                  <a:lnTo>
                    <a:pt x="692" y="101"/>
                  </a:lnTo>
                  <a:lnTo>
                    <a:pt x="719" y="101"/>
                  </a:lnTo>
                  <a:lnTo>
                    <a:pt x="773" y="101"/>
                  </a:lnTo>
                  <a:lnTo>
                    <a:pt x="773" y="101"/>
                  </a:lnTo>
                  <a:lnTo>
                    <a:pt x="881" y="102"/>
                  </a:lnTo>
                  <a:lnTo>
                    <a:pt x="881" y="102"/>
                  </a:lnTo>
                  <a:lnTo>
                    <a:pt x="2702" y="109"/>
                  </a:lnTo>
                  <a:lnTo>
                    <a:pt x="2702" y="109"/>
                  </a:lnTo>
                  <a:lnTo>
                    <a:pt x="4522" y="102"/>
                  </a:lnTo>
                  <a:lnTo>
                    <a:pt x="4522" y="102"/>
                  </a:lnTo>
                  <a:lnTo>
                    <a:pt x="4631" y="101"/>
                  </a:lnTo>
                  <a:lnTo>
                    <a:pt x="4685" y="101"/>
                  </a:lnTo>
                  <a:lnTo>
                    <a:pt x="4711" y="101"/>
                  </a:lnTo>
                  <a:lnTo>
                    <a:pt x="4711" y="101"/>
                  </a:lnTo>
                  <a:lnTo>
                    <a:pt x="4722" y="101"/>
                  </a:lnTo>
                  <a:lnTo>
                    <a:pt x="4734" y="102"/>
                  </a:lnTo>
                  <a:lnTo>
                    <a:pt x="4734" y="102"/>
                  </a:lnTo>
                  <a:lnTo>
                    <a:pt x="4743" y="104"/>
                  </a:lnTo>
                  <a:lnTo>
                    <a:pt x="4752" y="106"/>
                  </a:lnTo>
                  <a:lnTo>
                    <a:pt x="4760" y="109"/>
                  </a:lnTo>
                  <a:lnTo>
                    <a:pt x="4769" y="113"/>
                  </a:lnTo>
                  <a:lnTo>
                    <a:pt x="4777" y="117"/>
                  </a:lnTo>
                  <a:lnTo>
                    <a:pt x="4785" y="122"/>
                  </a:lnTo>
                  <a:lnTo>
                    <a:pt x="4792" y="128"/>
                  </a:lnTo>
                  <a:lnTo>
                    <a:pt x="4799" y="134"/>
                  </a:lnTo>
                  <a:lnTo>
                    <a:pt x="4806" y="141"/>
                  </a:lnTo>
                  <a:lnTo>
                    <a:pt x="4812" y="149"/>
                  </a:lnTo>
                  <a:lnTo>
                    <a:pt x="4817" y="156"/>
                  </a:lnTo>
                  <a:lnTo>
                    <a:pt x="4822" y="165"/>
                  </a:lnTo>
                  <a:lnTo>
                    <a:pt x="4826" y="173"/>
                  </a:lnTo>
                  <a:lnTo>
                    <a:pt x="4831" y="182"/>
                  </a:lnTo>
                  <a:lnTo>
                    <a:pt x="4833" y="191"/>
                  </a:lnTo>
                  <a:lnTo>
                    <a:pt x="4835" y="200"/>
                  </a:lnTo>
                  <a:lnTo>
                    <a:pt x="4835" y="200"/>
                  </a:lnTo>
                  <a:lnTo>
                    <a:pt x="4836" y="210"/>
                  </a:lnTo>
                  <a:lnTo>
                    <a:pt x="4837" y="221"/>
                  </a:lnTo>
                  <a:lnTo>
                    <a:pt x="4837" y="247"/>
                  </a:lnTo>
                  <a:lnTo>
                    <a:pt x="4839" y="300"/>
                  </a:lnTo>
                  <a:lnTo>
                    <a:pt x="4839" y="300"/>
                  </a:lnTo>
                  <a:lnTo>
                    <a:pt x="4841" y="402"/>
                  </a:lnTo>
                  <a:lnTo>
                    <a:pt x="4841" y="402"/>
                  </a:lnTo>
                  <a:lnTo>
                    <a:pt x="4847" y="605"/>
                  </a:lnTo>
                  <a:lnTo>
                    <a:pt x="4847" y="605"/>
                  </a:lnTo>
                  <a:lnTo>
                    <a:pt x="4867" y="1355"/>
                  </a:lnTo>
                  <a:lnTo>
                    <a:pt x="4867" y="1355"/>
                  </a:lnTo>
                  <a:lnTo>
                    <a:pt x="4876" y="1689"/>
                  </a:lnTo>
                  <a:lnTo>
                    <a:pt x="4886" y="1989"/>
                  </a:lnTo>
                  <a:lnTo>
                    <a:pt x="4895" y="2254"/>
                  </a:lnTo>
                  <a:lnTo>
                    <a:pt x="4903" y="2479"/>
                  </a:lnTo>
                  <a:lnTo>
                    <a:pt x="4903" y="2479"/>
                  </a:lnTo>
                  <a:lnTo>
                    <a:pt x="4918" y="2873"/>
                  </a:lnTo>
                  <a:lnTo>
                    <a:pt x="3811" y="2861"/>
                  </a:lnTo>
                  <a:lnTo>
                    <a:pt x="3256" y="28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3" name="Freeform 85"/>
            <p:cNvSpPr>
              <a:spLocks/>
            </p:cNvSpPr>
            <p:nvPr/>
          </p:nvSpPr>
          <p:spPr bwMode="auto">
            <a:xfrm>
              <a:off x="3314700" y="3073400"/>
              <a:ext cx="660400" cy="11113"/>
            </a:xfrm>
            <a:custGeom>
              <a:avLst/>
              <a:gdLst>
                <a:gd name="T0" fmla="*/ 0 w 4999"/>
                <a:gd name="T1" fmla="*/ 41 h 81"/>
                <a:gd name="T2" fmla="*/ 0 w 4999"/>
                <a:gd name="T3" fmla="*/ 41 h 81"/>
                <a:gd name="T4" fmla="*/ 215 w 4999"/>
                <a:gd name="T5" fmla="*/ 48 h 81"/>
                <a:gd name="T6" fmla="*/ 215 w 4999"/>
                <a:gd name="T7" fmla="*/ 48 h 81"/>
                <a:gd name="T8" fmla="*/ 461 w 4999"/>
                <a:gd name="T9" fmla="*/ 56 h 81"/>
                <a:gd name="T10" fmla="*/ 613 w 4999"/>
                <a:gd name="T11" fmla="*/ 60 h 81"/>
                <a:gd name="T12" fmla="*/ 781 w 4999"/>
                <a:gd name="T13" fmla="*/ 63 h 81"/>
                <a:gd name="T14" fmla="*/ 781 w 4999"/>
                <a:gd name="T15" fmla="*/ 63 h 81"/>
                <a:gd name="T16" fmla="*/ 1159 w 4999"/>
                <a:gd name="T17" fmla="*/ 70 h 81"/>
                <a:gd name="T18" fmla="*/ 1366 w 4999"/>
                <a:gd name="T19" fmla="*/ 74 h 81"/>
                <a:gd name="T20" fmla="*/ 1581 w 4999"/>
                <a:gd name="T21" fmla="*/ 76 h 81"/>
                <a:gd name="T22" fmla="*/ 1581 w 4999"/>
                <a:gd name="T23" fmla="*/ 76 h 81"/>
                <a:gd name="T24" fmla="*/ 2033 w 4999"/>
                <a:gd name="T25" fmla="*/ 80 h 81"/>
                <a:gd name="T26" fmla="*/ 2033 w 4999"/>
                <a:gd name="T27" fmla="*/ 80 h 81"/>
                <a:gd name="T28" fmla="*/ 2500 w 4999"/>
                <a:gd name="T29" fmla="*/ 81 h 81"/>
                <a:gd name="T30" fmla="*/ 2500 w 4999"/>
                <a:gd name="T31" fmla="*/ 81 h 81"/>
                <a:gd name="T32" fmla="*/ 2966 w 4999"/>
                <a:gd name="T33" fmla="*/ 80 h 81"/>
                <a:gd name="T34" fmla="*/ 3195 w 4999"/>
                <a:gd name="T35" fmla="*/ 78 h 81"/>
                <a:gd name="T36" fmla="*/ 3418 w 4999"/>
                <a:gd name="T37" fmla="*/ 76 h 81"/>
                <a:gd name="T38" fmla="*/ 3418 w 4999"/>
                <a:gd name="T39" fmla="*/ 76 h 81"/>
                <a:gd name="T40" fmla="*/ 3633 w 4999"/>
                <a:gd name="T41" fmla="*/ 74 h 81"/>
                <a:gd name="T42" fmla="*/ 3840 w 4999"/>
                <a:gd name="T43" fmla="*/ 70 h 81"/>
                <a:gd name="T44" fmla="*/ 4219 w 4999"/>
                <a:gd name="T45" fmla="*/ 63 h 81"/>
                <a:gd name="T46" fmla="*/ 4219 w 4999"/>
                <a:gd name="T47" fmla="*/ 63 h 81"/>
                <a:gd name="T48" fmla="*/ 4386 w 4999"/>
                <a:gd name="T49" fmla="*/ 60 h 81"/>
                <a:gd name="T50" fmla="*/ 4538 w 4999"/>
                <a:gd name="T51" fmla="*/ 56 h 81"/>
                <a:gd name="T52" fmla="*/ 4784 w 4999"/>
                <a:gd name="T53" fmla="*/ 48 h 81"/>
                <a:gd name="T54" fmla="*/ 4784 w 4999"/>
                <a:gd name="T55" fmla="*/ 48 h 81"/>
                <a:gd name="T56" fmla="*/ 4999 w 4999"/>
                <a:gd name="T57" fmla="*/ 41 h 81"/>
                <a:gd name="T58" fmla="*/ 4999 w 4999"/>
                <a:gd name="T59" fmla="*/ 41 h 81"/>
                <a:gd name="T60" fmla="*/ 4784 w 4999"/>
                <a:gd name="T61" fmla="*/ 33 h 81"/>
                <a:gd name="T62" fmla="*/ 4784 w 4999"/>
                <a:gd name="T63" fmla="*/ 33 h 81"/>
                <a:gd name="T64" fmla="*/ 4538 w 4999"/>
                <a:gd name="T65" fmla="*/ 25 h 81"/>
                <a:gd name="T66" fmla="*/ 4386 w 4999"/>
                <a:gd name="T67" fmla="*/ 21 h 81"/>
                <a:gd name="T68" fmla="*/ 4219 w 4999"/>
                <a:gd name="T69" fmla="*/ 18 h 81"/>
                <a:gd name="T70" fmla="*/ 4219 w 4999"/>
                <a:gd name="T71" fmla="*/ 18 h 81"/>
                <a:gd name="T72" fmla="*/ 3840 w 4999"/>
                <a:gd name="T73" fmla="*/ 11 h 81"/>
                <a:gd name="T74" fmla="*/ 3633 w 4999"/>
                <a:gd name="T75" fmla="*/ 8 h 81"/>
                <a:gd name="T76" fmla="*/ 3418 w 4999"/>
                <a:gd name="T77" fmla="*/ 5 h 81"/>
                <a:gd name="T78" fmla="*/ 3418 w 4999"/>
                <a:gd name="T79" fmla="*/ 5 h 81"/>
                <a:gd name="T80" fmla="*/ 3195 w 4999"/>
                <a:gd name="T81" fmla="*/ 3 h 81"/>
                <a:gd name="T82" fmla="*/ 2966 w 4999"/>
                <a:gd name="T83" fmla="*/ 2 h 81"/>
                <a:gd name="T84" fmla="*/ 2500 w 4999"/>
                <a:gd name="T85" fmla="*/ 0 h 81"/>
                <a:gd name="T86" fmla="*/ 2500 w 4999"/>
                <a:gd name="T87" fmla="*/ 0 h 81"/>
                <a:gd name="T88" fmla="*/ 2033 w 4999"/>
                <a:gd name="T89" fmla="*/ 1 h 81"/>
                <a:gd name="T90" fmla="*/ 2033 w 4999"/>
                <a:gd name="T91" fmla="*/ 1 h 81"/>
                <a:gd name="T92" fmla="*/ 1581 w 4999"/>
                <a:gd name="T93" fmla="*/ 5 h 81"/>
                <a:gd name="T94" fmla="*/ 1581 w 4999"/>
                <a:gd name="T95" fmla="*/ 5 h 81"/>
                <a:gd name="T96" fmla="*/ 1366 w 4999"/>
                <a:gd name="T97" fmla="*/ 7 h 81"/>
                <a:gd name="T98" fmla="*/ 1159 w 4999"/>
                <a:gd name="T99" fmla="*/ 11 h 81"/>
                <a:gd name="T100" fmla="*/ 781 w 4999"/>
                <a:gd name="T101" fmla="*/ 18 h 81"/>
                <a:gd name="T102" fmla="*/ 781 w 4999"/>
                <a:gd name="T103" fmla="*/ 18 h 81"/>
                <a:gd name="T104" fmla="*/ 613 w 4999"/>
                <a:gd name="T105" fmla="*/ 21 h 81"/>
                <a:gd name="T106" fmla="*/ 461 w 4999"/>
                <a:gd name="T107" fmla="*/ 25 h 81"/>
                <a:gd name="T108" fmla="*/ 215 w 4999"/>
                <a:gd name="T109" fmla="*/ 33 h 81"/>
                <a:gd name="T110" fmla="*/ 215 w 4999"/>
                <a:gd name="T111" fmla="*/ 33 h 81"/>
                <a:gd name="T112" fmla="*/ 0 w 4999"/>
                <a:gd name="T113" fmla="*/ 41 h 81"/>
                <a:gd name="T114" fmla="*/ 0 w 4999"/>
                <a:gd name="T11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81">
                  <a:moveTo>
                    <a:pt x="0" y="41"/>
                  </a:moveTo>
                  <a:lnTo>
                    <a:pt x="0" y="41"/>
                  </a:lnTo>
                  <a:lnTo>
                    <a:pt x="215" y="48"/>
                  </a:lnTo>
                  <a:lnTo>
                    <a:pt x="215" y="48"/>
                  </a:lnTo>
                  <a:lnTo>
                    <a:pt x="461" y="56"/>
                  </a:lnTo>
                  <a:lnTo>
                    <a:pt x="613" y="60"/>
                  </a:lnTo>
                  <a:lnTo>
                    <a:pt x="781" y="63"/>
                  </a:lnTo>
                  <a:lnTo>
                    <a:pt x="781" y="63"/>
                  </a:lnTo>
                  <a:lnTo>
                    <a:pt x="1159" y="70"/>
                  </a:lnTo>
                  <a:lnTo>
                    <a:pt x="1366" y="74"/>
                  </a:lnTo>
                  <a:lnTo>
                    <a:pt x="1581" y="76"/>
                  </a:lnTo>
                  <a:lnTo>
                    <a:pt x="1581" y="76"/>
                  </a:lnTo>
                  <a:lnTo>
                    <a:pt x="2033" y="80"/>
                  </a:lnTo>
                  <a:lnTo>
                    <a:pt x="2033" y="80"/>
                  </a:lnTo>
                  <a:lnTo>
                    <a:pt x="2500" y="81"/>
                  </a:lnTo>
                  <a:lnTo>
                    <a:pt x="2500" y="81"/>
                  </a:lnTo>
                  <a:lnTo>
                    <a:pt x="2966" y="80"/>
                  </a:lnTo>
                  <a:lnTo>
                    <a:pt x="3195" y="78"/>
                  </a:lnTo>
                  <a:lnTo>
                    <a:pt x="3418" y="76"/>
                  </a:lnTo>
                  <a:lnTo>
                    <a:pt x="3418" y="76"/>
                  </a:lnTo>
                  <a:lnTo>
                    <a:pt x="3633" y="74"/>
                  </a:lnTo>
                  <a:lnTo>
                    <a:pt x="3840" y="70"/>
                  </a:lnTo>
                  <a:lnTo>
                    <a:pt x="4219" y="63"/>
                  </a:lnTo>
                  <a:lnTo>
                    <a:pt x="4219" y="63"/>
                  </a:lnTo>
                  <a:lnTo>
                    <a:pt x="4386" y="60"/>
                  </a:lnTo>
                  <a:lnTo>
                    <a:pt x="4538" y="56"/>
                  </a:lnTo>
                  <a:lnTo>
                    <a:pt x="4784" y="48"/>
                  </a:lnTo>
                  <a:lnTo>
                    <a:pt x="4784" y="48"/>
                  </a:lnTo>
                  <a:lnTo>
                    <a:pt x="4999" y="41"/>
                  </a:lnTo>
                  <a:lnTo>
                    <a:pt x="4999" y="41"/>
                  </a:lnTo>
                  <a:lnTo>
                    <a:pt x="4784" y="33"/>
                  </a:lnTo>
                  <a:lnTo>
                    <a:pt x="4784" y="33"/>
                  </a:lnTo>
                  <a:lnTo>
                    <a:pt x="4538" y="25"/>
                  </a:lnTo>
                  <a:lnTo>
                    <a:pt x="4386" y="21"/>
                  </a:lnTo>
                  <a:lnTo>
                    <a:pt x="4219" y="18"/>
                  </a:lnTo>
                  <a:lnTo>
                    <a:pt x="4219" y="18"/>
                  </a:lnTo>
                  <a:lnTo>
                    <a:pt x="3840" y="11"/>
                  </a:lnTo>
                  <a:lnTo>
                    <a:pt x="3633" y="8"/>
                  </a:lnTo>
                  <a:lnTo>
                    <a:pt x="3418" y="5"/>
                  </a:lnTo>
                  <a:lnTo>
                    <a:pt x="3418" y="5"/>
                  </a:lnTo>
                  <a:lnTo>
                    <a:pt x="3195" y="3"/>
                  </a:lnTo>
                  <a:lnTo>
                    <a:pt x="2966" y="2"/>
                  </a:lnTo>
                  <a:lnTo>
                    <a:pt x="2500" y="0"/>
                  </a:lnTo>
                  <a:lnTo>
                    <a:pt x="2500" y="0"/>
                  </a:lnTo>
                  <a:lnTo>
                    <a:pt x="2033" y="1"/>
                  </a:lnTo>
                  <a:lnTo>
                    <a:pt x="2033" y="1"/>
                  </a:lnTo>
                  <a:lnTo>
                    <a:pt x="1581" y="5"/>
                  </a:lnTo>
                  <a:lnTo>
                    <a:pt x="1581" y="5"/>
                  </a:lnTo>
                  <a:lnTo>
                    <a:pt x="1366" y="7"/>
                  </a:lnTo>
                  <a:lnTo>
                    <a:pt x="1159" y="11"/>
                  </a:lnTo>
                  <a:lnTo>
                    <a:pt x="781" y="18"/>
                  </a:lnTo>
                  <a:lnTo>
                    <a:pt x="781" y="18"/>
                  </a:lnTo>
                  <a:lnTo>
                    <a:pt x="613" y="21"/>
                  </a:lnTo>
                  <a:lnTo>
                    <a:pt x="461" y="25"/>
                  </a:lnTo>
                  <a:lnTo>
                    <a:pt x="215" y="33"/>
                  </a:lnTo>
                  <a:lnTo>
                    <a:pt x="215" y="33"/>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4" name="Freeform 86"/>
            <p:cNvSpPr>
              <a:spLocks noEditPoints="1"/>
            </p:cNvSpPr>
            <p:nvPr/>
          </p:nvSpPr>
          <p:spPr bwMode="auto">
            <a:xfrm>
              <a:off x="3525838" y="2997200"/>
              <a:ext cx="228600" cy="69850"/>
            </a:xfrm>
            <a:custGeom>
              <a:avLst/>
              <a:gdLst>
                <a:gd name="T0" fmla="*/ 1603 w 1730"/>
                <a:gd name="T1" fmla="*/ 488 h 536"/>
                <a:gd name="T2" fmla="*/ 1674 w 1730"/>
                <a:gd name="T3" fmla="*/ 493 h 536"/>
                <a:gd name="T4" fmla="*/ 1702 w 1730"/>
                <a:gd name="T5" fmla="*/ 487 h 536"/>
                <a:gd name="T6" fmla="*/ 1715 w 1730"/>
                <a:gd name="T7" fmla="*/ 480 h 536"/>
                <a:gd name="T8" fmla="*/ 1726 w 1730"/>
                <a:gd name="T9" fmla="*/ 467 h 536"/>
                <a:gd name="T10" fmla="*/ 1730 w 1730"/>
                <a:gd name="T11" fmla="*/ 450 h 536"/>
                <a:gd name="T12" fmla="*/ 1716 w 1730"/>
                <a:gd name="T13" fmla="*/ 261 h 536"/>
                <a:gd name="T14" fmla="*/ 1702 w 1730"/>
                <a:gd name="T15" fmla="*/ 77 h 536"/>
                <a:gd name="T16" fmla="*/ 1695 w 1730"/>
                <a:gd name="T17" fmla="*/ 59 h 536"/>
                <a:gd name="T18" fmla="*/ 1672 w 1730"/>
                <a:gd name="T19" fmla="*/ 35 h 536"/>
                <a:gd name="T20" fmla="*/ 1645 w 1730"/>
                <a:gd name="T21" fmla="*/ 23 h 536"/>
                <a:gd name="T22" fmla="*/ 1619 w 1730"/>
                <a:gd name="T23" fmla="*/ 19 h 536"/>
                <a:gd name="T24" fmla="*/ 1480 w 1730"/>
                <a:gd name="T25" fmla="*/ 16 h 536"/>
                <a:gd name="T26" fmla="*/ 1179 w 1730"/>
                <a:gd name="T27" fmla="*/ 9 h 536"/>
                <a:gd name="T28" fmla="*/ 879 w 1730"/>
                <a:gd name="T29" fmla="*/ 5 h 536"/>
                <a:gd name="T30" fmla="*/ 276 w 1730"/>
                <a:gd name="T31" fmla="*/ 1 h 536"/>
                <a:gd name="T32" fmla="*/ 165 w 1730"/>
                <a:gd name="T33" fmla="*/ 1 h 536"/>
                <a:gd name="T34" fmla="*/ 122 w 1730"/>
                <a:gd name="T35" fmla="*/ 2 h 536"/>
                <a:gd name="T36" fmla="*/ 92 w 1730"/>
                <a:gd name="T37" fmla="*/ 11 h 536"/>
                <a:gd name="T38" fmla="*/ 62 w 1730"/>
                <a:gd name="T39" fmla="*/ 32 h 536"/>
                <a:gd name="T40" fmla="*/ 36 w 1730"/>
                <a:gd name="T41" fmla="*/ 70 h 536"/>
                <a:gd name="T42" fmla="*/ 34 w 1730"/>
                <a:gd name="T43" fmla="*/ 77 h 536"/>
                <a:gd name="T44" fmla="*/ 18 w 1730"/>
                <a:gd name="T45" fmla="*/ 262 h 536"/>
                <a:gd name="T46" fmla="*/ 2 w 1730"/>
                <a:gd name="T47" fmla="*/ 444 h 536"/>
                <a:gd name="T48" fmla="*/ 1 w 1730"/>
                <a:gd name="T49" fmla="*/ 468 h 536"/>
                <a:gd name="T50" fmla="*/ 9 w 1730"/>
                <a:gd name="T51" fmla="*/ 491 h 536"/>
                <a:gd name="T52" fmla="*/ 17 w 1730"/>
                <a:gd name="T53" fmla="*/ 503 h 536"/>
                <a:gd name="T54" fmla="*/ 47 w 1730"/>
                <a:gd name="T55" fmla="*/ 526 h 536"/>
                <a:gd name="T56" fmla="*/ 67 w 1730"/>
                <a:gd name="T57" fmla="*/ 533 h 536"/>
                <a:gd name="T58" fmla="*/ 95 w 1730"/>
                <a:gd name="T59" fmla="*/ 536 h 536"/>
                <a:gd name="T60" fmla="*/ 383 w 1730"/>
                <a:gd name="T61" fmla="*/ 531 h 536"/>
                <a:gd name="T62" fmla="*/ 649 w 1730"/>
                <a:gd name="T63" fmla="*/ 524 h 536"/>
                <a:gd name="T64" fmla="*/ 916 w 1730"/>
                <a:gd name="T65" fmla="*/ 515 h 536"/>
                <a:gd name="T66" fmla="*/ 1270 w 1730"/>
                <a:gd name="T67" fmla="*/ 499 h 536"/>
                <a:gd name="T68" fmla="*/ 1448 w 1730"/>
                <a:gd name="T69" fmla="*/ 488 h 536"/>
                <a:gd name="T70" fmla="*/ 1093 w 1730"/>
                <a:gd name="T71" fmla="*/ 469 h 536"/>
                <a:gd name="T72" fmla="*/ 738 w 1730"/>
                <a:gd name="T73" fmla="*/ 455 h 536"/>
                <a:gd name="T74" fmla="*/ 561 w 1730"/>
                <a:gd name="T75" fmla="*/ 449 h 536"/>
                <a:gd name="T76" fmla="*/ 117 w 1730"/>
                <a:gd name="T77" fmla="*/ 440 h 536"/>
                <a:gd name="T78" fmla="*/ 112 w 1730"/>
                <a:gd name="T79" fmla="*/ 358 h 536"/>
                <a:gd name="T80" fmla="*/ 138 w 1730"/>
                <a:gd name="T81" fmla="*/ 109 h 536"/>
                <a:gd name="T82" fmla="*/ 175 w 1730"/>
                <a:gd name="T83" fmla="*/ 108 h 536"/>
                <a:gd name="T84" fmla="*/ 477 w 1730"/>
                <a:gd name="T85" fmla="*/ 107 h 536"/>
                <a:gd name="T86" fmla="*/ 879 w 1730"/>
                <a:gd name="T87" fmla="*/ 104 h 536"/>
                <a:gd name="T88" fmla="*/ 1279 w 1730"/>
                <a:gd name="T89" fmla="*/ 97 h 536"/>
                <a:gd name="T90" fmla="*/ 1627 w 1730"/>
                <a:gd name="T91" fmla="*/ 89 h 536"/>
                <a:gd name="T92" fmla="*/ 1635 w 1730"/>
                <a:gd name="T93" fmla="*/ 91 h 536"/>
                <a:gd name="T94" fmla="*/ 1656 w 1730"/>
                <a:gd name="T95" fmla="*/ 182 h 536"/>
                <a:gd name="T96" fmla="*/ 1709 w 1730"/>
                <a:gd name="T97" fmla="*/ 448 h 536"/>
                <a:gd name="T98" fmla="*/ 1710 w 1730"/>
                <a:gd name="T99" fmla="*/ 451 h 536"/>
                <a:gd name="T100" fmla="*/ 1707 w 1730"/>
                <a:gd name="T101" fmla="*/ 465 h 536"/>
                <a:gd name="T102" fmla="*/ 1689 w 1730"/>
                <a:gd name="T103" fmla="*/ 479 h 536"/>
                <a:gd name="T104" fmla="*/ 1673 w 1730"/>
                <a:gd name="T105" fmla="*/ 483 h 536"/>
                <a:gd name="T106" fmla="*/ 91 w 1730"/>
                <a:gd name="T107" fmla="*/ 440 h 536"/>
                <a:gd name="T108" fmla="*/ 90 w 1730"/>
                <a:gd name="T109" fmla="*/ 439 h 536"/>
                <a:gd name="T110" fmla="*/ 98 w 1730"/>
                <a:gd name="T111" fmla="*/ 4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0" h="536">
                  <a:moveTo>
                    <a:pt x="1673" y="483"/>
                  </a:moveTo>
                  <a:lnTo>
                    <a:pt x="1673" y="483"/>
                  </a:lnTo>
                  <a:lnTo>
                    <a:pt x="1603" y="488"/>
                  </a:lnTo>
                  <a:lnTo>
                    <a:pt x="1603" y="488"/>
                  </a:lnTo>
                  <a:lnTo>
                    <a:pt x="1674" y="493"/>
                  </a:lnTo>
                  <a:lnTo>
                    <a:pt x="1674" y="493"/>
                  </a:lnTo>
                  <a:lnTo>
                    <a:pt x="1683" y="492"/>
                  </a:lnTo>
                  <a:lnTo>
                    <a:pt x="1693" y="491"/>
                  </a:lnTo>
                  <a:lnTo>
                    <a:pt x="1702" y="487"/>
                  </a:lnTo>
                  <a:lnTo>
                    <a:pt x="1711" y="483"/>
                  </a:lnTo>
                  <a:lnTo>
                    <a:pt x="1711" y="483"/>
                  </a:lnTo>
                  <a:lnTo>
                    <a:pt x="1715" y="480"/>
                  </a:lnTo>
                  <a:lnTo>
                    <a:pt x="1719" y="476"/>
                  </a:lnTo>
                  <a:lnTo>
                    <a:pt x="1722" y="472"/>
                  </a:lnTo>
                  <a:lnTo>
                    <a:pt x="1726" y="467"/>
                  </a:lnTo>
                  <a:lnTo>
                    <a:pt x="1728" y="462"/>
                  </a:lnTo>
                  <a:lnTo>
                    <a:pt x="1730" y="456"/>
                  </a:lnTo>
                  <a:lnTo>
                    <a:pt x="1730" y="450"/>
                  </a:lnTo>
                  <a:lnTo>
                    <a:pt x="1729" y="444"/>
                  </a:lnTo>
                  <a:lnTo>
                    <a:pt x="1729" y="444"/>
                  </a:lnTo>
                  <a:lnTo>
                    <a:pt x="1716" y="261"/>
                  </a:lnTo>
                  <a:lnTo>
                    <a:pt x="1710" y="169"/>
                  </a:lnTo>
                  <a:lnTo>
                    <a:pt x="1702" y="77"/>
                  </a:lnTo>
                  <a:lnTo>
                    <a:pt x="1702" y="77"/>
                  </a:lnTo>
                  <a:lnTo>
                    <a:pt x="1701" y="72"/>
                  </a:lnTo>
                  <a:lnTo>
                    <a:pt x="1701" y="72"/>
                  </a:lnTo>
                  <a:lnTo>
                    <a:pt x="1695" y="59"/>
                  </a:lnTo>
                  <a:lnTo>
                    <a:pt x="1689" y="49"/>
                  </a:lnTo>
                  <a:lnTo>
                    <a:pt x="1681" y="41"/>
                  </a:lnTo>
                  <a:lnTo>
                    <a:pt x="1672" y="35"/>
                  </a:lnTo>
                  <a:lnTo>
                    <a:pt x="1663" y="30"/>
                  </a:lnTo>
                  <a:lnTo>
                    <a:pt x="1654" y="26"/>
                  </a:lnTo>
                  <a:lnTo>
                    <a:pt x="1645" y="23"/>
                  </a:lnTo>
                  <a:lnTo>
                    <a:pt x="1636" y="21"/>
                  </a:lnTo>
                  <a:lnTo>
                    <a:pt x="1636" y="21"/>
                  </a:lnTo>
                  <a:lnTo>
                    <a:pt x="1619" y="19"/>
                  </a:lnTo>
                  <a:lnTo>
                    <a:pt x="1606" y="19"/>
                  </a:lnTo>
                  <a:lnTo>
                    <a:pt x="1581" y="18"/>
                  </a:lnTo>
                  <a:lnTo>
                    <a:pt x="1480" y="16"/>
                  </a:lnTo>
                  <a:lnTo>
                    <a:pt x="1279" y="11"/>
                  </a:lnTo>
                  <a:lnTo>
                    <a:pt x="1279" y="11"/>
                  </a:lnTo>
                  <a:lnTo>
                    <a:pt x="1179" y="9"/>
                  </a:lnTo>
                  <a:lnTo>
                    <a:pt x="1078" y="7"/>
                  </a:lnTo>
                  <a:lnTo>
                    <a:pt x="879" y="5"/>
                  </a:lnTo>
                  <a:lnTo>
                    <a:pt x="879" y="5"/>
                  </a:lnTo>
                  <a:lnTo>
                    <a:pt x="678" y="3"/>
                  </a:lnTo>
                  <a:lnTo>
                    <a:pt x="477" y="2"/>
                  </a:lnTo>
                  <a:lnTo>
                    <a:pt x="276" y="1"/>
                  </a:lnTo>
                  <a:lnTo>
                    <a:pt x="175" y="0"/>
                  </a:lnTo>
                  <a:lnTo>
                    <a:pt x="175" y="0"/>
                  </a:lnTo>
                  <a:lnTo>
                    <a:pt x="165" y="1"/>
                  </a:lnTo>
                  <a:lnTo>
                    <a:pt x="150" y="1"/>
                  </a:lnTo>
                  <a:lnTo>
                    <a:pt x="132" y="1"/>
                  </a:lnTo>
                  <a:lnTo>
                    <a:pt x="122" y="2"/>
                  </a:lnTo>
                  <a:lnTo>
                    <a:pt x="112" y="4"/>
                  </a:lnTo>
                  <a:lnTo>
                    <a:pt x="102" y="7"/>
                  </a:lnTo>
                  <a:lnTo>
                    <a:pt x="92" y="11"/>
                  </a:lnTo>
                  <a:lnTo>
                    <a:pt x="81" y="16"/>
                  </a:lnTo>
                  <a:lnTo>
                    <a:pt x="71" y="23"/>
                  </a:lnTo>
                  <a:lnTo>
                    <a:pt x="62" y="32"/>
                  </a:lnTo>
                  <a:lnTo>
                    <a:pt x="52" y="42"/>
                  </a:lnTo>
                  <a:lnTo>
                    <a:pt x="44" y="55"/>
                  </a:lnTo>
                  <a:lnTo>
                    <a:pt x="36" y="70"/>
                  </a:lnTo>
                  <a:lnTo>
                    <a:pt x="36" y="70"/>
                  </a:lnTo>
                  <a:lnTo>
                    <a:pt x="35" y="73"/>
                  </a:lnTo>
                  <a:lnTo>
                    <a:pt x="34" y="77"/>
                  </a:lnTo>
                  <a:lnTo>
                    <a:pt x="34" y="81"/>
                  </a:lnTo>
                  <a:lnTo>
                    <a:pt x="34" y="81"/>
                  </a:lnTo>
                  <a:lnTo>
                    <a:pt x="18" y="262"/>
                  </a:lnTo>
                  <a:lnTo>
                    <a:pt x="10" y="352"/>
                  </a:lnTo>
                  <a:lnTo>
                    <a:pt x="2" y="444"/>
                  </a:lnTo>
                  <a:lnTo>
                    <a:pt x="2" y="444"/>
                  </a:lnTo>
                  <a:lnTo>
                    <a:pt x="0" y="452"/>
                  </a:lnTo>
                  <a:lnTo>
                    <a:pt x="0" y="460"/>
                  </a:lnTo>
                  <a:lnTo>
                    <a:pt x="1" y="468"/>
                  </a:lnTo>
                  <a:lnTo>
                    <a:pt x="3" y="476"/>
                  </a:lnTo>
                  <a:lnTo>
                    <a:pt x="5" y="484"/>
                  </a:lnTo>
                  <a:lnTo>
                    <a:pt x="9" y="491"/>
                  </a:lnTo>
                  <a:lnTo>
                    <a:pt x="13" y="497"/>
                  </a:lnTo>
                  <a:lnTo>
                    <a:pt x="17" y="503"/>
                  </a:lnTo>
                  <a:lnTo>
                    <a:pt x="17" y="503"/>
                  </a:lnTo>
                  <a:lnTo>
                    <a:pt x="27" y="513"/>
                  </a:lnTo>
                  <a:lnTo>
                    <a:pt x="37" y="521"/>
                  </a:lnTo>
                  <a:lnTo>
                    <a:pt x="47" y="526"/>
                  </a:lnTo>
                  <a:lnTo>
                    <a:pt x="57" y="531"/>
                  </a:lnTo>
                  <a:lnTo>
                    <a:pt x="57" y="531"/>
                  </a:lnTo>
                  <a:lnTo>
                    <a:pt x="67" y="533"/>
                  </a:lnTo>
                  <a:lnTo>
                    <a:pt x="78" y="535"/>
                  </a:lnTo>
                  <a:lnTo>
                    <a:pt x="88" y="536"/>
                  </a:lnTo>
                  <a:lnTo>
                    <a:pt x="95" y="536"/>
                  </a:lnTo>
                  <a:lnTo>
                    <a:pt x="117" y="536"/>
                  </a:lnTo>
                  <a:lnTo>
                    <a:pt x="206" y="535"/>
                  </a:lnTo>
                  <a:lnTo>
                    <a:pt x="383" y="531"/>
                  </a:lnTo>
                  <a:lnTo>
                    <a:pt x="383" y="531"/>
                  </a:lnTo>
                  <a:lnTo>
                    <a:pt x="561" y="527"/>
                  </a:lnTo>
                  <a:lnTo>
                    <a:pt x="649" y="524"/>
                  </a:lnTo>
                  <a:lnTo>
                    <a:pt x="738" y="521"/>
                  </a:lnTo>
                  <a:lnTo>
                    <a:pt x="738" y="521"/>
                  </a:lnTo>
                  <a:lnTo>
                    <a:pt x="916" y="515"/>
                  </a:lnTo>
                  <a:lnTo>
                    <a:pt x="1093" y="507"/>
                  </a:lnTo>
                  <a:lnTo>
                    <a:pt x="1093" y="507"/>
                  </a:lnTo>
                  <a:lnTo>
                    <a:pt x="1270" y="499"/>
                  </a:lnTo>
                  <a:lnTo>
                    <a:pt x="1359" y="494"/>
                  </a:lnTo>
                  <a:lnTo>
                    <a:pt x="1448" y="488"/>
                  </a:lnTo>
                  <a:lnTo>
                    <a:pt x="1448" y="488"/>
                  </a:lnTo>
                  <a:lnTo>
                    <a:pt x="1359" y="482"/>
                  </a:lnTo>
                  <a:lnTo>
                    <a:pt x="1270" y="478"/>
                  </a:lnTo>
                  <a:lnTo>
                    <a:pt x="1093" y="469"/>
                  </a:lnTo>
                  <a:lnTo>
                    <a:pt x="1093" y="469"/>
                  </a:lnTo>
                  <a:lnTo>
                    <a:pt x="916" y="461"/>
                  </a:lnTo>
                  <a:lnTo>
                    <a:pt x="738" y="455"/>
                  </a:lnTo>
                  <a:lnTo>
                    <a:pt x="738" y="455"/>
                  </a:lnTo>
                  <a:lnTo>
                    <a:pt x="649" y="452"/>
                  </a:lnTo>
                  <a:lnTo>
                    <a:pt x="561" y="449"/>
                  </a:lnTo>
                  <a:lnTo>
                    <a:pt x="383" y="445"/>
                  </a:lnTo>
                  <a:lnTo>
                    <a:pt x="206" y="441"/>
                  </a:lnTo>
                  <a:lnTo>
                    <a:pt x="117" y="440"/>
                  </a:lnTo>
                  <a:lnTo>
                    <a:pt x="102" y="440"/>
                  </a:lnTo>
                  <a:lnTo>
                    <a:pt x="102" y="440"/>
                  </a:lnTo>
                  <a:lnTo>
                    <a:pt x="112" y="358"/>
                  </a:lnTo>
                  <a:lnTo>
                    <a:pt x="121" y="274"/>
                  </a:lnTo>
                  <a:lnTo>
                    <a:pt x="138" y="109"/>
                  </a:lnTo>
                  <a:lnTo>
                    <a:pt x="138" y="109"/>
                  </a:lnTo>
                  <a:lnTo>
                    <a:pt x="142" y="108"/>
                  </a:lnTo>
                  <a:lnTo>
                    <a:pt x="150" y="108"/>
                  </a:lnTo>
                  <a:lnTo>
                    <a:pt x="175" y="108"/>
                  </a:lnTo>
                  <a:lnTo>
                    <a:pt x="276" y="108"/>
                  </a:lnTo>
                  <a:lnTo>
                    <a:pt x="477" y="107"/>
                  </a:lnTo>
                  <a:lnTo>
                    <a:pt x="477" y="107"/>
                  </a:lnTo>
                  <a:lnTo>
                    <a:pt x="678" y="106"/>
                  </a:lnTo>
                  <a:lnTo>
                    <a:pt x="879" y="104"/>
                  </a:lnTo>
                  <a:lnTo>
                    <a:pt x="879" y="104"/>
                  </a:lnTo>
                  <a:lnTo>
                    <a:pt x="1078" y="101"/>
                  </a:lnTo>
                  <a:lnTo>
                    <a:pt x="1179" y="100"/>
                  </a:lnTo>
                  <a:lnTo>
                    <a:pt x="1279" y="97"/>
                  </a:lnTo>
                  <a:lnTo>
                    <a:pt x="1480" y="93"/>
                  </a:lnTo>
                  <a:lnTo>
                    <a:pt x="1581" y="91"/>
                  </a:lnTo>
                  <a:lnTo>
                    <a:pt x="1627" y="89"/>
                  </a:lnTo>
                  <a:lnTo>
                    <a:pt x="1627" y="89"/>
                  </a:lnTo>
                  <a:lnTo>
                    <a:pt x="1631" y="90"/>
                  </a:lnTo>
                  <a:lnTo>
                    <a:pt x="1635" y="91"/>
                  </a:lnTo>
                  <a:lnTo>
                    <a:pt x="1640" y="92"/>
                  </a:lnTo>
                  <a:lnTo>
                    <a:pt x="1640" y="92"/>
                  </a:lnTo>
                  <a:lnTo>
                    <a:pt x="1656" y="182"/>
                  </a:lnTo>
                  <a:lnTo>
                    <a:pt x="1674" y="270"/>
                  </a:lnTo>
                  <a:lnTo>
                    <a:pt x="1709" y="447"/>
                  </a:lnTo>
                  <a:lnTo>
                    <a:pt x="1709" y="448"/>
                  </a:lnTo>
                  <a:lnTo>
                    <a:pt x="1709" y="449"/>
                  </a:lnTo>
                  <a:lnTo>
                    <a:pt x="1709" y="449"/>
                  </a:lnTo>
                  <a:lnTo>
                    <a:pt x="1710" y="451"/>
                  </a:lnTo>
                  <a:lnTo>
                    <a:pt x="1711" y="454"/>
                  </a:lnTo>
                  <a:lnTo>
                    <a:pt x="1710" y="460"/>
                  </a:lnTo>
                  <a:lnTo>
                    <a:pt x="1707" y="465"/>
                  </a:lnTo>
                  <a:lnTo>
                    <a:pt x="1702" y="471"/>
                  </a:lnTo>
                  <a:lnTo>
                    <a:pt x="1696" y="475"/>
                  </a:lnTo>
                  <a:lnTo>
                    <a:pt x="1689" y="479"/>
                  </a:lnTo>
                  <a:lnTo>
                    <a:pt x="1681" y="482"/>
                  </a:lnTo>
                  <a:lnTo>
                    <a:pt x="1673" y="483"/>
                  </a:lnTo>
                  <a:lnTo>
                    <a:pt x="1673" y="483"/>
                  </a:lnTo>
                  <a:close/>
                  <a:moveTo>
                    <a:pt x="90" y="439"/>
                  </a:moveTo>
                  <a:lnTo>
                    <a:pt x="90" y="439"/>
                  </a:lnTo>
                  <a:lnTo>
                    <a:pt x="91" y="440"/>
                  </a:lnTo>
                  <a:lnTo>
                    <a:pt x="91" y="440"/>
                  </a:lnTo>
                  <a:lnTo>
                    <a:pt x="90" y="439"/>
                  </a:lnTo>
                  <a:lnTo>
                    <a:pt x="90" y="439"/>
                  </a:lnTo>
                  <a:close/>
                  <a:moveTo>
                    <a:pt x="99" y="461"/>
                  </a:moveTo>
                  <a:lnTo>
                    <a:pt x="99" y="461"/>
                  </a:lnTo>
                  <a:lnTo>
                    <a:pt x="98" y="467"/>
                  </a:lnTo>
                  <a:lnTo>
                    <a:pt x="99" y="4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5" name="Freeform 87"/>
            <p:cNvSpPr>
              <a:spLocks noEditPoints="1"/>
            </p:cNvSpPr>
            <p:nvPr/>
          </p:nvSpPr>
          <p:spPr bwMode="auto">
            <a:xfrm>
              <a:off x="3357563" y="2917825"/>
              <a:ext cx="566738" cy="77788"/>
            </a:xfrm>
            <a:custGeom>
              <a:avLst/>
              <a:gdLst>
                <a:gd name="T0" fmla="*/ 183 w 4286"/>
                <a:gd name="T1" fmla="*/ 385 h 587"/>
                <a:gd name="T2" fmla="*/ 481 w 4286"/>
                <a:gd name="T3" fmla="*/ 413 h 587"/>
                <a:gd name="T4" fmla="*/ 601 w 4286"/>
                <a:gd name="T5" fmla="*/ 508 h 587"/>
                <a:gd name="T6" fmla="*/ 612 w 4286"/>
                <a:gd name="T7" fmla="*/ 579 h 587"/>
                <a:gd name="T8" fmla="*/ 668 w 4286"/>
                <a:gd name="T9" fmla="*/ 461 h 587"/>
                <a:gd name="T10" fmla="*/ 1356 w 4286"/>
                <a:gd name="T11" fmla="*/ 433 h 587"/>
                <a:gd name="T12" fmla="*/ 1623 w 4286"/>
                <a:gd name="T13" fmla="*/ 493 h 587"/>
                <a:gd name="T14" fmla="*/ 1643 w 4286"/>
                <a:gd name="T15" fmla="*/ 587 h 587"/>
                <a:gd name="T16" fmla="*/ 1675 w 4286"/>
                <a:gd name="T17" fmla="*/ 497 h 587"/>
                <a:gd name="T18" fmla="*/ 2143 w 4286"/>
                <a:gd name="T19" fmla="*/ 438 h 587"/>
                <a:gd name="T20" fmla="*/ 2675 w 4286"/>
                <a:gd name="T21" fmla="*/ 464 h 587"/>
                <a:gd name="T22" fmla="*/ 2712 w 4286"/>
                <a:gd name="T23" fmla="*/ 574 h 587"/>
                <a:gd name="T24" fmla="*/ 2731 w 4286"/>
                <a:gd name="T25" fmla="*/ 507 h 587"/>
                <a:gd name="T26" fmla="*/ 2929 w 4286"/>
                <a:gd name="T27" fmla="*/ 433 h 587"/>
                <a:gd name="T28" fmla="*/ 3616 w 4286"/>
                <a:gd name="T29" fmla="*/ 419 h 587"/>
                <a:gd name="T30" fmla="*/ 3669 w 4286"/>
                <a:gd name="T31" fmla="*/ 515 h 587"/>
                <a:gd name="T32" fmla="*/ 3706 w 4286"/>
                <a:gd name="T33" fmla="*/ 575 h 587"/>
                <a:gd name="T34" fmla="*/ 3711 w 4286"/>
                <a:gd name="T35" fmla="*/ 453 h 587"/>
                <a:gd name="T36" fmla="*/ 4102 w 4286"/>
                <a:gd name="T37" fmla="*/ 402 h 587"/>
                <a:gd name="T38" fmla="*/ 3820 w 4286"/>
                <a:gd name="T39" fmla="*/ 374 h 587"/>
                <a:gd name="T40" fmla="*/ 3679 w 4286"/>
                <a:gd name="T41" fmla="*/ 230 h 587"/>
                <a:gd name="T42" fmla="*/ 4167 w 4286"/>
                <a:gd name="T43" fmla="*/ 159 h 587"/>
                <a:gd name="T44" fmla="*/ 3866 w 4286"/>
                <a:gd name="T45" fmla="*/ 141 h 587"/>
                <a:gd name="T46" fmla="*/ 3630 w 4286"/>
                <a:gd name="T47" fmla="*/ 86 h 587"/>
                <a:gd name="T48" fmla="*/ 3587 w 4286"/>
                <a:gd name="T49" fmla="*/ 0 h 587"/>
                <a:gd name="T50" fmla="*/ 3580 w 4286"/>
                <a:gd name="T51" fmla="*/ 96 h 587"/>
                <a:gd name="T52" fmla="*/ 3252 w 4286"/>
                <a:gd name="T53" fmla="*/ 123 h 587"/>
                <a:gd name="T54" fmla="*/ 2705 w 4286"/>
                <a:gd name="T55" fmla="*/ 90 h 587"/>
                <a:gd name="T56" fmla="*/ 2673 w 4286"/>
                <a:gd name="T57" fmla="*/ 2 h 587"/>
                <a:gd name="T58" fmla="*/ 2654 w 4286"/>
                <a:gd name="T59" fmla="*/ 94 h 587"/>
                <a:gd name="T60" fmla="*/ 2139 w 4286"/>
                <a:gd name="T61" fmla="*/ 112 h 587"/>
                <a:gd name="T62" fmla="*/ 1701 w 4286"/>
                <a:gd name="T63" fmla="*/ 96 h 587"/>
                <a:gd name="T64" fmla="*/ 1682 w 4286"/>
                <a:gd name="T65" fmla="*/ 3 h 587"/>
                <a:gd name="T66" fmla="*/ 1650 w 4286"/>
                <a:gd name="T67" fmla="*/ 92 h 587"/>
                <a:gd name="T68" fmla="*/ 1204 w 4286"/>
                <a:gd name="T69" fmla="*/ 120 h 587"/>
                <a:gd name="T70" fmla="*/ 733 w 4286"/>
                <a:gd name="T71" fmla="*/ 97 h 587"/>
                <a:gd name="T72" fmla="*/ 726 w 4286"/>
                <a:gd name="T73" fmla="*/ 2 h 587"/>
                <a:gd name="T74" fmla="*/ 683 w 4286"/>
                <a:gd name="T75" fmla="*/ 87 h 587"/>
                <a:gd name="T76" fmla="*/ 242 w 4286"/>
                <a:gd name="T77" fmla="*/ 148 h 587"/>
                <a:gd name="T78" fmla="*/ 242 w 4286"/>
                <a:gd name="T79" fmla="*/ 165 h 587"/>
                <a:gd name="T80" fmla="*/ 635 w 4286"/>
                <a:gd name="T81" fmla="*/ 232 h 587"/>
                <a:gd name="T82" fmla="*/ 609 w 4286"/>
                <a:gd name="T83" fmla="*/ 368 h 587"/>
                <a:gd name="T84" fmla="*/ 3565 w 4286"/>
                <a:gd name="T85" fmla="*/ 183 h 587"/>
                <a:gd name="T86" fmla="*/ 3596 w 4286"/>
                <a:gd name="T87" fmla="*/ 270 h 587"/>
                <a:gd name="T88" fmla="*/ 3616 w 4286"/>
                <a:gd name="T89" fmla="*/ 366 h 587"/>
                <a:gd name="T90" fmla="*/ 2929 w 4286"/>
                <a:gd name="T91" fmla="*/ 353 h 587"/>
                <a:gd name="T92" fmla="*/ 2734 w 4286"/>
                <a:gd name="T93" fmla="*/ 243 h 587"/>
                <a:gd name="T94" fmla="*/ 1752 w 4286"/>
                <a:gd name="T95" fmla="*/ 201 h 587"/>
                <a:gd name="T96" fmla="*/ 2646 w 4286"/>
                <a:gd name="T97" fmla="*/ 200 h 587"/>
                <a:gd name="T98" fmla="*/ 2654 w 4286"/>
                <a:gd name="T99" fmla="*/ 350 h 587"/>
                <a:gd name="T100" fmla="*/ 1743 w 4286"/>
                <a:gd name="T101" fmla="*/ 349 h 587"/>
                <a:gd name="T102" fmla="*/ 1710 w 4286"/>
                <a:gd name="T103" fmla="*/ 201 h 587"/>
                <a:gd name="T104" fmla="*/ 1627 w 4286"/>
                <a:gd name="T105" fmla="*/ 200 h 587"/>
                <a:gd name="T106" fmla="*/ 1615 w 4286"/>
                <a:gd name="T107" fmla="*/ 350 h 587"/>
                <a:gd name="T108" fmla="*/ 848 w 4286"/>
                <a:gd name="T109" fmla="*/ 362 h 587"/>
                <a:gd name="T110" fmla="*/ 718 w 4286"/>
                <a:gd name="T111" fmla="*/ 272 h 587"/>
                <a:gd name="T112" fmla="*/ 1036 w 4286"/>
                <a:gd name="T113" fmla="*/ 19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86" h="587">
                  <a:moveTo>
                    <a:pt x="609" y="368"/>
                  </a:moveTo>
                  <a:lnTo>
                    <a:pt x="609" y="368"/>
                  </a:lnTo>
                  <a:lnTo>
                    <a:pt x="484" y="373"/>
                  </a:lnTo>
                  <a:lnTo>
                    <a:pt x="370" y="377"/>
                  </a:lnTo>
                  <a:lnTo>
                    <a:pt x="183" y="385"/>
                  </a:lnTo>
                  <a:lnTo>
                    <a:pt x="183" y="385"/>
                  </a:lnTo>
                  <a:lnTo>
                    <a:pt x="0" y="393"/>
                  </a:lnTo>
                  <a:lnTo>
                    <a:pt x="0" y="393"/>
                  </a:lnTo>
                  <a:lnTo>
                    <a:pt x="183" y="402"/>
                  </a:lnTo>
                  <a:lnTo>
                    <a:pt x="183" y="402"/>
                  </a:lnTo>
                  <a:lnTo>
                    <a:pt x="368" y="409"/>
                  </a:lnTo>
                  <a:lnTo>
                    <a:pt x="481" y="413"/>
                  </a:lnTo>
                  <a:lnTo>
                    <a:pt x="604" y="417"/>
                  </a:lnTo>
                  <a:lnTo>
                    <a:pt x="604" y="417"/>
                  </a:lnTo>
                  <a:lnTo>
                    <a:pt x="602" y="454"/>
                  </a:lnTo>
                  <a:lnTo>
                    <a:pt x="601" y="488"/>
                  </a:lnTo>
                  <a:lnTo>
                    <a:pt x="601" y="488"/>
                  </a:lnTo>
                  <a:lnTo>
                    <a:pt x="601" y="508"/>
                  </a:lnTo>
                  <a:lnTo>
                    <a:pt x="602" y="527"/>
                  </a:lnTo>
                  <a:lnTo>
                    <a:pt x="604" y="557"/>
                  </a:lnTo>
                  <a:lnTo>
                    <a:pt x="607" y="578"/>
                  </a:lnTo>
                  <a:lnTo>
                    <a:pt x="608" y="585"/>
                  </a:lnTo>
                  <a:lnTo>
                    <a:pt x="608" y="585"/>
                  </a:lnTo>
                  <a:lnTo>
                    <a:pt x="612" y="579"/>
                  </a:lnTo>
                  <a:lnTo>
                    <a:pt x="622" y="561"/>
                  </a:lnTo>
                  <a:lnTo>
                    <a:pt x="637" y="534"/>
                  </a:lnTo>
                  <a:lnTo>
                    <a:pt x="645" y="517"/>
                  </a:lnTo>
                  <a:lnTo>
                    <a:pt x="653" y="498"/>
                  </a:lnTo>
                  <a:lnTo>
                    <a:pt x="653" y="498"/>
                  </a:lnTo>
                  <a:lnTo>
                    <a:pt x="668" y="461"/>
                  </a:lnTo>
                  <a:lnTo>
                    <a:pt x="682" y="419"/>
                  </a:lnTo>
                  <a:lnTo>
                    <a:pt x="682" y="419"/>
                  </a:lnTo>
                  <a:lnTo>
                    <a:pt x="835" y="423"/>
                  </a:lnTo>
                  <a:lnTo>
                    <a:pt x="1000" y="427"/>
                  </a:lnTo>
                  <a:lnTo>
                    <a:pt x="1174" y="430"/>
                  </a:lnTo>
                  <a:lnTo>
                    <a:pt x="1356" y="433"/>
                  </a:lnTo>
                  <a:lnTo>
                    <a:pt x="1356" y="433"/>
                  </a:lnTo>
                  <a:lnTo>
                    <a:pt x="1617" y="435"/>
                  </a:lnTo>
                  <a:lnTo>
                    <a:pt x="1617" y="435"/>
                  </a:lnTo>
                  <a:lnTo>
                    <a:pt x="1619" y="466"/>
                  </a:lnTo>
                  <a:lnTo>
                    <a:pt x="1623" y="493"/>
                  </a:lnTo>
                  <a:lnTo>
                    <a:pt x="1623" y="493"/>
                  </a:lnTo>
                  <a:lnTo>
                    <a:pt x="1626" y="513"/>
                  </a:lnTo>
                  <a:lnTo>
                    <a:pt x="1629" y="531"/>
                  </a:lnTo>
                  <a:lnTo>
                    <a:pt x="1635" y="560"/>
                  </a:lnTo>
                  <a:lnTo>
                    <a:pt x="1641" y="580"/>
                  </a:lnTo>
                  <a:lnTo>
                    <a:pt x="1643" y="587"/>
                  </a:lnTo>
                  <a:lnTo>
                    <a:pt x="1643" y="587"/>
                  </a:lnTo>
                  <a:lnTo>
                    <a:pt x="1646" y="580"/>
                  </a:lnTo>
                  <a:lnTo>
                    <a:pt x="1653" y="561"/>
                  </a:lnTo>
                  <a:lnTo>
                    <a:pt x="1664" y="533"/>
                  </a:lnTo>
                  <a:lnTo>
                    <a:pt x="1669" y="516"/>
                  </a:lnTo>
                  <a:lnTo>
                    <a:pt x="1675" y="497"/>
                  </a:lnTo>
                  <a:lnTo>
                    <a:pt x="1675" y="497"/>
                  </a:lnTo>
                  <a:lnTo>
                    <a:pt x="1682" y="468"/>
                  </a:lnTo>
                  <a:lnTo>
                    <a:pt x="1689" y="436"/>
                  </a:lnTo>
                  <a:lnTo>
                    <a:pt x="1689" y="436"/>
                  </a:lnTo>
                  <a:lnTo>
                    <a:pt x="1743" y="437"/>
                  </a:lnTo>
                  <a:lnTo>
                    <a:pt x="1743" y="437"/>
                  </a:lnTo>
                  <a:lnTo>
                    <a:pt x="2143" y="438"/>
                  </a:lnTo>
                  <a:lnTo>
                    <a:pt x="2143" y="438"/>
                  </a:lnTo>
                  <a:lnTo>
                    <a:pt x="2542" y="437"/>
                  </a:lnTo>
                  <a:lnTo>
                    <a:pt x="2542" y="437"/>
                  </a:lnTo>
                  <a:lnTo>
                    <a:pt x="2668" y="436"/>
                  </a:lnTo>
                  <a:lnTo>
                    <a:pt x="2668" y="436"/>
                  </a:lnTo>
                  <a:lnTo>
                    <a:pt x="2675" y="464"/>
                  </a:lnTo>
                  <a:lnTo>
                    <a:pt x="2682" y="491"/>
                  </a:lnTo>
                  <a:lnTo>
                    <a:pt x="2682" y="491"/>
                  </a:lnTo>
                  <a:lnTo>
                    <a:pt x="2688" y="510"/>
                  </a:lnTo>
                  <a:lnTo>
                    <a:pt x="2694" y="527"/>
                  </a:lnTo>
                  <a:lnTo>
                    <a:pt x="2704" y="555"/>
                  </a:lnTo>
                  <a:lnTo>
                    <a:pt x="2712" y="574"/>
                  </a:lnTo>
                  <a:lnTo>
                    <a:pt x="2715" y="580"/>
                  </a:lnTo>
                  <a:lnTo>
                    <a:pt x="2715" y="580"/>
                  </a:lnTo>
                  <a:lnTo>
                    <a:pt x="2717" y="573"/>
                  </a:lnTo>
                  <a:lnTo>
                    <a:pt x="2722" y="554"/>
                  </a:lnTo>
                  <a:lnTo>
                    <a:pt x="2728" y="525"/>
                  </a:lnTo>
                  <a:lnTo>
                    <a:pt x="2731" y="507"/>
                  </a:lnTo>
                  <a:lnTo>
                    <a:pt x="2734" y="487"/>
                  </a:lnTo>
                  <a:lnTo>
                    <a:pt x="2734" y="487"/>
                  </a:lnTo>
                  <a:lnTo>
                    <a:pt x="2737" y="462"/>
                  </a:lnTo>
                  <a:lnTo>
                    <a:pt x="2739" y="435"/>
                  </a:lnTo>
                  <a:lnTo>
                    <a:pt x="2739" y="435"/>
                  </a:lnTo>
                  <a:lnTo>
                    <a:pt x="2929" y="433"/>
                  </a:lnTo>
                  <a:lnTo>
                    <a:pt x="2929" y="433"/>
                  </a:lnTo>
                  <a:lnTo>
                    <a:pt x="3114" y="430"/>
                  </a:lnTo>
                  <a:lnTo>
                    <a:pt x="3292" y="427"/>
                  </a:lnTo>
                  <a:lnTo>
                    <a:pt x="3460" y="423"/>
                  </a:lnTo>
                  <a:lnTo>
                    <a:pt x="3616" y="419"/>
                  </a:lnTo>
                  <a:lnTo>
                    <a:pt x="3616" y="419"/>
                  </a:lnTo>
                  <a:lnTo>
                    <a:pt x="3631" y="419"/>
                  </a:lnTo>
                  <a:lnTo>
                    <a:pt x="3631" y="419"/>
                  </a:lnTo>
                  <a:lnTo>
                    <a:pt x="3646" y="459"/>
                  </a:lnTo>
                  <a:lnTo>
                    <a:pt x="3661" y="496"/>
                  </a:lnTo>
                  <a:lnTo>
                    <a:pt x="3661" y="496"/>
                  </a:lnTo>
                  <a:lnTo>
                    <a:pt x="3669" y="515"/>
                  </a:lnTo>
                  <a:lnTo>
                    <a:pt x="3677" y="531"/>
                  </a:lnTo>
                  <a:lnTo>
                    <a:pt x="3691" y="558"/>
                  </a:lnTo>
                  <a:lnTo>
                    <a:pt x="3701" y="576"/>
                  </a:lnTo>
                  <a:lnTo>
                    <a:pt x="3705" y="582"/>
                  </a:lnTo>
                  <a:lnTo>
                    <a:pt x="3705" y="582"/>
                  </a:lnTo>
                  <a:lnTo>
                    <a:pt x="3706" y="575"/>
                  </a:lnTo>
                  <a:lnTo>
                    <a:pt x="3708" y="555"/>
                  </a:lnTo>
                  <a:lnTo>
                    <a:pt x="3711" y="524"/>
                  </a:lnTo>
                  <a:lnTo>
                    <a:pt x="3712" y="506"/>
                  </a:lnTo>
                  <a:lnTo>
                    <a:pt x="3712" y="486"/>
                  </a:lnTo>
                  <a:lnTo>
                    <a:pt x="3712" y="486"/>
                  </a:lnTo>
                  <a:lnTo>
                    <a:pt x="3711" y="453"/>
                  </a:lnTo>
                  <a:lnTo>
                    <a:pt x="3709" y="417"/>
                  </a:lnTo>
                  <a:lnTo>
                    <a:pt x="3709" y="417"/>
                  </a:lnTo>
                  <a:lnTo>
                    <a:pt x="3824" y="413"/>
                  </a:lnTo>
                  <a:lnTo>
                    <a:pt x="3928" y="409"/>
                  </a:lnTo>
                  <a:lnTo>
                    <a:pt x="4102" y="402"/>
                  </a:lnTo>
                  <a:lnTo>
                    <a:pt x="4102" y="402"/>
                  </a:lnTo>
                  <a:lnTo>
                    <a:pt x="4286" y="393"/>
                  </a:lnTo>
                  <a:lnTo>
                    <a:pt x="4286" y="393"/>
                  </a:lnTo>
                  <a:lnTo>
                    <a:pt x="4102" y="385"/>
                  </a:lnTo>
                  <a:lnTo>
                    <a:pt x="4102" y="385"/>
                  </a:lnTo>
                  <a:lnTo>
                    <a:pt x="3927" y="378"/>
                  </a:lnTo>
                  <a:lnTo>
                    <a:pt x="3820" y="374"/>
                  </a:lnTo>
                  <a:lnTo>
                    <a:pt x="3704" y="370"/>
                  </a:lnTo>
                  <a:lnTo>
                    <a:pt x="3704" y="370"/>
                  </a:lnTo>
                  <a:lnTo>
                    <a:pt x="3698" y="326"/>
                  </a:lnTo>
                  <a:lnTo>
                    <a:pt x="3690" y="282"/>
                  </a:lnTo>
                  <a:lnTo>
                    <a:pt x="3690" y="282"/>
                  </a:lnTo>
                  <a:lnTo>
                    <a:pt x="3679" y="230"/>
                  </a:lnTo>
                  <a:lnTo>
                    <a:pt x="3665" y="181"/>
                  </a:lnTo>
                  <a:lnTo>
                    <a:pt x="3665" y="181"/>
                  </a:lnTo>
                  <a:lnTo>
                    <a:pt x="3872" y="172"/>
                  </a:lnTo>
                  <a:lnTo>
                    <a:pt x="4035" y="165"/>
                  </a:lnTo>
                  <a:lnTo>
                    <a:pt x="4035" y="165"/>
                  </a:lnTo>
                  <a:lnTo>
                    <a:pt x="4167" y="159"/>
                  </a:lnTo>
                  <a:lnTo>
                    <a:pt x="4214" y="157"/>
                  </a:lnTo>
                  <a:lnTo>
                    <a:pt x="4214" y="157"/>
                  </a:lnTo>
                  <a:lnTo>
                    <a:pt x="4167" y="154"/>
                  </a:lnTo>
                  <a:lnTo>
                    <a:pt x="4035" y="148"/>
                  </a:lnTo>
                  <a:lnTo>
                    <a:pt x="4035" y="148"/>
                  </a:lnTo>
                  <a:lnTo>
                    <a:pt x="3866" y="141"/>
                  </a:lnTo>
                  <a:lnTo>
                    <a:pt x="3762" y="137"/>
                  </a:lnTo>
                  <a:lnTo>
                    <a:pt x="3650" y="133"/>
                  </a:lnTo>
                  <a:lnTo>
                    <a:pt x="3650" y="133"/>
                  </a:lnTo>
                  <a:lnTo>
                    <a:pt x="3641" y="108"/>
                  </a:lnTo>
                  <a:lnTo>
                    <a:pt x="3630" y="86"/>
                  </a:lnTo>
                  <a:lnTo>
                    <a:pt x="3630" y="86"/>
                  </a:lnTo>
                  <a:lnTo>
                    <a:pt x="3622" y="67"/>
                  </a:lnTo>
                  <a:lnTo>
                    <a:pt x="3614" y="50"/>
                  </a:lnTo>
                  <a:lnTo>
                    <a:pt x="3600" y="23"/>
                  </a:lnTo>
                  <a:lnTo>
                    <a:pt x="3590" y="6"/>
                  </a:lnTo>
                  <a:lnTo>
                    <a:pt x="3587" y="0"/>
                  </a:lnTo>
                  <a:lnTo>
                    <a:pt x="3587" y="0"/>
                  </a:lnTo>
                  <a:lnTo>
                    <a:pt x="3586" y="7"/>
                  </a:lnTo>
                  <a:lnTo>
                    <a:pt x="3583" y="27"/>
                  </a:lnTo>
                  <a:lnTo>
                    <a:pt x="3581" y="57"/>
                  </a:lnTo>
                  <a:lnTo>
                    <a:pt x="3580" y="75"/>
                  </a:lnTo>
                  <a:lnTo>
                    <a:pt x="3580" y="96"/>
                  </a:lnTo>
                  <a:lnTo>
                    <a:pt x="3580" y="96"/>
                  </a:lnTo>
                  <a:lnTo>
                    <a:pt x="3580" y="131"/>
                  </a:lnTo>
                  <a:lnTo>
                    <a:pt x="3580" y="131"/>
                  </a:lnTo>
                  <a:lnTo>
                    <a:pt x="3565" y="131"/>
                  </a:lnTo>
                  <a:lnTo>
                    <a:pt x="3565" y="131"/>
                  </a:lnTo>
                  <a:lnTo>
                    <a:pt x="3413" y="127"/>
                  </a:lnTo>
                  <a:lnTo>
                    <a:pt x="3252" y="123"/>
                  </a:lnTo>
                  <a:lnTo>
                    <a:pt x="3080" y="120"/>
                  </a:lnTo>
                  <a:lnTo>
                    <a:pt x="2901" y="117"/>
                  </a:lnTo>
                  <a:lnTo>
                    <a:pt x="2901" y="117"/>
                  </a:lnTo>
                  <a:lnTo>
                    <a:pt x="2712" y="115"/>
                  </a:lnTo>
                  <a:lnTo>
                    <a:pt x="2712" y="115"/>
                  </a:lnTo>
                  <a:lnTo>
                    <a:pt x="2705" y="90"/>
                  </a:lnTo>
                  <a:lnTo>
                    <a:pt x="2705" y="90"/>
                  </a:lnTo>
                  <a:lnTo>
                    <a:pt x="2700" y="71"/>
                  </a:lnTo>
                  <a:lnTo>
                    <a:pt x="2694" y="54"/>
                  </a:lnTo>
                  <a:lnTo>
                    <a:pt x="2684" y="26"/>
                  </a:lnTo>
                  <a:lnTo>
                    <a:pt x="2676" y="8"/>
                  </a:lnTo>
                  <a:lnTo>
                    <a:pt x="2673" y="2"/>
                  </a:lnTo>
                  <a:lnTo>
                    <a:pt x="2673" y="2"/>
                  </a:lnTo>
                  <a:lnTo>
                    <a:pt x="2671" y="9"/>
                  </a:lnTo>
                  <a:lnTo>
                    <a:pt x="2666" y="27"/>
                  </a:lnTo>
                  <a:lnTo>
                    <a:pt x="2660" y="56"/>
                  </a:lnTo>
                  <a:lnTo>
                    <a:pt x="2657" y="74"/>
                  </a:lnTo>
                  <a:lnTo>
                    <a:pt x="2654" y="94"/>
                  </a:lnTo>
                  <a:lnTo>
                    <a:pt x="2654" y="94"/>
                  </a:lnTo>
                  <a:lnTo>
                    <a:pt x="2651" y="114"/>
                  </a:lnTo>
                  <a:lnTo>
                    <a:pt x="2651" y="114"/>
                  </a:lnTo>
                  <a:lnTo>
                    <a:pt x="2525" y="113"/>
                  </a:lnTo>
                  <a:lnTo>
                    <a:pt x="2525" y="113"/>
                  </a:lnTo>
                  <a:lnTo>
                    <a:pt x="2139" y="112"/>
                  </a:lnTo>
                  <a:lnTo>
                    <a:pt x="2139" y="112"/>
                  </a:lnTo>
                  <a:lnTo>
                    <a:pt x="1752" y="113"/>
                  </a:lnTo>
                  <a:lnTo>
                    <a:pt x="1752" y="113"/>
                  </a:lnTo>
                  <a:lnTo>
                    <a:pt x="1704" y="114"/>
                  </a:lnTo>
                  <a:lnTo>
                    <a:pt x="1704" y="114"/>
                  </a:lnTo>
                  <a:lnTo>
                    <a:pt x="1701" y="96"/>
                  </a:lnTo>
                  <a:lnTo>
                    <a:pt x="1701" y="96"/>
                  </a:lnTo>
                  <a:lnTo>
                    <a:pt x="1698" y="76"/>
                  </a:lnTo>
                  <a:lnTo>
                    <a:pt x="1695" y="58"/>
                  </a:lnTo>
                  <a:lnTo>
                    <a:pt x="1689" y="29"/>
                  </a:lnTo>
                  <a:lnTo>
                    <a:pt x="1684" y="10"/>
                  </a:lnTo>
                  <a:lnTo>
                    <a:pt x="1682" y="3"/>
                  </a:lnTo>
                  <a:lnTo>
                    <a:pt x="1682" y="3"/>
                  </a:lnTo>
                  <a:lnTo>
                    <a:pt x="1679" y="9"/>
                  </a:lnTo>
                  <a:lnTo>
                    <a:pt x="1671" y="27"/>
                  </a:lnTo>
                  <a:lnTo>
                    <a:pt x="1661" y="56"/>
                  </a:lnTo>
                  <a:lnTo>
                    <a:pt x="1655" y="73"/>
                  </a:lnTo>
                  <a:lnTo>
                    <a:pt x="1650" y="92"/>
                  </a:lnTo>
                  <a:lnTo>
                    <a:pt x="1650" y="92"/>
                  </a:lnTo>
                  <a:lnTo>
                    <a:pt x="1644" y="114"/>
                  </a:lnTo>
                  <a:lnTo>
                    <a:pt x="1644" y="114"/>
                  </a:lnTo>
                  <a:lnTo>
                    <a:pt x="1377" y="117"/>
                  </a:lnTo>
                  <a:lnTo>
                    <a:pt x="1377" y="117"/>
                  </a:lnTo>
                  <a:lnTo>
                    <a:pt x="1204" y="120"/>
                  </a:lnTo>
                  <a:lnTo>
                    <a:pt x="1038" y="123"/>
                  </a:lnTo>
                  <a:lnTo>
                    <a:pt x="881" y="126"/>
                  </a:lnTo>
                  <a:lnTo>
                    <a:pt x="733" y="130"/>
                  </a:lnTo>
                  <a:lnTo>
                    <a:pt x="733" y="130"/>
                  </a:lnTo>
                  <a:lnTo>
                    <a:pt x="733" y="97"/>
                  </a:lnTo>
                  <a:lnTo>
                    <a:pt x="733" y="97"/>
                  </a:lnTo>
                  <a:lnTo>
                    <a:pt x="733" y="77"/>
                  </a:lnTo>
                  <a:lnTo>
                    <a:pt x="732" y="59"/>
                  </a:lnTo>
                  <a:lnTo>
                    <a:pt x="730" y="28"/>
                  </a:lnTo>
                  <a:lnTo>
                    <a:pt x="728" y="9"/>
                  </a:lnTo>
                  <a:lnTo>
                    <a:pt x="726" y="2"/>
                  </a:lnTo>
                  <a:lnTo>
                    <a:pt x="726" y="2"/>
                  </a:lnTo>
                  <a:lnTo>
                    <a:pt x="723" y="8"/>
                  </a:lnTo>
                  <a:lnTo>
                    <a:pt x="713" y="25"/>
                  </a:lnTo>
                  <a:lnTo>
                    <a:pt x="699" y="52"/>
                  </a:lnTo>
                  <a:lnTo>
                    <a:pt x="691" y="69"/>
                  </a:lnTo>
                  <a:lnTo>
                    <a:pt x="683" y="87"/>
                  </a:lnTo>
                  <a:lnTo>
                    <a:pt x="683" y="87"/>
                  </a:lnTo>
                  <a:lnTo>
                    <a:pt x="674" y="109"/>
                  </a:lnTo>
                  <a:lnTo>
                    <a:pt x="665" y="132"/>
                  </a:lnTo>
                  <a:lnTo>
                    <a:pt x="665" y="132"/>
                  </a:lnTo>
                  <a:lnTo>
                    <a:pt x="540" y="136"/>
                  </a:lnTo>
                  <a:lnTo>
                    <a:pt x="428" y="141"/>
                  </a:lnTo>
                  <a:lnTo>
                    <a:pt x="242" y="148"/>
                  </a:lnTo>
                  <a:lnTo>
                    <a:pt x="242" y="148"/>
                  </a:lnTo>
                  <a:lnTo>
                    <a:pt x="110" y="154"/>
                  </a:lnTo>
                  <a:lnTo>
                    <a:pt x="64" y="157"/>
                  </a:lnTo>
                  <a:lnTo>
                    <a:pt x="64" y="157"/>
                  </a:lnTo>
                  <a:lnTo>
                    <a:pt x="110" y="159"/>
                  </a:lnTo>
                  <a:lnTo>
                    <a:pt x="242" y="165"/>
                  </a:lnTo>
                  <a:lnTo>
                    <a:pt x="242" y="165"/>
                  </a:lnTo>
                  <a:lnTo>
                    <a:pt x="420" y="172"/>
                  </a:lnTo>
                  <a:lnTo>
                    <a:pt x="529" y="177"/>
                  </a:lnTo>
                  <a:lnTo>
                    <a:pt x="649" y="182"/>
                  </a:lnTo>
                  <a:lnTo>
                    <a:pt x="649" y="182"/>
                  </a:lnTo>
                  <a:lnTo>
                    <a:pt x="635" y="232"/>
                  </a:lnTo>
                  <a:lnTo>
                    <a:pt x="628" y="258"/>
                  </a:lnTo>
                  <a:lnTo>
                    <a:pt x="623" y="284"/>
                  </a:lnTo>
                  <a:lnTo>
                    <a:pt x="623" y="284"/>
                  </a:lnTo>
                  <a:lnTo>
                    <a:pt x="615" y="326"/>
                  </a:lnTo>
                  <a:lnTo>
                    <a:pt x="609" y="368"/>
                  </a:lnTo>
                  <a:lnTo>
                    <a:pt x="609" y="368"/>
                  </a:lnTo>
                  <a:close/>
                  <a:moveTo>
                    <a:pt x="2901" y="197"/>
                  </a:moveTo>
                  <a:lnTo>
                    <a:pt x="2901" y="197"/>
                  </a:lnTo>
                  <a:lnTo>
                    <a:pt x="3080" y="195"/>
                  </a:lnTo>
                  <a:lnTo>
                    <a:pt x="3252" y="191"/>
                  </a:lnTo>
                  <a:lnTo>
                    <a:pt x="3413" y="188"/>
                  </a:lnTo>
                  <a:lnTo>
                    <a:pt x="3565" y="183"/>
                  </a:lnTo>
                  <a:lnTo>
                    <a:pt x="3565" y="183"/>
                  </a:lnTo>
                  <a:lnTo>
                    <a:pt x="3584" y="183"/>
                  </a:lnTo>
                  <a:lnTo>
                    <a:pt x="3584" y="183"/>
                  </a:lnTo>
                  <a:lnTo>
                    <a:pt x="3587" y="211"/>
                  </a:lnTo>
                  <a:lnTo>
                    <a:pt x="3591" y="240"/>
                  </a:lnTo>
                  <a:lnTo>
                    <a:pt x="3596" y="270"/>
                  </a:lnTo>
                  <a:lnTo>
                    <a:pt x="3601" y="300"/>
                  </a:lnTo>
                  <a:lnTo>
                    <a:pt x="3601" y="300"/>
                  </a:lnTo>
                  <a:lnTo>
                    <a:pt x="3608" y="333"/>
                  </a:lnTo>
                  <a:lnTo>
                    <a:pt x="3617" y="366"/>
                  </a:lnTo>
                  <a:lnTo>
                    <a:pt x="3617" y="366"/>
                  </a:lnTo>
                  <a:lnTo>
                    <a:pt x="3616" y="366"/>
                  </a:lnTo>
                  <a:lnTo>
                    <a:pt x="3616" y="366"/>
                  </a:lnTo>
                  <a:lnTo>
                    <a:pt x="3460" y="362"/>
                  </a:lnTo>
                  <a:lnTo>
                    <a:pt x="3292" y="359"/>
                  </a:lnTo>
                  <a:lnTo>
                    <a:pt x="3114" y="355"/>
                  </a:lnTo>
                  <a:lnTo>
                    <a:pt x="2929" y="353"/>
                  </a:lnTo>
                  <a:lnTo>
                    <a:pt x="2929" y="353"/>
                  </a:lnTo>
                  <a:lnTo>
                    <a:pt x="2741" y="351"/>
                  </a:lnTo>
                  <a:lnTo>
                    <a:pt x="2741" y="351"/>
                  </a:lnTo>
                  <a:lnTo>
                    <a:pt x="2741" y="319"/>
                  </a:lnTo>
                  <a:lnTo>
                    <a:pt x="2739" y="287"/>
                  </a:lnTo>
                  <a:lnTo>
                    <a:pt x="2739" y="287"/>
                  </a:lnTo>
                  <a:lnTo>
                    <a:pt x="2734" y="243"/>
                  </a:lnTo>
                  <a:lnTo>
                    <a:pt x="2729" y="199"/>
                  </a:lnTo>
                  <a:lnTo>
                    <a:pt x="2729" y="199"/>
                  </a:lnTo>
                  <a:lnTo>
                    <a:pt x="2901" y="197"/>
                  </a:lnTo>
                  <a:lnTo>
                    <a:pt x="2901" y="197"/>
                  </a:lnTo>
                  <a:close/>
                  <a:moveTo>
                    <a:pt x="1752" y="201"/>
                  </a:moveTo>
                  <a:lnTo>
                    <a:pt x="1752" y="201"/>
                  </a:lnTo>
                  <a:lnTo>
                    <a:pt x="2139" y="203"/>
                  </a:lnTo>
                  <a:lnTo>
                    <a:pt x="2139" y="203"/>
                  </a:lnTo>
                  <a:lnTo>
                    <a:pt x="2525" y="201"/>
                  </a:lnTo>
                  <a:lnTo>
                    <a:pt x="2525" y="201"/>
                  </a:lnTo>
                  <a:lnTo>
                    <a:pt x="2646" y="200"/>
                  </a:lnTo>
                  <a:lnTo>
                    <a:pt x="2646" y="200"/>
                  </a:lnTo>
                  <a:lnTo>
                    <a:pt x="2647" y="246"/>
                  </a:lnTo>
                  <a:lnTo>
                    <a:pt x="2649" y="294"/>
                  </a:lnTo>
                  <a:lnTo>
                    <a:pt x="2649" y="294"/>
                  </a:lnTo>
                  <a:lnTo>
                    <a:pt x="2651" y="322"/>
                  </a:lnTo>
                  <a:lnTo>
                    <a:pt x="2654" y="350"/>
                  </a:lnTo>
                  <a:lnTo>
                    <a:pt x="2654" y="350"/>
                  </a:lnTo>
                  <a:lnTo>
                    <a:pt x="2542" y="349"/>
                  </a:lnTo>
                  <a:lnTo>
                    <a:pt x="2542" y="349"/>
                  </a:lnTo>
                  <a:lnTo>
                    <a:pt x="2143" y="347"/>
                  </a:lnTo>
                  <a:lnTo>
                    <a:pt x="2143" y="347"/>
                  </a:lnTo>
                  <a:lnTo>
                    <a:pt x="1743" y="349"/>
                  </a:lnTo>
                  <a:lnTo>
                    <a:pt x="1743" y="349"/>
                  </a:lnTo>
                  <a:lnTo>
                    <a:pt x="1702" y="349"/>
                  </a:lnTo>
                  <a:lnTo>
                    <a:pt x="1702" y="349"/>
                  </a:lnTo>
                  <a:lnTo>
                    <a:pt x="1707" y="297"/>
                  </a:lnTo>
                  <a:lnTo>
                    <a:pt x="1707" y="297"/>
                  </a:lnTo>
                  <a:lnTo>
                    <a:pt x="1710" y="248"/>
                  </a:lnTo>
                  <a:lnTo>
                    <a:pt x="1710" y="201"/>
                  </a:lnTo>
                  <a:lnTo>
                    <a:pt x="1710" y="201"/>
                  </a:lnTo>
                  <a:lnTo>
                    <a:pt x="1752" y="201"/>
                  </a:lnTo>
                  <a:lnTo>
                    <a:pt x="1752" y="201"/>
                  </a:lnTo>
                  <a:close/>
                  <a:moveTo>
                    <a:pt x="1377" y="197"/>
                  </a:moveTo>
                  <a:lnTo>
                    <a:pt x="1377" y="197"/>
                  </a:lnTo>
                  <a:lnTo>
                    <a:pt x="1627" y="200"/>
                  </a:lnTo>
                  <a:lnTo>
                    <a:pt x="1627" y="200"/>
                  </a:lnTo>
                  <a:lnTo>
                    <a:pt x="1621" y="245"/>
                  </a:lnTo>
                  <a:lnTo>
                    <a:pt x="1617" y="291"/>
                  </a:lnTo>
                  <a:lnTo>
                    <a:pt x="1617" y="291"/>
                  </a:lnTo>
                  <a:lnTo>
                    <a:pt x="1616" y="321"/>
                  </a:lnTo>
                  <a:lnTo>
                    <a:pt x="1615" y="350"/>
                  </a:lnTo>
                  <a:lnTo>
                    <a:pt x="1615" y="350"/>
                  </a:lnTo>
                  <a:lnTo>
                    <a:pt x="1356" y="353"/>
                  </a:lnTo>
                  <a:lnTo>
                    <a:pt x="1356" y="353"/>
                  </a:lnTo>
                  <a:lnTo>
                    <a:pt x="1179" y="355"/>
                  </a:lnTo>
                  <a:lnTo>
                    <a:pt x="1009" y="358"/>
                  </a:lnTo>
                  <a:lnTo>
                    <a:pt x="848" y="362"/>
                  </a:lnTo>
                  <a:lnTo>
                    <a:pt x="697" y="366"/>
                  </a:lnTo>
                  <a:lnTo>
                    <a:pt x="697" y="366"/>
                  </a:lnTo>
                  <a:lnTo>
                    <a:pt x="705" y="334"/>
                  </a:lnTo>
                  <a:lnTo>
                    <a:pt x="712" y="302"/>
                  </a:lnTo>
                  <a:lnTo>
                    <a:pt x="712" y="302"/>
                  </a:lnTo>
                  <a:lnTo>
                    <a:pt x="718" y="272"/>
                  </a:lnTo>
                  <a:lnTo>
                    <a:pt x="722" y="242"/>
                  </a:lnTo>
                  <a:lnTo>
                    <a:pt x="726" y="212"/>
                  </a:lnTo>
                  <a:lnTo>
                    <a:pt x="729" y="184"/>
                  </a:lnTo>
                  <a:lnTo>
                    <a:pt x="729" y="184"/>
                  </a:lnTo>
                  <a:lnTo>
                    <a:pt x="878" y="188"/>
                  </a:lnTo>
                  <a:lnTo>
                    <a:pt x="1036" y="191"/>
                  </a:lnTo>
                  <a:lnTo>
                    <a:pt x="1203" y="194"/>
                  </a:lnTo>
                  <a:lnTo>
                    <a:pt x="1377" y="197"/>
                  </a:lnTo>
                  <a:lnTo>
                    <a:pt x="1377"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grpSp>
        <p:nvGrpSpPr>
          <p:cNvPr id="16" name="Group 15"/>
          <p:cNvGrpSpPr/>
          <p:nvPr/>
        </p:nvGrpSpPr>
        <p:grpSpPr>
          <a:xfrm>
            <a:off x="733585" y="2585374"/>
            <a:ext cx="330121" cy="701211"/>
            <a:chOff x="5349875" y="2468563"/>
            <a:chExt cx="276226" cy="684212"/>
          </a:xfrm>
          <a:solidFill>
            <a:schemeClr val="tx2"/>
          </a:solidFill>
        </p:grpSpPr>
        <p:sp>
          <p:nvSpPr>
            <p:cNvPr id="17" name="Freeform 89"/>
            <p:cNvSpPr>
              <a:spLocks/>
            </p:cNvSpPr>
            <p:nvPr/>
          </p:nvSpPr>
          <p:spPr bwMode="auto">
            <a:xfrm>
              <a:off x="5564188" y="2468563"/>
              <a:ext cx="61913" cy="684212"/>
            </a:xfrm>
            <a:custGeom>
              <a:avLst/>
              <a:gdLst>
                <a:gd name="T0" fmla="*/ 498 w 502"/>
                <a:gd name="T1" fmla="*/ 1941 h 5603"/>
                <a:gd name="T2" fmla="*/ 483 w 502"/>
                <a:gd name="T3" fmla="*/ 1080 h 5603"/>
                <a:gd name="T4" fmla="*/ 468 w 502"/>
                <a:gd name="T5" fmla="*/ 564 h 5603"/>
                <a:gd name="T6" fmla="*/ 448 w 502"/>
                <a:gd name="T7" fmla="*/ 47 h 5603"/>
                <a:gd name="T8" fmla="*/ 447 w 502"/>
                <a:gd name="T9" fmla="*/ 45 h 5603"/>
                <a:gd name="T10" fmla="*/ 443 w 502"/>
                <a:gd name="T11" fmla="*/ 34 h 5603"/>
                <a:gd name="T12" fmla="*/ 434 w 502"/>
                <a:gd name="T13" fmla="*/ 27 h 5603"/>
                <a:gd name="T14" fmla="*/ 425 w 502"/>
                <a:gd name="T15" fmla="*/ 26 h 5603"/>
                <a:gd name="T16" fmla="*/ 139 w 502"/>
                <a:gd name="T17" fmla="*/ 42 h 5603"/>
                <a:gd name="T18" fmla="*/ 129 w 502"/>
                <a:gd name="T19" fmla="*/ 18 h 5603"/>
                <a:gd name="T20" fmla="*/ 108 w 502"/>
                <a:gd name="T21" fmla="*/ 3 h 5603"/>
                <a:gd name="T22" fmla="*/ 48 w 502"/>
                <a:gd name="T23" fmla="*/ 0 h 5603"/>
                <a:gd name="T24" fmla="*/ 29 w 502"/>
                <a:gd name="T25" fmla="*/ 3 h 5603"/>
                <a:gd name="T26" fmla="*/ 8 w 502"/>
                <a:gd name="T27" fmla="*/ 21 h 5603"/>
                <a:gd name="T28" fmla="*/ 0 w 502"/>
                <a:gd name="T29" fmla="*/ 47 h 5603"/>
                <a:gd name="T30" fmla="*/ 4 w 502"/>
                <a:gd name="T31" fmla="*/ 67 h 5603"/>
                <a:gd name="T32" fmla="*/ 21 w 502"/>
                <a:gd name="T33" fmla="*/ 88 h 5603"/>
                <a:gd name="T34" fmla="*/ 48 w 502"/>
                <a:gd name="T35" fmla="*/ 96 h 5603"/>
                <a:gd name="T36" fmla="*/ 100 w 502"/>
                <a:gd name="T37" fmla="*/ 95 h 5603"/>
                <a:gd name="T38" fmla="*/ 122 w 502"/>
                <a:gd name="T39" fmla="*/ 84 h 5603"/>
                <a:gd name="T40" fmla="*/ 137 w 502"/>
                <a:gd name="T41" fmla="*/ 62 h 5603"/>
                <a:gd name="T42" fmla="*/ 271 w 502"/>
                <a:gd name="T43" fmla="*/ 61 h 5603"/>
                <a:gd name="T44" fmla="*/ 396 w 502"/>
                <a:gd name="T45" fmla="*/ 235 h 5603"/>
                <a:gd name="T46" fmla="*/ 378 w 502"/>
                <a:gd name="T47" fmla="*/ 736 h 5603"/>
                <a:gd name="T48" fmla="*/ 361 w 502"/>
                <a:gd name="T49" fmla="*/ 1424 h 5603"/>
                <a:gd name="T50" fmla="*/ 352 w 502"/>
                <a:gd name="T51" fmla="*/ 2113 h 5603"/>
                <a:gd name="T52" fmla="*/ 350 w 502"/>
                <a:gd name="T53" fmla="*/ 2630 h 5603"/>
                <a:gd name="T54" fmla="*/ 352 w 502"/>
                <a:gd name="T55" fmla="*/ 3146 h 5603"/>
                <a:gd name="T56" fmla="*/ 354 w 502"/>
                <a:gd name="T57" fmla="*/ 3490 h 5603"/>
                <a:gd name="T58" fmla="*/ 366 w 502"/>
                <a:gd name="T59" fmla="*/ 4179 h 5603"/>
                <a:gd name="T60" fmla="*/ 374 w 502"/>
                <a:gd name="T61" fmla="*/ 4523 h 5603"/>
                <a:gd name="T62" fmla="*/ 392 w 502"/>
                <a:gd name="T63" fmla="*/ 5037 h 5603"/>
                <a:gd name="T64" fmla="*/ 415 w 502"/>
                <a:gd name="T65" fmla="*/ 5547 h 5603"/>
                <a:gd name="T66" fmla="*/ 138 w 502"/>
                <a:gd name="T67" fmla="*/ 5544 h 5603"/>
                <a:gd name="T68" fmla="*/ 124 w 502"/>
                <a:gd name="T69" fmla="*/ 5520 h 5603"/>
                <a:gd name="T70" fmla="*/ 100 w 502"/>
                <a:gd name="T71" fmla="*/ 5508 h 5603"/>
                <a:gd name="T72" fmla="*/ 48 w 502"/>
                <a:gd name="T73" fmla="*/ 5507 h 5603"/>
                <a:gd name="T74" fmla="*/ 21 w 502"/>
                <a:gd name="T75" fmla="*/ 5515 h 5603"/>
                <a:gd name="T76" fmla="*/ 4 w 502"/>
                <a:gd name="T77" fmla="*/ 5536 h 5603"/>
                <a:gd name="T78" fmla="*/ 0 w 502"/>
                <a:gd name="T79" fmla="*/ 5556 h 5603"/>
                <a:gd name="T80" fmla="*/ 8 w 502"/>
                <a:gd name="T81" fmla="*/ 5582 h 5603"/>
                <a:gd name="T82" fmla="*/ 29 w 502"/>
                <a:gd name="T83" fmla="*/ 5600 h 5603"/>
                <a:gd name="T84" fmla="*/ 91 w 502"/>
                <a:gd name="T85" fmla="*/ 5603 h 5603"/>
                <a:gd name="T86" fmla="*/ 109 w 502"/>
                <a:gd name="T87" fmla="*/ 5600 h 5603"/>
                <a:gd name="T88" fmla="*/ 130 w 502"/>
                <a:gd name="T89" fmla="*/ 5584 h 5603"/>
                <a:gd name="T90" fmla="*/ 139 w 502"/>
                <a:gd name="T91" fmla="*/ 5558 h 5603"/>
                <a:gd name="T92" fmla="*/ 430 w 502"/>
                <a:gd name="T93" fmla="*/ 5565 h 5603"/>
                <a:gd name="T94" fmla="*/ 436 w 502"/>
                <a:gd name="T95" fmla="*/ 5556 h 5603"/>
                <a:gd name="T96" fmla="*/ 445 w 502"/>
                <a:gd name="T97" fmla="*/ 5383 h 5603"/>
                <a:gd name="T98" fmla="*/ 466 w 502"/>
                <a:gd name="T99" fmla="*/ 4867 h 5603"/>
                <a:gd name="T100" fmla="*/ 482 w 502"/>
                <a:gd name="T101" fmla="*/ 4350 h 5603"/>
                <a:gd name="T102" fmla="*/ 490 w 502"/>
                <a:gd name="T103" fmla="*/ 4006 h 5603"/>
                <a:gd name="T104" fmla="*/ 497 w 502"/>
                <a:gd name="T105" fmla="*/ 3490 h 5603"/>
                <a:gd name="T106" fmla="*/ 501 w 502"/>
                <a:gd name="T107" fmla="*/ 2802 h 5603"/>
                <a:gd name="T108" fmla="*/ 501 w 502"/>
                <a:gd name="T109" fmla="*/ 2457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2" h="5603">
                  <a:moveTo>
                    <a:pt x="499" y="2113"/>
                  </a:moveTo>
                  <a:lnTo>
                    <a:pt x="499" y="2113"/>
                  </a:lnTo>
                  <a:lnTo>
                    <a:pt x="498" y="1941"/>
                  </a:lnTo>
                  <a:lnTo>
                    <a:pt x="496" y="1769"/>
                  </a:lnTo>
                  <a:lnTo>
                    <a:pt x="491" y="1424"/>
                  </a:lnTo>
                  <a:lnTo>
                    <a:pt x="483" y="1080"/>
                  </a:lnTo>
                  <a:lnTo>
                    <a:pt x="474" y="736"/>
                  </a:lnTo>
                  <a:lnTo>
                    <a:pt x="474" y="736"/>
                  </a:lnTo>
                  <a:lnTo>
                    <a:pt x="468" y="564"/>
                  </a:lnTo>
                  <a:lnTo>
                    <a:pt x="462" y="392"/>
                  </a:lnTo>
                  <a:lnTo>
                    <a:pt x="455" y="220"/>
                  </a:lnTo>
                  <a:lnTo>
                    <a:pt x="448" y="47"/>
                  </a:lnTo>
                  <a:lnTo>
                    <a:pt x="447" y="45"/>
                  </a:lnTo>
                  <a:lnTo>
                    <a:pt x="447" y="45"/>
                  </a:lnTo>
                  <a:lnTo>
                    <a:pt x="447" y="45"/>
                  </a:lnTo>
                  <a:lnTo>
                    <a:pt x="447" y="41"/>
                  </a:lnTo>
                  <a:lnTo>
                    <a:pt x="445" y="37"/>
                  </a:lnTo>
                  <a:lnTo>
                    <a:pt x="443" y="34"/>
                  </a:lnTo>
                  <a:lnTo>
                    <a:pt x="441" y="31"/>
                  </a:lnTo>
                  <a:lnTo>
                    <a:pt x="438" y="29"/>
                  </a:lnTo>
                  <a:lnTo>
                    <a:pt x="434" y="27"/>
                  </a:lnTo>
                  <a:lnTo>
                    <a:pt x="430" y="26"/>
                  </a:lnTo>
                  <a:lnTo>
                    <a:pt x="425" y="26"/>
                  </a:lnTo>
                  <a:lnTo>
                    <a:pt x="425" y="26"/>
                  </a:lnTo>
                  <a:lnTo>
                    <a:pt x="283" y="33"/>
                  </a:lnTo>
                  <a:lnTo>
                    <a:pt x="139" y="42"/>
                  </a:lnTo>
                  <a:lnTo>
                    <a:pt x="139" y="42"/>
                  </a:lnTo>
                  <a:lnTo>
                    <a:pt x="137" y="33"/>
                  </a:lnTo>
                  <a:lnTo>
                    <a:pt x="134" y="25"/>
                  </a:lnTo>
                  <a:lnTo>
                    <a:pt x="129" y="18"/>
                  </a:lnTo>
                  <a:lnTo>
                    <a:pt x="122" y="12"/>
                  </a:lnTo>
                  <a:lnTo>
                    <a:pt x="116" y="7"/>
                  </a:lnTo>
                  <a:lnTo>
                    <a:pt x="108" y="3"/>
                  </a:lnTo>
                  <a:lnTo>
                    <a:pt x="100" y="1"/>
                  </a:lnTo>
                  <a:lnTo>
                    <a:pt x="91" y="0"/>
                  </a:lnTo>
                  <a:lnTo>
                    <a:pt x="48" y="0"/>
                  </a:lnTo>
                  <a:lnTo>
                    <a:pt x="48"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8" y="96"/>
                  </a:lnTo>
                  <a:lnTo>
                    <a:pt x="91" y="96"/>
                  </a:lnTo>
                  <a:lnTo>
                    <a:pt x="91" y="96"/>
                  </a:lnTo>
                  <a:lnTo>
                    <a:pt x="100" y="95"/>
                  </a:lnTo>
                  <a:lnTo>
                    <a:pt x="108" y="93"/>
                  </a:lnTo>
                  <a:lnTo>
                    <a:pt x="116" y="89"/>
                  </a:lnTo>
                  <a:lnTo>
                    <a:pt x="122" y="84"/>
                  </a:lnTo>
                  <a:lnTo>
                    <a:pt x="129" y="78"/>
                  </a:lnTo>
                  <a:lnTo>
                    <a:pt x="134" y="71"/>
                  </a:lnTo>
                  <a:lnTo>
                    <a:pt x="137" y="62"/>
                  </a:lnTo>
                  <a:lnTo>
                    <a:pt x="139" y="53"/>
                  </a:lnTo>
                  <a:lnTo>
                    <a:pt x="139" y="53"/>
                  </a:lnTo>
                  <a:lnTo>
                    <a:pt x="271" y="61"/>
                  </a:lnTo>
                  <a:lnTo>
                    <a:pt x="403" y="68"/>
                  </a:lnTo>
                  <a:lnTo>
                    <a:pt x="403" y="68"/>
                  </a:lnTo>
                  <a:lnTo>
                    <a:pt x="396" y="235"/>
                  </a:lnTo>
                  <a:lnTo>
                    <a:pt x="389" y="402"/>
                  </a:lnTo>
                  <a:lnTo>
                    <a:pt x="383" y="569"/>
                  </a:lnTo>
                  <a:lnTo>
                    <a:pt x="378" y="736"/>
                  </a:lnTo>
                  <a:lnTo>
                    <a:pt x="368" y="1080"/>
                  </a:lnTo>
                  <a:lnTo>
                    <a:pt x="361" y="1424"/>
                  </a:lnTo>
                  <a:lnTo>
                    <a:pt x="361" y="1424"/>
                  </a:lnTo>
                  <a:lnTo>
                    <a:pt x="356" y="1769"/>
                  </a:lnTo>
                  <a:lnTo>
                    <a:pt x="354" y="1941"/>
                  </a:lnTo>
                  <a:lnTo>
                    <a:pt x="352" y="2113"/>
                  </a:lnTo>
                  <a:lnTo>
                    <a:pt x="352" y="2113"/>
                  </a:lnTo>
                  <a:lnTo>
                    <a:pt x="351" y="2457"/>
                  </a:lnTo>
                  <a:lnTo>
                    <a:pt x="350" y="2630"/>
                  </a:lnTo>
                  <a:lnTo>
                    <a:pt x="350" y="2802"/>
                  </a:lnTo>
                  <a:lnTo>
                    <a:pt x="350" y="2802"/>
                  </a:lnTo>
                  <a:lnTo>
                    <a:pt x="352" y="3146"/>
                  </a:lnTo>
                  <a:lnTo>
                    <a:pt x="353" y="3318"/>
                  </a:lnTo>
                  <a:lnTo>
                    <a:pt x="354" y="3490"/>
                  </a:lnTo>
                  <a:lnTo>
                    <a:pt x="354" y="3490"/>
                  </a:lnTo>
                  <a:lnTo>
                    <a:pt x="359" y="3834"/>
                  </a:lnTo>
                  <a:lnTo>
                    <a:pt x="362" y="4006"/>
                  </a:lnTo>
                  <a:lnTo>
                    <a:pt x="366" y="4179"/>
                  </a:lnTo>
                  <a:lnTo>
                    <a:pt x="366" y="4179"/>
                  </a:lnTo>
                  <a:lnTo>
                    <a:pt x="370" y="4350"/>
                  </a:lnTo>
                  <a:lnTo>
                    <a:pt x="374" y="4523"/>
                  </a:lnTo>
                  <a:lnTo>
                    <a:pt x="385" y="4867"/>
                  </a:lnTo>
                  <a:lnTo>
                    <a:pt x="385" y="4867"/>
                  </a:lnTo>
                  <a:lnTo>
                    <a:pt x="392" y="5037"/>
                  </a:lnTo>
                  <a:lnTo>
                    <a:pt x="399" y="5207"/>
                  </a:lnTo>
                  <a:lnTo>
                    <a:pt x="407" y="5376"/>
                  </a:lnTo>
                  <a:lnTo>
                    <a:pt x="415" y="5547"/>
                  </a:lnTo>
                  <a:lnTo>
                    <a:pt x="139" y="5553"/>
                  </a:lnTo>
                  <a:lnTo>
                    <a:pt x="139" y="5553"/>
                  </a:lnTo>
                  <a:lnTo>
                    <a:pt x="138" y="5544"/>
                  </a:lnTo>
                  <a:lnTo>
                    <a:pt x="135" y="5535"/>
                  </a:lnTo>
                  <a:lnTo>
                    <a:pt x="130" y="5527"/>
                  </a:lnTo>
                  <a:lnTo>
                    <a:pt x="124" y="5520"/>
                  </a:lnTo>
                  <a:lnTo>
                    <a:pt x="117" y="5515"/>
                  </a:lnTo>
                  <a:lnTo>
                    <a:pt x="109" y="5511"/>
                  </a:lnTo>
                  <a:lnTo>
                    <a:pt x="100" y="5508"/>
                  </a:lnTo>
                  <a:lnTo>
                    <a:pt x="91" y="5507"/>
                  </a:lnTo>
                  <a:lnTo>
                    <a:pt x="48" y="5507"/>
                  </a:lnTo>
                  <a:lnTo>
                    <a:pt x="48" y="5507"/>
                  </a:lnTo>
                  <a:lnTo>
                    <a:pt x="38" y="5508"/>
                  </a:lnTo>
                  <a:lnTo>
                    <a:pt x="29" y="5511"/>
                  </a:lnTo>
                  <a:lnTo>
                    <a:pt x="21" y="5515"/>
                  </a:lnTo>
                  <a:lnTo>
                    <a:pt x="14" y="5521"/>
                  </a:lnTo>
                  <a:lnTo>
                    <a:pt x="8" y="5528"/>
                  </a:lnTo>
                  <a:lnTo>
                    <a:pt x="4" y="5536"/>
                  </a:lnTo>
                  <a:lnTo>
                    <a:pt x="1" y="5546"/>
                  </a:lnTo>
                  <a:lnTo>
                    <a:pt x="0" y="5556"/>
                  </a:lnTo>
                  <a:lnTo>
                    <a:pt x="0" y="5556"/>
                  </a:lnTo>
                  <a:lnTo>
                    <a:pt x="1" y="5565"/>
                  </a:lnTo>
                  <a:lnTo>
                    <a:pt x="4" y="5574"/>
                  </a:lnTo>
                  <a:lnTo>
                    <a:pt x="8" y="5582"/>
                  </a:lnTo>
                  <a:lnTo>
                    <a:pt x="14" y="5589"/>
                  </a:lnTo>
                  <a:lnTo>
                    <a:pt x="21" y="5595"/>
                  </a:lnTo>
                  <a:lnTo>
                    <a:pt x="29" y="5600"/>
                  </a:lnTo>
                  <a:lnTo>
                    <a:pt x="38" y="5602"/>
                  </a:lnTo>
                  <a:lnTo>
                    <a:pt x="48" y="5603"/>
                  </a:lnTo>
                  <a:lnTo>
                    <a:pt x="91" y="5603"/>
                  </a:lnTo>
                  <a:lnTo>
                    <a:pt x="91" y="5603"/>
                  </a:lnTo>
                  <a:lnTo>
                    <a:pt x="100" y="5602"/>
                  </a:lnTo>
                  <a:lnTo>
                    <a:pt x="109" y="5600"/>
                  </a:lnTo>
                  <a:lnTo>
                    <a:pt x="117" y="5596"/>
                  </a:lnTo>
                  <a:lnTo>
                    <a:pt x="124" y="5590"/>
                  </a:lnTo>
                  <a:lnTo>
                    <a:pt x="130" y="5584"/>
                  </a:lnTo>
                  <a:lnTo>
                    <a:pt x="135" y="5576"/>
                  </a:lnTo>
                  <a:lnTo>
                    <a:pt x="138" y="5567"/>
                  </a:lnTo>
                  <a:lnTo>
                    <a:pt x="139" y="5558"/>
                  </a:lnTo>
                  <a:lnTo>
                    <a:pt x="425" y="5565"/>
                  </a:lnTo>
                  <a:lnTo>
                    <a:pt x="425" y="5565"/>
                  </a:lnTo>
                  <a:lnTo>
                    <a:pt x="430" y="5565"/>
                  </a:lnTo>
                  <a:lnTo>
                    <a:pt x="433" y="5563"/>
                  </a:lnTo>
                  <a:lnTo>
                    <a:pt x="435" y="5560"/>
                  </a:lnTo>
                  <a:lnTo>
                    <a:pt x="436" y="5556"/>
                  </a:lnTo>
                  <a:lnTo>
                    <a:pt x="436" y="5556"/>
                  </a:lnTo>
                  <a:lnTo>
                    <a:pt x="436" y="5556"/>
                  </a:lnTo>
                  <a:lnTo>
                    <a:pt x="445" y="5383"/>
                  </a:lnTo>
                  <a:lnTo>
                    <a:pt x="453" y="5211"/>
                  </a:lnTo>
                  <a:lnTo>
                    <a:pt x="460" y="5039"/>
                  </a:lnTo>
                  <a:lnTo>
                    <a:pt x="466" y="4867"/>
                  </a:lnTo>
                  <a:lnTo>
                    <a:pt x="466" y="4867"/>
                  </a:lnTo>
                  <a:lnTo>
                    <a:pt x="477" y="4523"/>
                  </a:lnTo>
                  <a:lnTo>
                    <a:pt x="482" y="4350"/>
                  </a:lnTo>
                  <a:lnTo>
                    <a:pt x="486" y="4179"/>
                  </a:lnTo>
                  <a:lnTo>
                    <a:pt x="486" y="4179"/>
                  </a:lnTo>
                  <a:lnTo>
                    <a:pt x="490" y="4006"/>
                  </a:lnTo>
                  <a:lnTo>
                    <a:pt x="492" y="3834"/>
                  </a:lnTo>
                  <a:lnTo>
                    <a:pt x="497" y="3490"/>
                  </a:lnTo>
                  <a:lnTo>
                    <a:pt x="497" y="3490"/>
                  </a:lnTo>
                  <a:lnTo>
                    <a:pt x="499" y="3318"/>
                  </a:lnTo>
                  <a:lnTo>
                    <a:pt x="500" y="3146"/>
                  </a:lnTo>
                  <a:lnTo>
                    <a:pt x="501" y="2802"/>
                  </a:lnTo>
                  <a:lnTo>
                    <a:pt x="501" y="2802"/>
                  </a:lnTo>
                  <a:lnTo>
                    <a:pt x="502" y="2630"/>
                  </a:lnTo>
                  <a:lnTo>
                    <a:pt x="501" y="2457"/>
                  </a:lnTo>
                  <a:lnTo>
                    <a:pt x="499" y="2113"/>
                  </a:lnTo>
                  <a:lnTo>
                    <a:pt x="499" y="2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8" name="Freeform 90"/>
            <p:cNvSpPr>
              <a:spLocks/>
            </p:cNvSpPr>
            <p:nvPr/>
          </p:nvSpPr>
          <p:spPr bwMode="auto">
            <a:xfrm>
              <a:off x="5489575" y="2909888"/>
              <a:ext cx="17463" cy="7937"/>
            </a:xfrm>
            <a:custGeom>
              <a:avLst/>
              <a:gdLst>
                <a:gd name="T0" fmla="*/ 68 w 136"/>
                <a:gd name="T1" fmla="*/ 32 h 63"/>
                <a:gd name="T2" fmla="*/ 136 w 136"/>
                <a:gd name="T3" fmla="*/ 0 h 63"/>
                <a:gd name="T4" fmla="*/ 0 w 136"/>
                <a:gd name="T5" fmla="*/ 63 h 63"/>
                <a:gd name="T6" fmla="*/ 68 w 136"/>
                <a:gd name="T7" fmla="*/ 32 h 63"/>
              </a:gdLst>
              <a:ahLst/>
              <a:cxnLst>
                <a:cxn ang="0">
                  <a:pos x="T0" y="T1"/>
                </a:cxn>
                <a:cxn ang="0">
                  <a:pos x="T2" y="T3"/>
                </a:cxn>
                <a:cxn ang="0">
                  <a:pos x="T4" y="T5"/>
                </a:cxn>
                <a:cxn ang="0">
                  <a:pos x="T6" y="T7"/>
                </a:cxn>
              </a:cxnLst>
              <a:rect l="0" t="0" r="r" b="b"/>
              <a:pathLst>
                <a:path w="136" h="63">
                  <a:moveTo>
                    <a:pt x="68" y="32"/>
                  </a:moveTo>
                  <a:lnTo>
                    <a:pt x="136" y="0"/>
                  </a:lnTo>
                  <a:lnTo>
                    <a:pt x="0" y="63"/>
                  </a:ln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9" name="Freeform 91"/>
            <p:cNvSpPr>
              <a:spLocks/>
            </p:cNvSpPr>
            <p:nvPr/>
          </p:nvSpPr>
          <p:spPr bwMode="auto">
            <a:xfrm>
              <a:off x="5443538" y="2892425"/>
              <a:ext cx="88900" cy="87312"/>
            </a:xfrm>
            <a:custGeom>
              <a:avLst/>
              <a:gdLst>
                <a:gd name="T0" fmla="*/ 581 w 729"/>
                <a:gd name="T1" fmla="*/ 70 h 715"/>
                <a:gd name="T2" fmla="*/ 491 w 729"/>
                <a:gd name="T3" fmla="*/ 22 h 715"/>
                <a:gd name="T4" fmla="*/ 416 w 729"/>
                <a:gd name="T5" fmla="*/ 3 h 715"/>
                <a:gd name="T6" fmla="*/ 311 w 729"/>
                <a:gd name="T7" fmla="*/ 4 h 715"/>
                <a:gd name="T8" fmla="*/ 234 w 729"/>
                <a:gd name="T9" fmla="*/ 24 h 715"/>
                <a:gd name="T10" fmla="*/ 142 w 729"/>
                <a:gd name="T11" fmla="*/ 77 h 715"/>
                <a:gd name="T12" fmla="*/ 70 w 729"/>
                <a:gd name="T13" fmla="*/ 152 h 715"/>
                <a:gd name="T14" fmla="*/ 30 w 729"/>
                <a:gd name="T15" fmla="*/ 220 h 715"/>
                <a:gd name="T16" fmla="*/ 4 w 729"/>
                <a:gd name="T17" fmla="*/ 318 h 715"/>
                <a:gd name="T18" fmla="*/ 1 w 729"/>
                <a:gd name="T19" fmla="*/ 390 h 715"/>
                <a:gd name="T20" fmla="*/ 20 w 729"/>
                <a:gd name="T21" fmla="*/ 482 h 715"/>
                <a:gd name="T22" fmla="*/ 47 w 729"/>
                <a:gd name="T23" fmla="*/ 543 h 715"/>
                <a:gd name="T24" fmla="*/ 98 w 729"/>
                <a:gd name="T25" fmla="*/ 610 h 715"/>
                <a:gd name="T26" fmla="*/ 142 w 729"/>
                <a:gd name="T27" fmla="*/ 648 h 715"/>
                <a:gd name="T28" fmla="*/ 203 w 729"/>
                <a:gd name="T29" fmla="*/ 686 h 715"/>
                <a:gd name="T30" fmla="*/ 264 w 729"/>
                <a:gd name="T31" fmla="*/ 706 h 715"/>
                <a:gd name="T32" fmla="*/ 343 w 729"/>
                <a:gd name="T33" fmla="*/ 715 h 715"/>
                <a:gd name="T34" fmla="*/ 402 w 729"/>
                <a:gd name="T35" fmla="*/ 709 h 715"/>
                <a:gd name="T36" fmla="*/ 444 w 729"/>
                <a:gd name="T37" fmla="*/ 697 h 715"/>
                <a:gd name="T38" fmla="*/ 428 w 729"/>
                <a:gd name="T39" fmla="*/ 697 h 715"/>
                <a:gd name="T40" fmla="*/ 385 w 729"/>
                <a:gd name="T41" fmla="*/ 697 h 715"/>
                <a:gd name="T42" fmla="*/ 322 w 729"/>
                <a:gd name="T43" fmla="*/ 687 h 715"/>
                <a:gd name="T44" fmla="*/ 263 w 729"/>
                <a:gd name="T45" fmla="*/ 666 h 715"/>
                <a:gd name="T46" fmla="*/ 212 w 729"/>
                <a:gd name="T47" fmla="*/ 636 h 715"/>
                <a:gd name="T48" fmla="*/ 176 w 729"/>
                <a:gd name="T49" fmla="*/ 607 h 715"/>
                <a:gd name="T50" fmla="*/ 135 w 729"/>
                <a:gd name="T51" fmla="*/ 556 h 715"/>
                <a:gd name="T52" fmla="*/ 103 w 729"/>
                <a:gd name="T53" fmla="*/ 494 h 715"/>
                <a:gd name="T54" fmla="*/ 88 w 729"/>
                <a:gd name="T55" fmla="*/ 442 h 715"/>
                <a:gd name="T56" fmla="*/ 84 w 729"/>
                <a:gd name="T57" fmla="*/ 367 h 715"/>
                <a:gd name="T58" fmla="*/ 93 w 729"/>
                <a:gd name="T59" fmla="*/ 312 h 715"/>
                <a:gd name="T60" fmla="*/ 122 w 729"/>
                <a:gd name="T61" fmla="*/ 240 h 715"/>
                <a:gd name="T62" fmla="*/ 156 w 729"/>
                <a:gd name="T63" fmla="*/ 193 h 715"/>
                <a:gd name="T64" fmla="*/ 215 w 729"/>
                <a:gd name="T65" fmla="*/ 140 h 715"/>
                <a:gd name="T66" fmla="*/ 269 w 729"/>
                <a:gd name="T67" fmla="*/ 114 h 715"/>
                <a:gd name="T68" fmla="*/ 345 w 729"/>
                <a:gd name="T69" fmla="*/ 96 h 715"/>
                <a:gd name="T70" fmla="*/ 424 w 729"/>
                <a:gd name="T71" fmla="*/ 99 h 715"/>
                <a:gd name="T72" fmla="*/ 480 w 729"/>
                <a:gd name="T73" fmla="*/ 115 h 715"/>
                <a:gd name="T74" fmla="*/ 548 w 729"/>
                <a:gd name="T75" fmla="*/ 152 h 715"/>
                <a:gd name="T76" fmla="*/ 589 w 729"/>
                <a:gd name="T77" fmla="*/ 191 h 715"/>
                <a:gd name="T78" fmla="*/ 632 w 729"/>
                <a:gd name="T79" fmla="*/ 250 h 715"/>
                <a:gd name="T80" fmla="*/ 653 w 729"/>
                <a:gd name="T81" fmla="*/ 300 h 715"/>
                <a:gd name="T82" fmla="*/ 666 w 729"/>
                <a:gd name="T83" fmla="*/ 367 h 715"/>
                <a:gd name="T84" fmla="*/ 667 w 729"/>
                <a:gd name="T85" fmla="*/ 417 h 715"/>
                <a:gd name="T86" fmla="*/ 657 w 729"/>
                <a:gd name="T87" fmla="*/ 477 h 715"/>
                <a:gd name="T88" fmla="*/ 627 w 729"/>
                <a:gd name="T89" fmla="*/ 553 h 715"/>
                <a:gd name="T90" fmla="*/ 588 w 729"/>
                <a:gd name="T91" fmla="*/ 609 h 715"/>
                <a:gd name="T92" fmla="*/ 543 w 729"/>
                <a:gd name="T93" fmla="*/ 651 h 715"/>
                <a:gd name="T94" fmla="*/ 546 w 729"/>
                <a:gd name="T95" fmla="*/ 656 h 715"/>
                <a:gd name="T96" fmla="*/ 601 w 729"/>
                <a:gd name="T97" fmla="*/ 622 h 715"/>
                <a:gd name="T98" fmla="*/ 662 w 729"/>
                <a:gd name="T99" fmla="*/ 561 h 715"/>
                <a:gd name="T100" fmla="*/ 695 w 729"/>
                <a:gd name="T101" fmla="*/ 507 h 715"/>
                <a:gd name="T102" fmla="*/ 718 w 729"/>
                <a:gd name="T103" fmla="*/ 442 h 715"/>
                <a:gd name="T104" fmla="*/ 728 w 729"/>
                <a:gd name="T105" fmla="*/ 385 h 715"/>
                <a:gd name="T106" fmla="*/ 725 w 729"/>
                <a:gd name="T107" fmla="*/ 303 h 715"/>
                <a:gd name="T108" fmla="*/ 708 w 729"/>
                <a:gd name="T109" fmla="*/ 239 h 715"/>
                <a:gd name="T110" fmla="*/ 666 w 729"/>
                <a:gd name="T111" fmla="*/ 157 h 715"/>
                <a:gd name="T112" fmla="*/ 619 w 729"/>
                <a:gd name="T113" fmla="*/ 102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9" h="715">
                  <a:moveTo>
                    <a:pt x="619" y="102"/>
                  </a:moveTo>
                  <a:lnTo>
                    <a:pt x="619" y="102"/>
                  </a:lnTo>
                  <a:lnTo>
                    <a:pt x="601" y="85"/>
                  </a:lnTo>
                  <a:lnTo>
                    <a:pt x="581" y="70"/>
                  </a:lnTo>
                  <a:lnTo>
                    <a:pt x="560" y="56"/>
                  </a:lnTo>
                  <a:lnTo>
                    <a:pt x="539" y="43"/>
                  </a:lnTo>
                  <a:lnTo>
                    <a:pt x="515" y="32"/>
                  </a:lnTo>
                  <a:lnTo>
                    <a:pt x="491" y="22"/>
                  </a:lnTo>
                  <a:lnTo>
                    <a:pt x="467" y="14"/>
                  </a:lnTo>
                  <a:lnTo>
                    <a:pt x="441" y="7"/>
                  </a:lnTo>
                  <a:lnTo>
                    <a:pt x="441" y="7"/>
                  </a:lnTo>
                  <a:lnTo>
                    <a:pt x="416" y="3"/>
                  </a:lnTo>
                  <a:lnTo>
                    <a:pt x="390" y="1"/>
                  </a:lnTo>
                  <a:lnTo>
                    <a:pt x="363" y="0"/>
                  </a:lnTo>
                  <a:lnTo>
                    <a:pt x="337" y="1"/>
                  </a:lnTo>
                  <a:lnTo>
                    <a:pt x="311" y="4"/>
                  </a:lnTo>
                  <a:lnTo>
                    <a:pt x="285" y="9"/>
                  </a:lnTo>
                  <a:lnTo>
                    <a:pt x="259" y="16"/>
                  </a:lnTo>
                  <a:lnTo>
                    <a:pt x="234" y="24"/>
                  </a:lnTo>
                  <a:lnTo>
                    <a:pt x="234" y="24"/>
                  </a:lnTo>
                  <a:lnTo>
                    <a:pt x="209" y="36"/>
                  </a:lnTo>
                  <a:lnTo>
                    <a:pt x="186" y="48"/>
                  </a:lnTo>
                  <a:lnTo>
                    <a:pt x="163" y="62"/>
                  </a:lnTo>
                  <a:lnTo>
                    <a:pt x="142" y="77"/>
                  </a:lnTo>
                  <a:lnTo>
                    <a:pt x="122" y="94"/>
                  </a:lnTo>
                  <a:lnTo>
                    <a:pt x="103" y="112"/>
                  </a:lnTo>
                  <a:lnTo>
                    <a:pt x="86" y="132"/>
                  </a:lnTo>
                  <a:lnTo>
                    <a:pt x="70" y="152"/>
                  </a:lnTo>
                  <a:lnTo>
                    <a:pt x="70" y="152"/>
                  </a:lnTo>
                  <a:lnTo>
                    <a:pt x="54" y="175"/>
                  </a:lnTo>
                  <a:lnTo>
                    <a:pt x="41" y="197"/>
                  </a:lnTo>
                  <a:lnTo>
                    <a:pt x="30" y="220"/>
                  </a:lnTo>
                  <a:lnTo>
                    <a:pt x="21" y="243"/>
                  </a:lnTo>
                  <a:lnTo>
                    <a:pt x="14" y="267"/>
                  </a:lnTo>
                  <a:lnTo>
                    <a:pt x="8" y="293"/>
                  </a:lnTo>
                  <a:lnTo>
                    <a:pt x="4" y="318"/>
                  </a:lnTo>
                  <a:lnTo>
                    <a:pt x="1" y="343"/>
                  </a:lnTo>
                  <a:lnTo>
                    <a:pt x="1" y="343"/>
                  </a:lnTo>
                  <a:lnTo>
                    <a:pt x="0" y="366"/>
                  </a:lnTo>
                  <a:lnTo>
                    <a:pt x="1" y="390"/>
                  </a:lnTo>
                  <a:lnTo>
                    <a:pt x="4" y="414"/>
                  </a:lnTo>
                  <a:lnTo>
                    <a:pt x="8" y="437"/>
                  </a:lnTo>
                  <a:lnTo>
                    <a:pt x="13" y="460"/>
                  </a:lnTo>
                  <a:lnTo>
                    <a:pt x="20" y="482"/>
                  </a:lnTo>
                  <a:lnTo>
                    <a:pt x="28" y="503"/>
                  </a:lnTo>
                  <a:lnTo>
                    <a:pt x="37" y="523"/>
                  </a:lnTo>
                  <a:lnTo>
                    <a:pt x="37" y="523"/>
                  </a:lnTo>
                  <a:lnTo>
                    <a:pt x="47" y="543"/>
                  </a:lnTo>
                  <a:lnTo>
                    <a:pt x="58" y="561"/>
                  </a:lnTo>
                  <a:lnTo>
                    <a:pt x="72" y="579"/>
                  </a:lnTo>
                  <a:lnTo>
                    <a:pt x="84" y="595"/>
                  </a:lnTo>
                  <a:lnTo>
                    <a:pt x="98" y="610"/>
                  </a:lnTo>
                  <a:lnTo>
                    <a:pt x="112" y="624"/>
                  </a:lnTo>
                  <a:lnTo>
                    <a:pt x="127" y="637"/>
                  </a:lnTo>
                  <a:lnTo>
                    <a:pt x="142" y="648"/>
                  </a:lnTo>
                  <a:lnTo>
                    <a:pt x="142" y="648"/>
                  </a:lnTo>
                  <a:lnTo>
                    <a:pt x="157" y="659"/>
                  </a:lnTo>
                  <a:lnTo>
                    <a:pt x="172" y="670"/>
                  </a:lnTo>
                  <a:lnTo>
                    <a:pt x="187" y="678"/>
                  </a:lnTo>
                  <a:lnTo>
                    <a:pt x="203" y="686"/>
                  </a:lnTo>
                  <a:lnTo>
                    <a:pt x="218" y="692"/>
                  </a:lnTo>
                  <a:lnTo>
                    <a:pt x="234" y="698"/>
                  </a:lnTo>
                  <a:lnTo>
                    <a:pt x="249" y="702"/>
                  </a:lnTo>
                  <a:lnTo>
                    <a:pt x="264" y="706"/>
                  </a:lnTo>
                  <a:lnTo>
                    <a:pt x="278" y="709"/>
                  </a:lnTo>
                  <a:lnTo>
                    <a:pt x="292" y="711"/>
                  </a:lnTo>
                  <a:lnTo>
                    <a:pt x="319" y="714"/>
                  </a:lnTo>
                  <a:lnTo>
                    <a:pt x="343" y="715"/>
                  </a:lnTo>
                  <a:lnTo>
                    <a:pt x="364" y="714"/>
                  </a:lnTo>
                  <a:lnTo>
                    <a:pt x="364" y="714"/>
                  </a:lnTo>
                  <a:lnTo>
                    <a:pt x="385" y="712"/>
                  </a:lnTo>
                  <a:lnTo>
                    <a:pt x="402" y="709"/>
                  </a:lnTo>
                  <a:lnTo>
                    <a:pt x="417" y="705"/>
                  </a:lnTo>
                  <a:lnTo>
                    <a:pt x="429" y="702"/>
                  </a:lnTo>
                  <a:lnTo>
                    <a:pt x="429" y="702"/>
                  </a:lnTo>
                  <a:lnTo>
                    <a:pt x="444" y="697"/>
                  </a:lnTo>
                  <a:lnTo>
                    <a:pt x="450" y="695"/>
                  </a:lnTo>
                  <a:lnTo>
                    <a:pt x="450" y="695"/>
                  </a:lnTo>
                  <a:lnTo>
                    <a:pt x="444" y="696"/>
                  </a:lnTo>
                  <a:lnTo>
                    <a:pt x="428" y="697"/>
                  </a:lnTo>
                  <a:lnTo>
                    <a:pt x="428" y="697"/>
                  </a:lnTo>
                  <a:lnTo>
                    <a:pt x="416" y="697"/>
                  </a:lnTo>
                  <a:lnTo>
                    <a:pt x="401" y="697"/>
                  </a:lnTo>
                  <a:lnTo>
                    <a:pt x="385" y="697"/>
                  </a:lnTo>
                  <a:lnTo>
                    <a:pt x="365" y="695"/>
                  </a:lnTo>
                  <a:lnTo>
                    <a:pt x="365" y="695"/>
                  </a:lnTo>
                  <a:lnTo>
                    <a:pt x="344" y="692"/>
                  </a:lnTo>
                  <a:lnTo>
                    <a:pt x="322" y="687"/>
                  </a:lnTo>
                  <a:lnTo>
                    <a:pt x="299" y="680"/>
                  </a:lnTo>
                  <a:lnTo>
                    <a:pt x="275" y="672"/>
                  </a:lnTo>
                  <a:lnTo>
                    <a:pt x="275" y="672"/>
                  </a:lnTo>
                  <a:lnTo>
                    <a:pt x="263" y="666"/>
                  </a:lnTo>
                  <a:lnTo>
                    <a:pt x="250" y="659"/>
                  </a:lnTo>
                  <a:lnTo>
                    <a:pt x="238" y="652"/>
                  </a:lnTo>
                  <a:lnTo>
                    <a:pt x="225" y="645"/>
                  </a:lnTo>
                  <a:lnTo>
                    <a:pt x="212" y="636"/>
                  </a:lnTo>
                  <a:lnTo>
                    <a:pt x="200" y="627"/>
                  </a:lnTo>
                  <a:lnTo>
                    <a:pt x="188" y="617"/>
                  </a:lnTo>
                  <a:lnTo>
                    <a:pt x="176" y="607"/>
                  </a:lnTo>
                  <a:lnTo>
                    <a:pt x="176" y="607"/>
                  </a:lnTo>
                  <a:lnTo>
                    <a:pt x="165" y="595"/>
                  </a:lnTo>
                  <a:lnTo>
                    <a:pt x="155" y="583"/>
                  </a:lnTo>
                  <a:lnTo>
                    <a:pt x="144" y="570"/>
                  </a:lnTo>
                  <a:lnTo>
                    <a:pt x="135" y="556"/>
                  </a:lnTo>
                  <a:lnTo>
                    <a:pt x="126" y="542"/>
                  </a:lnTo>
                  <a:lnTo>
                    <a:pt x="117" y="526"/>
                  </a:lnTo>
                  <a:lnTo>
                    <a:pt x="109" y="510"/>
                  </a:lnTo>
                  <a:lnTo>
                    <a:pt x="103" y="494"/>
                  </a:lnTo>
                  <a:lnTo>
                    <a:pt x="103" y="494"/>
                  </a:lnTo>
                  <a:lnTo>
                    <a:pt x="97" y="477"/>
                  </a:lnTo>
                  <a:lnTo>
                    <a:pt x="92" y="460"/>
                  </a:lnTo>
                  <a:lnTo>
                    <a:pt x="88" y="442"/>
                  </a:lnTo>
                  <a:lnTo>
                    <a:pt x="85" y="425"/>
                  </a:lnTo>
                  <a:lnTo>
                    <a:pt x="84" y="405"/>
                  </a:lnTo>
                  <a:lnTo>
                    <a:pt x="83" y="386"/>
                  </a:lnTo>
                  <a:lnTo>
                    <a:pt x="84" y="367"/>
                  </a:lnTo>
                  <a:lnTo>
                    <a:pt x="85" y="347"/>
                  </a:lnTo>
                  <a:lnTo>
                    <a:pt x="85" y="347"/>
                  </a:lnTo>
                  <a:lnTo>
                    <a:pt x="88" y="330"/>
                  </a:lnTo>
                  <a:lnTo>
                    <a:pt x="93" y="312"/>
                  </a:lnTo>
                  <a:lnTo>
                    <a:pt x="98" y="294"/>
                  </a:lnTo>
                  <a:lnTo>
                    <a:pt x="105" y="275"/>
                  </a:lnTo>
                  <a:lnTo>
                    <a:pt x="113" y="257"/>
                  </a:lnTo>
                  <a:lnTo>
                    <a:pt x="122" y="240"/>
                  </a:lnTo>
                  <a:lnTo>
                    <a:pt x="132" y="223"/>
                  </a:lnTo>
                  <a:lnTo>
                    <a:pt x="143" y="208"/>
                  </a:lnTo>
                  <a:lnTo>
                    <a:pt x="143" y="208"/>
                  </a:lnTo>
                  <a:lnTo>
                    <a:pt x="156" y="193"/>
                  </a:lnTo>
                  <a:lnTo>
                    <a:pt x="169" y="178"/>
                  </a:lnTo>
                  <a:lnTo>
                    <a:pt x="183" y="165"/>
                  </a:lnTo>
                  <a:lnTo>
                    <a:pt x="199" y="152"/>
                  </a:lnTo>
                  <a:lnTo>
                    <a:pt x="215" y="140"/>
                  </a:lnTo>
                  <a:lnTo>
                    <a:pt x="233" y="130"/>
                  </a:lnTo>
                  <a:lnTo>
                    <a:pt x="251" y="122"/>
                  </a:lnTo>
                  <a:lnTo>
                    <a:pt x="269" y="114"/>
                  </a:lnTo>
                  <a:lnTo>
                    <a:pt x="269" y="114"/>
                  </a:lnTo>
                  <a:lnTo>
                    <a:pt x="287" y="107"/>
                  </a:lnTo>
                  <a:lnTo>
                    <a:pt x="306" y="102"/>
                  </a:lnTo>
                  <a:lnTo>
                    <a:pt x="325" y="98"/>
                  </a:lnTo>
                  <a:lnTo>
                    <a:pt x="345" y="96"/>
                  </a:lnTo>
                  <a:lnTo>
                    <a:pt x="365" y="94"/>
                  </a:lnTo>
                  <a:lnTo>
                    <a:pt x="385" y="95"/>
                  </a:lnTo>
                  <a:lnTo>
                    <a:pt x="405" y="96"/>
                  </a:lnTo>
                  <a:lnTo>
                    <a:pt x="424" y="99"/>
                  </a:lnTo>
                  <a:lnTo>
                    <a:pt x="424" y="99"/>
                  </a:lnTo>
                  <a:lnTo>
                    <a:pt x="443" y="103"/>
                  </a:lnTo>
                  <a:lnTo>
                    <a:pt x="462" y="108"/>
                  </a:lnTo>
                  <a:lnTo>
                    <a:pt x="480" y="115"/>
                  </a:lnTo>
                  <a:lnTo>
                    <a:pt x="498" y="122"/>
                  </a:lnTo>
                  <a:lnTo>
                    <a:pt x="515" y="131"/>
                  </a:lnTo>
                  <a:lnTo>
                    <a:pt x="532" y="141"/>
                  </a:lnTo>
                  <a:lnTo>
                    <a:pt x="548" y="152"/>
                  </a:lnTo>
                  <a:lnTo>
                    <a:pt x="562" y="165"/>
                  </a:lnTo>
                  <a:lnTo>
                    <a:pt x="562" y="165"/>
                  </a:lnTo>
                  <a:lnTo>
                    <a:pt x="576" y="177"/>
                  </a:lnTo>
                  <a:lnTo>
                    <a:pt x="589" y="191"/>
                  </a:lnTo>
                  <a:lnTo>
                    <a:pt x="601" y="205"/>
                  </a:lnTo>
                  <a:lnTo>
                    <a:pt x="612" y="219"/>
                  </a:lnTo>
                  <a:lnTo>
                    <a:pt x="622" y="235"/>
                  </a:lnTo>
                  <a:lnTo>
                    <a:pt x="632" y="250"/>
                  </a:lnTo>
                  <a:lnTo>
                    <a:pt x="640" y="266"/>
                  </a:lnTo>
                  <a:lnTo>
                    <a:pt x="647" y="283"/>
                  </a:lnTo>
                  <a:lnTo>
                    <a:pt x="647" y="283"/>
                  </a:lnTo>
                  <a:lnTo>
                    <a:pt x="653" y="300"/>
                  </a:lnTo>
                  <a:lnTo>
                    <a:pt x="658" y="317"/>
                  </a:lnTo>
                  <a:lnTo>
                    <a:pt x="661" y="333"/>
                  </a:lnTo>
                  <a:lnTo>
                    <a:pt x="664" y="350"/>
                  </a:lnTo>
                  <a:lnTo>
                    <a:pt x="666" y="367"/>
                  </a:lnTo>
                  <a:lnTo>
                    <a:pt x="667" y="383"/>
                  </a:lnTo>
                  <a:lnTo>
                    <a:pt x="668" y="399"/>
                  </a:lnTo>
                  <a:lnTo>
                    <a:pt x="667" y="417"/>
                  </a:lnTo>
                  <a:lnTo>
                    <a:pt x="667" y="417"/>
                  </a:lnTo>
                  <a:lnTo>
                    <a:pt x="666" y="432"/>
                  </a:lnTo>
                  <a:lnTo>
                    <a:pt x="664" y="448"/>
                  </a:lnTo>
                  <a:lnTo>
                    <a:pt x="661" y="463"/>
                  </a:lnTo>
                  <a:lnTo>
                    <a:pt x="657" y="477"/>
                  </a:lnTo>
                  <a:lnTo>
                    <a:pt x="653" y="491"/>
                  </a:lnTo>
                  <a:lnTo>
                    <a:pt x="649" y="504"/>
                  </a:lnTo>
                  <a:lnTo>
                    <a:pt x="638" y="529"/>
                  </a:lnTo>
                  <a:lnTo>
                    <a:pt x="627" y="553"/>
                  </a:lnTo>
                  <a:lnTo>
                    <a:pt x="614" y="574"/>
                  </a:lnTo>
                  <a:lnTo>
                    <a:pt x="601" y="593"/>
                  </a:lnTo>
                  <a:lnTo>
                    <a:pt x="588" y="609"/>
                  </a:lnTo>
                  <a:lnTo>
                    <a:pt x="588" y="609"/>
                  </a:lnTo>
                  <a:lnTo>
                    <a:pt x="575" y="622"/>
                  </a:lnTo>
                  <a:lnTo>
                    <a:pt x="563" y="634"/>
                  </a:lnTo>
                  <a:lnTo>
                    <a:pt x="543" y="651"/>
                  </a:lnTo>
                  <a:lnTo>
                    <a:pt x="543" y="651"/>
                  </a:lnTo>
                  <a:lnTo>
                    <a:pt x="526" y="666"/>
                  </a:lnTo>
                  <a:lnTo>
                    <a:pt x="526" y="666"/>
                  </a:lnTo>
                  <a:lnTo>
                    <a:pt x="546" y="656"/>
                  </a:lnTo>
                  <a:lnTo>
                    <a:pt x="546" y="656"/>
                  </a:lnTo>
                  <a:lnTo>
                    <a:pt x="570" y="643"/>
                  </a:lnTo>
                  <a:lnTo>
                    <a:pt x="585" y="634"/>
                  </a:lnTo>
                  <a:lnTo>
                    <a:pt x="601" y="622"/>
                  </a:lnTo>
                  <a:lnTo>
                    <a:pt x="601" y="622"/>
                  </a:lnTo>
                  <a:lnTo>
                    <a:pt x="618" y="608"/>
                  </a:lnTo>
                  <a:lnTo>
                    <a:pt x="635" y="592"/>
                  </a:lnTo>
                  <a:lnTo>
                    <a:pt x="653" y="572"/>
                  </a:lnTo>
                  <a:lnTo>
                    <a:pt x="662" y="561"/>
                  </a:lnTo>
                  <a:lnTo>
                    <a:pt x="670" y="549"/>
                  </a:lnTo>
                  <a:lnTo>
                    <a:pt x="679" y="536"/>
                  </a:lnTo>
                  <a:lnTo>
                    <a:pt x="687" y="521"/>
                  </a:lnTo>
                  <a:lnTo>
                    <a:pt x="695" y="507"/>
                  </a:lnTo>
                  <a:lnTo>
                    <a:pt x="702" y="492"/>
                  </a:lnTo>
                  <a:lnTo>
                    <a:pt x="708" y="476"/>
                  </a:lnTo>
                  <a:lnTo>
                    <a:pt x="713" y="460"/>
                  </a:lnTo>
                  <a:lnTo>
                    <a:pt x="718" y="442"/>
                  </a:lnTo>
                  <a:lnTo>
                    <a:pt x="722" y="424"/>
                  </a:lnTo>
                  <a:lnTo>
                    <a:pt x="722" y="424"/>
                  </a:lnTo>
                  <a:lnTo>
                    <a:pt x="725" y="404"/>
                  </a:lnTo>
                  <a:lnTo>
                    <a:pt x="728" y="385"/>
                  </a:lnTo>
                  <a:lnTo>
                    <a:pt x="729" y="365"/>
                  </a:lnTo>
                  <a:lnTo>
                    <a:pt x="729" y="345"/>
                  </a:lnTo>
                  <a:lnTo>
                    <a:pt x="727" y="324"/>
                  </a:lnTo>
                  <a:lnTo>
                    <a:pt x="725" y="303"/>
                  </a:lnTo>
                  <a:lnTo>
                    <a:pt x="721" y="282"/>
                  </a:lnTo>
                  <a:lnTo>
                    <a:pt x="715" y="260"/>
                  </a:lnTo>
                  <a:lnTo>
                    <a:pt x="715" y="260"/>
                  </a:lnTo>
                  <a:lnTo>
                    <a:pt x="708" y="239"/>
                  </a:lnTo>
                  <a:lnTo>
                    <a:pt x="700" y="218"/>
                  </a:lnTo>
                  <a:lnTo>
                    <a:pt x="690" y="197"/>
                  </a:lnTo>
                  <a:lnTo>
                    <a:pt x="679" y="177"/>
                  </a:lnTo>
                  <a:lnTo>
                    <a:pt x="666" y="157"/>
                  </a:lnTo>
                  <a:lnTo>
                    <a:pt x="651" y="137"/>
                  </a:lnTo>
                  <a:lnTo>
                    <a:pt x="636" y="119"/>
                  </a:lnTo>
                  <a:lnTo>
                    <a:pt x="619" y="102"/>
                  </a:lnTo>
                  <a:lnTo>
                    <a:pt x="61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0" name="Freeform 92"/>
            <p:cNvSpPr>
              <a:spLocks/>
            </p:cNvSpPr>
            <p:nvPr/>
          </p:nvSpPr>
          <p:spPr bwMode="auto">
            <a:xfrm>
              <a:off x="5468938" y="3009900"/>
              <a:ext cx="38100" cy="36512"/>
            </a:xfrm>
            <a:custGeom>
              <a:avLst/>
              <a:gdLst>
                <a:gd name="T0" fmla="*/ 89 w 308"/>
                <a:gd name="T1" fmla="*/ 14 h 298"/>
                <a:gd name="T2" fmla="*/ 60 w 308"/>
                <a:gd name="T3" fmla="*/ 32 h 298"/>
                <a:gd name="T4" fmla="*/ 36 w 308"/>
                <a:gd name="T5" fmla="*/ 56 h 298"/>
                <a:gd name="T6" fmla="*/ 23 w 308"/>
                <a:gd name="T7" fmla="*/ 74 h 298"/>
                <a:gd name="T8" fmla="*/ 9 w 308"/>
                <a:gd name="T9" fmla="*/ 104 h 298"/>
                <a:gd name="T10" fmla="*/ 1 w 308"/>
                <a:gd name="T11" fmla="*/ 136 h 298"/>
                <a:gd name="T12" fmla="*/ 0 w 308"/>
                <a:gd name="T13" fmla="*/ 157 h 298"/>
                <a:gd name="T14" fmla="*/ 4 w 308"/>
                <a:gd name="T15" fmla="*/ 186 h 298"/>
                <a:gd name="T16" fmla="*/ 14 w 308"/>
                <a:gd name="T17" fmla="*/ 214 h 298"/>
                <a:gd name="T18" fmla="*/ 22 w 308"/>
                <a:gd name="T19" fmla="*/ 231 h 298"/>
                <a:gd name="T20" fmla="*/ 50 w 308"/>
                <a:gd name="T21" fmla="*/ 265 h 298"/>
                <a:gd name="T22" fmla="*/ 76 w 308"/>
                <a:gd name="T23" fmla="*/ 282 h 298"/>
                <a:gd name="T24" fmla="*/ 114 w 308"/>
                <a:gd name="T25" fmla="*/ 296 h 298"/>
                <a:gd name="T26" fmla="*/ 147 w 308"/>
                <a:gd name="T27" fmla="*/ 298 h 298"/>
                <a:gd name="T28" fmla="*/ 165 w 308"/>
                <a:gd name="T29" fmla="*/ 295 h 298"/>
                <a:gd name="T30" fmla="*/ 181 w 308"/>
                <a:gd name="T31" fmla="*/ 290 h 298"/>
                <a:gd name="T32" fmla="*/ 156 w 308"/>
                <a:gd name="T33" fmla="*/ 284 h 298"/>
                <a:gd name="T34" fmla="*/ 130 w 308"/>
                <a:gd name="T35" fmla="*/ 277 h 298"/>
                <a:gd name="T36" fmla="*/ 103 w 308"/>
                <a:gd name="T37" fmla="*/ 262 h 298"/>
                <a:gd name="T38" fmla="*/ 86 w 308"/>
                <a:gd name="T39" fmla="*/ 247 h 298"/>
                <a:gd name="T40" fmla="*/ 66 w 308"/>
                <a:gd name="T41" fmla="*/ 215 h 298"/>
                <a:gd name="T42" fmla="*/ 58 w 308"/>
                <a:gd name="T43" fmla="*/ 191 h 298"/>
                <a:gd name="T44" fmla="*/ 57 w 308"/>
                <a:gd name="T45" fmla="*/ 150 h 298"/>
                <a:gd name="T46" fmla="*/ 64 w 308"/>
                <a:gd name="T47" fmla="*/ 125 h 298"/>
                <a:gd name="T48" fmla="*/ 78 w 308"/>
                <a:gd name="T49" fmla="*/ 102 h 298"/>
                <a:gd name="T50" fmla="*/ 110 w 308"/>
                <a:gd name="T51" fmla="*/ 75 h 298"/>
                <a:gd name="T52" fmla="*/ 135 w 308"/>
                <a:gd name="T53" fmla="*/ 65 h 298"/>
                <a:gd name="T54" fmla="*/ 177 w 308"/>
                <a:gd name="T55" fmla="*/ 63 h 298"/>
                <a:gd name="T56" fmla="*/ 215 w 308"/>
                <a:gd name="T57" fmla="*/ 77 h 298"/>
                <a:gd name="T58" fmla="*/ 236 w 308"/>
                <a:gd name="T59" fmla="*/ 95 h 298"/>
                <a:gd name="T60" fmla="*/ 258 w 308"/>
                <a:gd name="T61" fmla="*/ 127 h 298"/>
                <a:gd name="T62" fmla="*/ 268 w 308"/>
                <a:gd name="T63" fmla="*/ 164 h 298"/>
                <a:gd name="T64" fmla="*/ 267 w 308"/>
                <a:gd name="T65" fmla="*/ 187 h 298"/>
                <a:gd name="T66" fmla="*/ 260 w 308"/>
                <a:gd name="T67" fmla="*/ 219 h 298"/>
                <a:gd name="T68" fmla="*/ 247 w 308"/>
                <a:gd name="T69" fmla="*/ 245 h 298"/>
                <a:gd name="T70" fmla="*/ 233 w 308"/>
                <a:gd name="T71" fmla="*/ 262 h 298"/>
                <a:gd name="T72" fmla="*/ 219 w 308"/>
                <a:gd name="T73" fmla="*/ 275 h 298"/>
                <a:gd name="T74" fmla="*/ 251 w 308"/>
                <a:gd name="T75" fmla="*/ 260 h 298"/>
                <a:gd name="T76" fmla="*/ 266 w 308"/>
                <a:gd name="T77" fmla="*/ 249 h 298"/>
                <a:gd name="T78" fmla="*/ 288 w 308"/>
                <a:gd name="T79" fmla="*/ 221 h 298"/>
                <a:gd name="T80" fmla="*/ 304 w 308"/>
                <a:gd name="T81" fmla="*/ 180 h 298"/>
                <a:gd name="T82" fmla="*/ 308 w 308"/>
                <a:gd name="T83" fmla="*/ 148 h 298"/>
                <a:gd name="T84" fmla="*/ 300 w 308"/>
                <a:gd name="T85" fmla="*/ 103 h 298"/>
                <a:gd name="T86" fmla="*/ 289 w 308"/>
                <a:gd name="T87" fmla="*/ 76 h 298"/>
                <a:gd name="T88" fmla="*/ 271 w 308"/>
                <a:gd name="T89" fmla="*/ 51 h 298"/>
                <a:gd name="T90" fmla="*/ 256 w 308"/>
                <a:gd name="T91" fmla="*/ 36 h 298"/>
                <a:gd name="T92" fmla="*/ 230 w 308"/>
                <a:gd name="T93" fmla="*/ 18 h 298"/>
                <a:gd name="T94" fmla="*/ 200 w 308"/>
                <a:gd name="T95" fmla="*/ 6 h 298"/>
                <a:gd name="T96" fmla="*/ 167 w 308"/>
                <a:gd name="T97" fmla="*/ 0 h 298"/>
                <a:gd name="T98" fmla="*/ 132 w 308"/>
                <a:gd name="T99" fmla="*/ 1 h 298"/>
                <a:gd name="T100" fmla="*/ 99 w 308"/>
                <a:gd name="T101" fmla="*/ 1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298">
                  <a:moveTo>
                    <a:pt x="99" y="10"/>
                  </a:moveTo>
                  <a:lnTo>
                    <a:pt x="99" y="10"/>
                  </a:lnTo>
                  <a:lnTo>
                    <a:pt x="89" y="14"/>
                  </a:lnTo>
                  <a:lnTo>
                    <a:pt x="79" y="20"/>
                  </a:lnTo>
                  <a:lnTo>
                    <a:pt x="69" y="26"/>
                  </a:lnTo>
                  <a:lnTo>
                    <a:pt x="60" y="32"/>
                  </a:lnTo>
                  <a:lnTo>
                    <a:pt x="52" y="40"/>
                  </a:lnTo>
                  <a:lnTo>
                    <a:pt x="43" y="47"/>
                  </a:lnTo>
                  <a:lnTo>
                    <a:pt x="36" y="56"/>
                  </a:lnTo>
                  <a:lnTo>
                    <a:pt x="29" y="65"/>
                  </a:lnTo>
                  <a:lnTo>
                    <a:pt x="29" y="65"/>
                  </a:lnTo>
                  <a:lnTo>
                    <a:pt x="23" y="74"/>
                  </a:lnTo>
                  <a:lnTo>
                    <a:pt x="18" y="83"/>
                  </a:lnTo>
                  <a:lnTo>
                    <a:pt x="13" y="94"/>
                  </a:lnTo>
                  <a:lnTo>
                    <a:pt x="9" y="104"/>
                  </a:lnTo>
                  <a:lnTo>
                    <a:pt x="5" y="115"/>
                  </a:lnTo>
                  <a:lnTo>
                    <a:pt x="3" y="125"/>
                  </a:lnTo>
                  <a:lnTo>
                    <a:pt x="1" y="136"/>
                  </a:lnTo>
                  <a:lnTo>
                    <a:pt x="0" y="147"/>
                  </a:lnTo>
                  <a:lnTo>
                    <a:pt x="0" y="147"/>
                  </a:lnTo>
                  <a:lnTo>
                    <a:pt x="0" y="157"/>
                  </a:lnTo>
                  <a:lnTo>
                    <a:pt x="0" y="167"/>
                  </a:lnTo>
                  <a:lnTo>
                    <a:pt x="2" y="177"/>
                  </a:lnTo>
                  <a:lnTo>
                    <a:pt x="4" y="186"/>
                  </a:lnTo>
                  <a:lnTo>
                    <a:pt x="6" y="196"/>
                  </a:lnTo>
                  <a:lnTo>
                    <a:pt x="10" y="205"/>
                  </a:lnTo>
                  <a:lnTo>
                    <a:pt x="14" y="214"/>
                  </a:lnTo>
                  <a:lnTo>
                    <a:pt x="18" y="223"/>
                  </a:lnTo>
                  <a:lnTo>
                    <a:pt x="18" y="223"/>
                  </a:lnTo>
                  <a:lnTo>
                    <a:pt x="22" y="231"/>
                  </a:lnTo>
                  <a:lnTo>
                    <a:pt x="27" y="239"/>
                  </a:lnTo>
                  <a:lnTo>
                    <a:pt x="38" y="253"/>
                  </a:lnTo>
                  <a:lnTo>
                    <a:pt x="50" y="265"/>
                  </a:lnTo>
                  <a:lnTo>
                    <a:pt x="63" y="274"/>
                  </a:lnTo>
                  <a:lnTo>
                    <a:pt x="63" y="274"/>
                  </a:lnTo>
                  <a:lnTo>
                    <a:pt x="76" y="282"/>
                  </a:lnTo>
                  <a:lnTo>
                    <a:pt x="89" y="289"/>
                  </a:lnTo>
                  <a:lnTo>
                    <a:pt x="102" y="293"/>
                  </a:lnTo>
                  <a:lnTo>
                    <a:pt x="114" y="296"/>
                  </a:lnTo>
                  <a:lnTo>
                    <a:pt x="126" y="298"/>
                  </a:lnTo>
                  <a:lnTo>
                    <a:pt x="137" y="298"/>
                  </a:lnTo>
                  <a:lnTo>
                    <a:pt x="147" y="298"/>
                  </a:lnTo>
                  <a:lnTo>
                    <a:pt x="155" y="297"/>
                  </a:lnTo>
                  <a:lnTo>
                    <a:pt x="155" y="297"/>
                  </a:lnTo>
                  <a:lnTo>
                    <a:pt x="165" y="295"/>
                  </a:lnTo>
                  <a:lnTo>
                    <a:pt x="171" y="293"/>
                  </a:lnTo>
                  <a:lnTo>
                    <a:pt x="181" y="290"/>
                  </a:lnTo>
                  <a:lnTo>
                    <a:pt x="181" y="290"/>
                  </a:lnTo>
                  <a:lnTo>
                    <a:pt x="190" y="287"/>
                  </a:lnTo>
                  <a:lnTo>
                    <a:pt x="190" y="287"/>
                  </a:lnTo>
                  <a:lnTo>
                    <a:pt x="156" y="284"/>
                  </a:lnTo>
                  <a:lnTo>
                    <a:pt x="156" y="284"/>
                  </a:lnTo>
                  <a:lnTo>
                    <a:pt x="139" y="280"/>
                  </a:lnTo>
                  <a:lnTo>
                    <a:pt x="130" y="277"/>
                  </a:lnTo>
                  <a:lnTo>
                    <a:pt x="121" y="273"/>
                  </a:lnTo>
                  <a:lnTo>
                    <a:pt x="112" y="268"/>
                  </a:lnTo>
                  <a:lnTo>
                    <a:pt x="103" y="262"/>
                  </a:lnTo>
                  <a:lnTo>
                    <a:pt x="95" y="255"/>
                  </a:lnTo>
                  <a:lnTo>
                    <a:pt x="86" y="247"/>
                  </a:lnTo>
                  <a:lnTo>
                    <a:pt x="86" y="247"/>
                  </a:lnTo>
                  <a:lnTo>
                    <a:pt x="78" y="237"/>
                  </a:lnTo>
                  <a:lnTo>
                    <a:pt x="72" y="227"/>
                  </a:lnTo>
                  <a:lnTo>
                    <a:pt x="66" y="215"/>
                  </a:lnTo>
                  <a:lnTo>
                    <a:pt x="61" y="203"/>
                  </a:lnTo>
                  <a:lnTo>
                    <a:pt x="61" y="203"/>
                  </a:lnTo>
                  <a:lnTo>
                    <a:pt x="58" y="191"/>
                  </a:lnTo>
                  <a:lnTo>
                    <a:pt x="56" y="178"/>
                  </a:lnTo>
                  <a:lnTo>
                    <a:pt x="56" y="164"/>
                  </a:lnTo>
                  <a:lnTo>
                    <a:pt x="57" y="150"/>
                  </a:lnTo>
                  <a:lnTo>
                    <a:pt x="57" y="150"/>
                  </a:lnTo>
                  <a:lnTo>
                    <a:pt x="60" y="138"/>
                  </a:lnTo>
                  <a:lnTo>
                    <a:pt x="64" y="125"/>
                  </a:lnTo>
                  <a:lnTo>
                    <a:pt x="71" y="113"/>
                  </a:lnTo>
                  <a:lnTo>
                    <a:pt x="78" y="102"/>
                  </a:lnTo>
                  <a:lnTo>
                    <a:pt x="78" y="102"/>
                  </a:lnTo>
                  <a:lnTo>
                    <a:pt x="87" y="91"/>
                  </a:lnTo>
                  <a:lnTo>
                    <a:pt x="98" y="82"/>
                  </a:lnTo>
                  <a:lnTo>
                    <a:pt x="110" y="75"/>
                  </a:lnTo>
                  <a:lnTo>
                    <a:pt x="122" y="69"/>
                  </a:lnTo>
                  <a:lnTo>
                    <a:pt x="122" y="69"/>
                  </a:lnTo>
                  <a:lnTo>
                    <a:pt x="135" y="65"/>
                  </a:lnTo>
                  <a:lnTo>
                    <a:pt x="149" y="62"/>
                  </a:lnTo>
                  <a:lnTo>
                    <a:pt x="164" y="62"/>
                  </a:lnTo>
                  <a:lnTo>
                    <a:pt x="177" y="63"/>
                  </a:lnTo>
                  <a:lnTo>
                    <a:pt x="191" y="66"/>
                  </a:lnTo>
                  <a:lnTo>
                    <a:pt x="203" y="71"/>
                  </a:lnTo>
                  <a:lnTo>
                    <a:pt x="215" y="77"/>
                  </a:lnTo>
                  <a:lnTo>
                    <a:pt x="226" y="85"/>
                  </a:lnTo>
                  <a:lnTo>
                    <a:pt x="226" y="85"/>
                  </a:lnTo>
                  <a:lnTo>
                    <a:pt x="236" y="95"/>
                  </a:lnTo>
                  <a:lnTo>
                    <a:pt x="245" y="105"/>
                  </a:lnTo>
                  <a:lnTo>
                    <a:pt x="252" y="116"/>
                  </a:lnTo>
                  <a:lnTo>
                    <a:pt x="258" y="127"/>
                  </a:lnTo>
                  <a:lnTo>
                    <a:pt x="263" y="139"/>
                  </a:lnTo>
                  <a:lnTo>
                    <a:pt x="266" y="151"/>
                  </a:lnTo>
                  <a:lnTo>
                    <a:pt x="268" y="164"/>
                  </a:lnTo>
                  <a:lnTo>
                    <a:pt x="268" y="176"/>
                  </a:lnTo>
                  <a:lnTo>
                    <a:pt x="268" y="176"/>
                  </a:lnTo>
                  <a:lnTo>
                    <a:pt x="267" y="187"/>
                  </a:lnTo>
                  <a:lnTo>
                    <a:pt x="266" y="198"/>
                  </a:lnTo>
                  <a:lnTo>
                    <a:pt x="263" y="209"/>
                  </a:lnTo>
                  <a:lnTo>
                    <a:pt x="260" y="219"/>
                  </a:lnTo>
                  <a:lnTo>
                    <a:pt x="256" y="229"/>
                  </a:lnTo>
                  <a:lnTo>
                    <a:pt x="251" y="237"/>
                  </a:lnTo>
                  <a:lnTo>
                    <a:pt x="247" y="245"/>
                  </a:lnTo>
                  <a:lnTo>
                    <a:pt x="242" y="251"/>
                  </a:lnTo>
                  <a:lnTo>
                    <a:pt x="242" y="251"/>
                  </a:lnTo>
                  <a:lnTo>
                    <a:pt x="233" y="262"/>
                  </a:lnTo>
                  <a:lnTo>
                    <a:pt x="226" y="269"/>
                  </a:lnTo>
                  <a:lnTo>
                    <a:pt x="219" y="275"/>
                  </a:lnTo>
                  <a:lnTo>
                    <a:pt x="219" y="275"/>
                  </a:lnTo>
                  <a:lnTo>
                    <a:pt x="228" y="273"/>
                  </a:lnTo>
                  <a:lnTo>
                    <a:pt x="238" y="268"/>
                  </a:lnTo>
                  <a:lnTo>
                    <a:pt x="251" y="260"/>
                  </a:lnTo>
                  <a:lnTo>
                    <a:pt x="251" y="260"/>
                  </a:lnTo>
                  <a:lnTo>
                    <a:pt x="258" y="255"/>
                  </a:lnTo>
                  <a:lnTo>
                    <a:pt x="266" y="249"/>
                  </a:lnTo>
                  <a:lnTo>
                    <a:pt x="273" y="241"/>
                  </a:lnTo>
                  <a:lnTo>
                    <a:pt x="281" y="232"/>
                  </a:lnTo>
                  <a:lnTo>
                    <a:pt x="288" y="221"/>
                  </a:lnTo>
                  <a:lnTo>
                    <a:pt x="294" y="208"/>
                  </a:lnTo>
                  <a:lnTo>
                    <a:pt x="300" y="195"/>
                  </a:lnTo>
                  <a:lnTo>
                    <a:pt x="304" y="180"/>
                  </a:lnTo>
                  <a:lnTo>
                    <a:pt x="304" y="180"/>
                  </a:lnTo>
                  <a:lnTo>
                    <a:pt x="307" y="165"/>
                  </a:lnTo>
                  <a:lnTo>
                    <a:pt x="308" y="148"/>
                  </a:lnTo>
                  <a:lnTo>
                    <a:pt x="307" y="130"/>
                  </a:lnTo>
                  <a:lnTo>
                    <a:pt x="303" y="112"/>
                  </a:lnTo>
                  <a:lnTo>
                    <a:pt x="300" y="103"/>
                  </a:lnTo>
                  <a:lnTo>
                    <a:pt x="297" y="94"/>
                  </a:lnTo>
                  <a:lnTo>
                    <a:pt x="293" y="84"/>
                  </a:lnTo>
                  <a:lnTo>
                    <a:pt x="289" y="76"/>
                  </a:lnTo>
                  <a:lnTo>
                    <a:pt x="283" y="67"/>
                  </a:lnTo>
                  <a:lnTo>
                    <a:pt x="278" y="59"/>
                  </a:lnTo>
                  <a:lnTo>
                    <a:pt x="271" y="51"/>
                  </a:lnTo>
                  <a:lnTo>
                    <a:pt x="264" y="44"/>
                  </a:lnTo>
                  <a:lnTo>
                    <a:pt x="264" y="44"/>
                  </a:lnTo>
                  <a:lnTo>
                    <a:pt x="256" y="36"/>
                  </a:lnTo>
                  <a:lnTo>
                    <a:pt x="248" y="30"/>
                  </a:lnTo>
                  <a:lnTo>
                    <a:pt x="239" y="24"/>
                  </a:lnTo>
                  <a:lnTo>
                    <a:pt x="230" y="18"/>
                  </a:lnTo>
                  <a:lnTo>
                    <a:pt x="220" y="13"/>
                  </a:lnTo>
                  <a:lnTo>
                    <a:pt x="210" y="9"/>
                  </a:lnTo>
                  <a:lnTo>
                    <a:pt x="200" y="6"/>
                  </a:lnTo>
                  <a:lnTo>
                    <a:pt x="189" y="3"/>
                  </a:lnTo>
                  <a:lnTo>
                    <a:pt x="178" y="1"/>
                  </a:lnTo>
                  <a:lnTo>
                    <a:pt x="167" y="0"/>
                  </a:lnTo>
                  <a:lnTo>
                    <a:pt x="155" y="0"/>
                  </a:lnTo>
                  <a:lnTo>
                    <a:pt x="143" y="0"/>
                  </a:lnTo>
                  <a:lnTo>
                    <a:pt x="132" y="1"/>
                  </a:lnTo>
                  <a:lnTo>
                    <a:pt x="121" y="3"/>
                  </a:lnTo>
                  <a:lnTo>
                    <a:pt x="110" y="6"/>
                  </a:lnTo>
                  <a:lnTo>
                    <a:pt x="99" y="10"/>
                  </a:lnTo>
                  <a:lnTo>
                    <a:pt x="9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1" name="Freeform 93"/>
            <p:cNvSpPr>
              <a:spLocks/>
            </p:cNvSpPr>
            <p:nvPr/>
          </p:nvSpPr>
          <p:spPr bwMode="auto">
            <a:xfrm>
              <a:off x="5507038" y="2468563"/>
              <a:ext cx="17463" cy="11112"/>
            </a:xfrm>
            <a:custGeom>
              <a:avLst/>
              <a:gdLst>
                <a:gd name="T0" fmla="*/ 48 w 138"/>
                <a:gd name="T1" fmla="*/ 96 h 96"/>
                <a:gd name="T2" fmla="*/ 91 w 138"/>
                <a:gd name="T3" fmla="*/ 96 h 96"/>
                <a:gd name="T4" fmla="*/ 91 w 138"/>
                <a:gd name="T5" fmla="*/ 96 h 96"/>
                <a:gd name="T6" fmla="*/ 101 w 138"/>
                <a:gd name="T7" fmla="*/ 95 h 96"/>
                <a:gd name="T8" fmla="*/ 109 w 138"/>
                <a:gd name="T9" fmla="*/ 92 h 96"/>
                <a:gd name="T10" fmla="*/ 118 w 138"/>
                <a:gd name="T11" fmla="*/ 88 h 96"/>
                <a:gd name="T12" fmla="*/ 125 w 138"/>
                <a:gd name="T13" fmla="*/ 82 h 96"/>
                <a:gd name="T14" fmla="*/ 130 w 138"/>
                <a:gd name="T15" fmla="*/ 75 h 96"/>
                <a:gd name="T16" fmla="*/ 135 w 138"/>
                <a:gd name="T17" fmla="*/ 67 h 96"/>
                <a:gd name="T18" fmla="*/ 138 w 138"/>
                <a:gd name="T19" fmla="*/ 57 h 96"/>
                <a:gd name="T20" fmla="*/ 138 w 138"/>
                <a:gd name="T21" fmla="*/ 47 h 96"/>
                <a:gd name="T22" fmla="*/ 138 w 138"/>
                <a:gd name="T23" fmla="*/ 47 h 96"/>
                <a:gd name="T24" fmla="*/ 138 w 138"/>
                <a:gd name="T25" fmla="*/ 38 h 96"/>
                <a:gd name="T26" fmla="*/ 135 w 138"/>
                <a:gd name="T27" fmla="*/ 29 h 96"/>
                <a:gd name="T28" fmla="*/ 130 w 138"/>
                <a:gd name="T29" fmla="*/ 21 h 96"/>
                <a:gd name="T30" fmla="*/ 125 w 138"/>
                <a:gd name="T31" fmla="*/ 14 h 96"/>
                <a:gd name="T32" fmla="*/ 118 w 138"/>
                <a:gd name="T33" fmla="*/ 8 h 96"/>
                <a:gd name="T34" fmla="*/ 109 w 138"/>
                <a:gd name="T35" fmla="*/ 3 h 96"/>
                <a:gd name="T36" fmla="*/ 101 w 138"/>
                <a:gd name="T37" fmla="*/ 1 h 96"/>
                <a:gd name="T38" fmla="*/ 91 w 138"/>
                <a:gd name="T39" fmla="*/ 0 h 96"/>
                <a:gd name="T40" fmla="*/ 48 w 138"/>
                <a:gd name="T41" fmla="*/ 0 h 96"/>
                <a:gd name="T42" fmla="*/ 48 w 138"/>
                <a:gd name="T43" fmla="*/ 0 h 96"/>
                <a:gd name="T44" fmla="*/ 38 w 138"/>
                <a:gd name="T45" fmla="*/ 1 h 96"/>
                <a:gd name="T46" fmla="*/ 29 w 138"/>
                <a:gd name="T47" fmla="*/ 3 h 96"/>
                <a:gd name="T48" fmla="*/ 21 w 138"/>
                <a:gd name="T49" fmla="*/ 8 h 96"/>
                <a:gd name="T50" fmla="*/ 14 w 138"/>
                <a:gd name="T51" fmla="*/ 14 h 96"/>
                <a:gd name="T52" fmla="*/ 8 w 138"/>
                <a:gd name="T53" fmla="*/ 21 h 96"/>
                <a:gd name="T54" fmla="*/ 4 w 138"/>
                <a:gd name="T55" fmla="*/ 29 h 96"/>
                <a:gd name="T56" fmla="*/ 1 w 138"/>
                <a:gd name="T57" fmla="*/ 38 h 96"/>
                <a:gd name="T58" fmla="*/ 0 w 138"/>
                <a:gd name="T59" fmla="*/ 47 h 96"/>
                <a:gd name="T60" fmla="*/ 0 w 138"/>
                <a:gd name="T61" fmla="*/ 47 h 96"/>
                <a:gd name="T62" fmla="*/ 1 w 138"/>
                <a:gd name="T63" fmla="*/ 57 h 96"/>
                <a:gd name="T64" fmla="*/ 4 w 138"/>
                <a:gd name="T65" fmla="*/ 67 h 96"/>
                <a:gd name="T66" fmla="*/ 8 w 138"/>
                <a:gd name="T67" fmla="*/ 75 h 96"/>
                <a:gd name="T68" fmla="*/ 14 w 138"/>
                <a:gd name="T69" fmla="*/ 82 h 96"/>
                <a:gd name="T70" fmla="*/ 21 w 138"/>
                <a:gd name="T71" fmla="*/ 88 h 96"/>
                <a:gd name="T72" fmla="*/ 29 w 138"/>
                <a:gd name="T73" fmla="*/ 92 h 96"/>
                <a:gd name="T74" fmla="*/ 38 w 138"/>
                <a:gd name="T75" fmla="*/ 95 h 96"/>
                <a:gd name="T76" fmla="*/ 48 w 138"/>
                <a:gd name="T77" fmla="*/ 96 h 96"/>
                <a:gd name="T78" fmla="*/ 48 w 138"/>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48" y="96"/>
                  </a:moveTo>
                  <a:lnTo>
                    <a:pt x="91" y="96"/>
                  </a:lnTo>
                  <a:lnTo>
                    <a:pt x="91" y="96"/>
                  </a:lnTo>
                  <a:lnTo>
                    <a:pt x="101" y="95"/>
                  </a:lnTo>
                  <a:lnTo>
                    <a:pt x="109" y="92"/>
                  </a:lnTo>
                  <a:lnTo>
                    <a:pt x="118" y="88"/>
                  </a:lnTo>
                  <a:lnTo>
                    <a:pt x="125" y="82"/>
                  </a:lnTo>
                  <a:lnTo>
                    <a:pt x="130" y="75"/>
                  </a:lnTo>
                  <a:lnTo>
                    <a:pt x="135" y="67"/>
                  </a:lnTo>
                  <a:lnTo>
                    <a:pt x="138" y="57"/>
                  </a:lnTo>
                  <a:lnTo>
                    <a:pt x="138" y="47"/>
                  </a:lnTo>
                  <a:lnTo>
                    <a:pt x="138" y="47"/>
                  </a:lnTo>
                  <a:lnTo>
                    <a:pt x="138" y="38"/>
                  </a:lnTo>
                  <a:lnTo>
                    <a:pt x="135" y="29"/>
                  </a:lnTo>
                  <a:lnTo>
                    <a:pt x="130" y="21"/>
                  </a:lnTo>
                  <a:lnTo>
                    <a:pt x="125" y="14"/>
                  </a:lnTo>
                  <a:lnTo>
                    <a:pt x="118" y="8"/>
                  </a:lnTo>
                  <a:lnTo>
                    <a:pt x="109" y="3"/>
                  </a:lnTo>
                  <a:lnTo>
                    <a:pt x="101" y="1"/>
                  </a:lnTo>
                  <a:lnTo>
                    <a:pt x="91" y="0"/>
                  </a:lnTo>
                  <a:lnTo>
                    <a:pt x="48" y="0"/>
                  </a:lnTo>
                  <a:lnTo>
                    <a:pt x="48"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8" y="96"/>
                  </a:lnTo>
                  <a:lnTo>
                    <a:pt x="4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 name="Freeform 94"/>
            <p:cNvSpPr>
              <a:spLocks/>
            </p:cNvSpPr>
            <p:nvPr/>
          </p:nvSpPr>
          <p:spPr bwMode="auto">
            <a:xfrm>
              <a:off x="5421313" y="24685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3 h 96"/>
                <a:gd name="T10" fmla="*/ 21 w 139"/>
                <a:gd name="T11" fmla="*/ 8 h 96"/>
                <a:gd name="T12" fmla="*/ 14 w 139"/>
                <a:gd name="T13" fmla="*/ 14 h 96"/>
                <a:gd name="T14" fmla="*/ 8 w 139"/>
                <a:gd name="T15" fmla="*/ 21 h 96"/>
                <a:gd name="T16" fmla="*/ 4 w 139"/>
                <a:gd name="T17" fmla="*/ 29 h 96"/>
                <a:gd name="T18" fmla="*/ 1 w 139"/>
                <a:gd name="T19" fmla="*/ 38 h 96"/>
                <a:gd name="T20" fmla="*/ 0 w 139"/>
                <a:gd name="T21" fmla="*/ 47 h 96"/>
                <a:gd name="T22" fmla="*/ 0 w 139"/>
                <a:gd name="T23" fmla="*/ 47 h 96"/>
                <a:gd name="T24" fmla="*/ 1 w 139"/>
                <a:gd name="T25" fmla="*/ 57 h 96"/>
                <a:gd name="T26" fmla="*/ 4 w 139"/>
                <a:gd name="T27" fmla="*/ 67 h 96"/>
                <a:gd name="T28" fmla="*/ 8 w 139"/>
                <a:gd name="T29" fmla="*/ 75 h 96"/>
                <a:gd name="T30" fmla="*/ 14 w 139"/>
                <a:gd name="T31" fmla="*/ 82 h 96"/>
                <a:gd name="T32" fmla="*/ 21 w 139"/>
                <a:gd name="T33" fmla="*/ 88 h 96"/>
                <a:gd name="T34" fmla="*/ 29 w 139"/>
                <a:gd name="T35" fmla="*/ 92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2 h 96"/>
                <a:gd name="T48" fmla="*/ 118 w 139"/>
                <a:gd name="T49" fmla="*/ 88 h 96"/>
                <a:gd name="T50" fmla="*/ 125 w 139"/>
                <a:gd name="T51" fmla="*/ 82 h 96"/>
                <a:gd name="T52" fmla="*/ 131 w 139"/>
                <a:gd name="T53" fmla="*/ 75 h 96"/>
                <a:gd name="T54" fmla="*/ 135 w 139"/>
                <a:gd name="T55" fmla="*/ 67 h 96"/>
                <a:gd name="T56" fmla="*/ 138 w 139"/>
                <a:gd name="T57" fmla="*/ 57 h 96"/>
                <a:gd name="T58" fmla="*/ 139 w 139"/>
                <a:gd name="T59" fmla="*/ 47 h 96"/>
                <a:gd name="T60" fmla="*/ 139 w 139"/>
                <a:gd name="T61" fmla="*/ 47 h 96"/>
                <a:gd name="T62" fmla="*/ 138 w 139"/>
                <a:gd name="T63" fmla="*/ 38 h 96"/>
                <a:gd name="T64" fmla="*/ 135 w 139"/>
                <a:gd name="T65" fmla="*/ 29 h 96"/>
                <a:gd name="T66" fmla="*/ 131 w 139"/>
                <a:gd name="T67" fmla="*/ 21 h 96"/>
                <a:gd name="T68" fmla="*/ 125 w 139"/>
                <a:gd name="T69" fmla="*/ 14 h 96"/>
                <a:gd name="T70" fmla="*/ 118 w 139"/>
                <a:gd name="T71" fmla="*/ 8 h 96"/>
                <a:gd name="T72" fmla="*/ 110 w 139"/>
                <a:gd name="T73" fmla="*/ 3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7" y="96"/>
                  </a:lnTo>
                  <a:lnTo>
                    <a:pt x="91" y="96"/>
                  </a:lnTo>
                  <a:lnTo>
                    <a:pt x="91"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3" name="Freeform 95"/>
            <p:cNvSpPr>
              <a:spLocks/>
            </p:cNvSpPr>
            <p:nvPr/>
          </p:nvSpPr>
          <p:spPr bwMode="auto">
            <a:xfrm>
              <a:off x="5449888" y="2468563"/>
              <a:ext cx="17463" cy="11112"/>
            </a:xfrm>
            <a:custGeom>
              <a:avLst/>
              <a:gdLst>
                <a:gd name="T0" fmla="*/ 49 w 140"/>
                <a:gd name="T1" fmla="*/ 96 h 96"/>
                <a:gd name="T2" fmla="*/ 92 w 140"/>
                <a:gd name="T3" fmla="*/ 96 h 96"/>
                <a:gd name="T4" fmla="*/ 92 w 140"/>
                <a:gd name="T5" fmla="*/ 96 h 96"/>
                <a:gd name="T6" fmla="*/ 102 w 140"/>
                <a:gd name="T7" fmla="*/ 95 h 96"/>
                <a:gd name="T8" fmla="*/ 111 w 140"/>
                <a:gd name="T9" fmla="*/ 92 h 96"/>
                <a:gd name="T10" fmla="*/ 119 w 140"/>
                <a:gd name="T11" fmla="*/ 88 h 96"/>
                <a:gd name="T12" fmla="*/ 126 w 140"/>
                <a:gd name="T13" fmla="*/ 82 h 96"/>
                <a:gd name="T14" fmla="*/ 131 w 140"/>
                <a:gd name="T15" fmla="*/ 75 h 96"/>
                <a:gd name="T16" fmla="*/ 136 w 140"/>
                <a:gd name="T17" fmla="*/ 67 h 96"/>
                <a:gd name="T18" fmla="*/ 139 w 140"/>
                <a:gd name="T19" fmla="*/ 57 h 96"/>
                <a:gd name="T20" fmla="*/ 140 w 140"/>
                <a:gd name="T21" fmla="*/ 47 h 96"/>
                <a:gd name="T22" fmla="*/ 140 w 140"/>
                <a:gd name="T23" fmla="*/ 47 h 96"/>
                <a:gd name="T24" fmla="*/ 139 w 140"/>
                <a:gd name="T25" fmla="*/ 38 h 96"/>
                <a:gd name="T26" fmla="*/ 136 w 140"/>
                <a:gd name="T27" fmla="*/ 29 h 96"/>
                <a:gd name="T28" fmla="*/ 131 w 140"/>
                <a:gd name="T29" fmla="*/ 21 h 96"/>
                <a:gd name="T30" fmla="*/ 126 w 140"/>
                <a:gd name="T31" fmla="*/ 14 h 96"/>
                <a:gd name="T32" fmla="*/ 119 w 140"/>
                <a:gd name="T33" fmla="*/ 8 h 96"/>
                <a:gd name="T34" fmla="*/ 111 w 140"/>
                <a:gd name="T35" fmla="*/ 3 h 96"/>
                <a:gd name="T36" fmla="*/ 102 w 140"/>
                <a:gd name="T37" fmla="*/ 1 h 96"/>
                <a:gd name="T38" fmla="*/ 92 w 140"/>
                <a:gd name="T39" fmla="*/ 0 h 96"/>
                <a:gd name="T40" fmla="*/ 49 w 140"/>
                <a:gd name="T41" fmla="*/ 0 h 96"/>
                <a:gd name="T42" fmla="*/ 49 w 140"/>
                <a:gd name="T43" fmla="*/ 0 h 96"/>
                <a:gd name="T44" fmla="*/ 39 w 140"/>
                <a:gd name="T45" fmla="*/ 1 h 96"/>
                <a:gd name="T46" fmla="*/ 30 w 140"/>
                <a:gd name="T47" fmla="*/ 3 h 96"/>
                <a:gd name="T48" fmla="*/ 22 w 140"/>
                <a:gd name="T49" fmla="*/ 8 h 96"/>
                <a:gd name="T50" fmla="*/ 15 w 140"/>
                <a:gd name="T51" fmla="*/ 14 h 96"/>
                <a:gd name="T52" fmla="*/ 8 w 140"/>
                <a:gd name="T53" fmla="*/ 21 h 96"/>
                <a:gd name="T54" fmla="*/ 4 w 140"/>
                <a:gd name="T55" fmla="*/ 29 h 96"/>
                <a:gd name="T56" fmla="*/ 1 w 140"/>
                <a:gd name="T57" fmla="*/ 38 h 96"/>
                <a:gd name="T58" fmla="*/ 0 w 140"/>
                <a:gd name="T59" fmla="*/ 47 h 96"/>
                <a:gd name="T60" fmla="*/ 0 w 140"/>
                <a:gd name="T61" fmla="*/ 47 h 96"/>
                <a:gd name="T62" fmla="*/ 1 w 140"/>
                <a:gd name="T63" fmla="*/ 57 h 96"/>
                <a:gd name="T64" fmla="*/ 4 w 140"/>
                <a:gd name="T65" fmla="*/ 67 h 96"/>
                <a:gd name="T66" fmla="*/ 8 w 140"/>
                <a:gd name="T67" fmla="*/ 75 h 96"/>
                <a:gd name="T68" fmla="*/ 15 w 140"/>
                <a:gd name="T69" fmla="*/ 82 h 96"/>
                <a:gd name="T70" fmla="*/ 22 w 140"/>
                <a:gd name="T71" fmla="*/ 88 h 96"/>
                <a:gd name="T72" fmla="*/ 30 w 140"/>
                <a:gd name="T73" fmla="*/ 92 h 96"/>
                <a:gd name="T74" fmla="*/ 39 w 140"/>
                <a:gd name="T75" fmla="*/ 95 h 96"/>
                <a:gd name="T76" fmla="*/ 49 w 140"/>
                <a:gd name="T77" fmla="*/ 96 h 96"/>
                <a:gd name="T78" fmla="*/ 49 w 140"/>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49" y="96"/>
                  </a:moveTo>
                  <a:lnTo>
                    <a:pt x="92" y="96"/>
                  </a:lnTo>
                  <a:lnTo>
                    <a:pt x="92" y="96"/>
                  </a:lnTo>
                  <a:lnTo>
                    <a:pt x="102" y="95"/>
                  </a:lnTo>
                  <a:lnTo>
                    <a:pt x="111" y="92"/>
                  </a:lnTo>
                  <a:lnTo>
                    <a:pt x="119" y="88"/>
                  </a:lnTo>
                  <a:lnTo>
                    <a:pt x="126" y="82"/>
                  </a:lnTo>
                  <a:lnTo>
                    <a:pt x="131" y="75"/>
                  </a:lnTo>
                  <a:lnTo>
                    <a:pt x="136" y="67"/>
                  </a:lnTo>
                  <a:lnTo>
                    <a:pt x="139" y="57"/>
                  </a:lnTo>
                  <a:lnTo>
                    <a:pt x="140" y="47"/>
                  </a:lnTo>
                  <a:lnTo>
                    <a:pt x="140" y="47"/>
                  </a:lnTo>
                  <a:lnTo>
                    <a:pt x="139" y="38"/>
                  </a:lnTo>
                  <a:lnTo>
                    <a:pt x="136" y="29"/>
                  </a:lnTo>
                  <a:lnTo>
                    <a:pt x="131" y="21"/>
                  </a:lnTo>
                  <a:lnTo>
                    <a:pt x="126" y="14"/>
                  </a:lnTo>
                  <a:lnTo>
                    <a:pt x="119" y="8"/>
                  </a:lnTo>
                  <a:lnTo>
                    <a:pt x="111" y="3"/>
                  </a:lnTo>
                  <a:lnTo>
                    <a:pt x="102" y="1"/>
                  </a:lnTo>
                  <a:lnTo>
                    <a:pt x="92" y="0"/>
                  </a:lnTo>
                  <a:lnTo>
                    <a:pt x="49" y="0"/>
                  </a:lnTo>
                  <a:lnTo>
                    <a:pt x="49" y="0"/>
                  </a:lnTo>
                  <a:lnTo>
                    <a:pt x="39" y="1"/>
                  </a:lnTo>
                  <a:lnTo>
                    <a:pt x="30" y="3"/>
                  </a:lnTo>
                  <a:lnTo>
                    <a:pt x="22" y="8"/>
                  </a:lnTo>
                  <a:lnTo>
                    <a:pt x="15" y="14"/>
                  </a:lnTo>
                  <a:lnTo>
                    <a:pt x="8" y="21"/>
                  </a:lnTo>
                  <a:lnTo>
                    <a:pt x="4" y="29"/>
                  </a:lnTo>
                  <a:lnTo>
                    <a:pt x="1" y="38"/>
                  </a:lnTo>
                  <a:lnTo>
                    <a:pt x="0" y="47"/>
                  </a:lnTo>
                  <a:lnTo>
                    <a:pt x="0" y="47"/>
                  </a:lnTo>
                  <a:lnTo>
                    <a:pt x="1" y="57"/>
                  </a:lnTo>
                  <a:lnTo>
                    <a:pt x="4" y="67"/>
                  </a:lnTo>
                  <a:lnTo>
                    <a:pt x="8" y="75"/>
                  </a:lnTo>
                  <a:lnTo>
                    <a:pt x="15" y="82"/>
                  </a:lnTo>
                  <a:lnTo>
                    <a:pt x="22" y="88"/>
                  </a:lnTo>
                  <a:lnTo>
                    <a:pt x="30" y="92"/>
                  </a:lnTo>
                  <a:lnTo>
                    <a:pt x="39" y="95"/>
                  </a:lnTo>
                  <a:lnTo>
                    <a:pt x="49" y="96"/>
                  </a:lnTo>
                  <a:lnTo>
                    <a:pt x="4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4" name="Freeform 96"/>
            <p:cNvSpPr>
              <a:spLocks/>
            </p:cNvSpPr>
            <p:nvPr/>
          </p:nvSpPr>
          <p:spPr bwMode="auto">
            <a:xfrm>
              <a:off x="5478463" y="2468563"/>
              <a:ext cx="17463" cy="11112"/>
            </a:xfrm>
            <a:custGeom>
              <a:avLst/>
              <a:gdLst>
                <a:gd name="T0" fmla="*/ 47 w 139"/>
                <a:gd name="T1" fmla="*/ 96 h 96"/>
                <a:gd name="T2" fmla="*/ 92 w 139"/>
                <a:gd name="T3" fmla="*/ 96 h 96"/>
                <a:gd name="T4" fmla="*/ 92 w 139"/>
                <a:gd name="T5" fmla="*/ 96 h 96"/>
                <a:gd name="T6" fmla="*/ 101 w 139"/>
                <a:gd name="T7" fmla="*/ 95 h 96"/>
                <a:gd name="T8" fmla="*/ 110 w 139"/>
                <a:gd name="T9" fmla="*/ 92 h 96"/>
                <a:gd name="T10" fmla="*/ 118 w 139"/>
                <a:gd name="T11" fmla="*/ 88 h 96"/>
                <a:gd name="T12" fmla="*/ 125 w 139"/>
                <a:gd name="T13" fmla="*/ 82 h 96"/>
                <a:gd name="T14" fmla="*/ 131 w 139"/>
                <a:gd name="T15" fmla="*/ 75 h 96"/>
                <a:gd name="T16" fmla="*/ 135 w 139"/>
                <a:gd name="T17" fmla="*/ 67 h 96"/>
                <a:gd name="T18" fmla="*/ 138 w 139"/>
                <a:gd name="T19" fmla="*/ 57 h 96"/>
                <a:gd name="T20" fmla="*/ 139 w 139"/>
                <a:gd name="T21" fmla="*/ 47 h 96"/>
                <a:gd name="T22" fmla="*/ 139 w 139"/>
                <a:gd name="T23" fmla="*/ 47 h 96"/>
                <a:gd name="T24" fmla="*/ 138 w 139"/>
                <a:gd name="T25" fmla="*/ 38 h 96"/>
                <a:gd name="T26" fmla="*/ 135 w 139"/>
                <a:gd name="T27" fmla="*/ 29 h 96"/>
                <a:gd name="T28" fmla="*/ 131 w 139"/>
                <a:gd name="T29" fmla="*/ 21 h 96"/>
                <a:gd name="T30" fmla="*/ 125 w 139"/>
                <a:gd name="T31" fmla="*/ 14 h 96"/>
                <a:gd name="T32" fmla="*/ 118 w 139"/>
                <a:gd name="T33" fmla="*/ 8 h 96"/>
                <a:gd name="T34" fmla="*/ 110 w 139"/>
                <a:gd name="T35" fmla="*/ 3 h 96"/>
                <a:gd name="T36" fmla="*/ 101 w 139"/>
                <a:gd name="T37" fmla="*/ 1 h 96"/>
                <a:gd name="T38" fmla="*/ 92 w 139"/>
                <a:gd name="T39" fmla="*/ 0 h 96"/>
                <a:gd name="T40" fmla="*/ 47 w 139"/>
                <a:gd name="T41" fmla="*/ 0 h 96"/>
                <a:gd name="T42" fmla="*/ 47 w 139"/>
                <a:gd name="T43" fmla="*/ 0 h 96"/>
                <a:gd name="T44" fmla="*/ 38 w 139"/>
                <a:gd name="T45" fmla="*/ 1 h 96"/>
                <a:gd name="T46" fmla="*/ 29 w 139"/>
                <a:gd name="T47" fmla="*/ 3 h 96"/>
                <a:gd name="T48" fmla="*/ 21 w 139"/>
                <a:gd name="T49" fmla="*/ 8 h 96"/>
                <a:gd name="T50" fmla="*/ 14 w 139"/>
                <a:gd name="T51" fmla="*/ 14 h 96"/>
                <a:gd name="T52" fmla="*/ 8 w 139"/>
                <a:gd name="T53" fmla="*/ 21 h 96"/>
                <a:gd name="T54" fmla="*/ 3 w 139"/>
                <a:gd name="T55" fmla="*/ 29 h 96"/>
                <a:gd name="T56" fmla="*/ 1 w 139"/>
                <a:gd name="T57" fmla="*/ 38 h 96"/>
                <a:gd name="T58" fmla="*/ 0 w 139"/>
                <a:gd name="T59" fmla="*/ 47 h 96"/>
                <a:gd name="T60" fmla="*/ 0 w 139"/>
                <a:gd name="T61" fmla="*/ 47 h 96"/>
                <a:gd name="T62" fmla="*/ 1 w 139"/>
                <a:gd name="T63" fmla="*/ 57 h 96"/>
                <a:gd name="T64" fmla="*/ 3 w 139"/>
                <a:gd name="T65" fmla="*/ 67 h 96"/>
                <a:gd name="T66" fmla="*/ 8 w 139"/>
                <a:gd name="T67" fmla="*/ 75 h 96"/>
                <a:gd name="T68" fmla="*/ 14 w 139"/>
                <a:gd name="T69" fmla="*/ 82 h 96"/>
                <a:gd name="T70" fmla="*/ 21 w 139"/>
                <a:gd name="T71" fmla="*/ 88 h 96"/>
                <a:gd name="T72" fmla="*/ 29 w 139"/>
                <a:gd name="T73" fmla="*/ 92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2" y="96"/>
                  </a:lnTo>
                  <a:lnTo>
                    <a:pt x="92"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2" y="0"/>
                  </a:lnTo>
                  <a:lnTo>
                    <a:pt x="47" y="0"/>
                  </a:lnTo>
                  <a:lnTo>
                    <a:pt x="47" y="0"/>
                  </a:lnTo>
                  <a:lnTo>
                    <a:pt x="38" y="1"/>
                  </a:lnTo>
                  <a:lnTo>
                    <a:pt x="29" y="3"/>
                  </a:lnTo>
                  <a:lnTo>
                    <a:pt x="21" y="8"/>
                  </a:lnTo>
                  <a:lnTo>
                    <a:pt x="14" y="14"/>
                  </a:lnTo>
                  <a:lnTo>
                    <a:pt x="8" y="21"/>
                  </a:lnTo>
                  <a:lnTo>
                    <a:pt x="3" y="29"/>
                  </a:lnTo>
                  <a:lnTo>
                    <a:pt x="1" y="38"/>
                  </a:lnTo>
                  <a:lnTo>
                    <a:pt x="0" y="47"/>
                  </a:lnTo>
                  <a:lnTo>
                    <a:pt x="0" y="47"/>
                  </a:lnTo>
                  <a:lnTo>
                    <a:pt x="1" y="57"/>
                  </a:lnTo>
                  <a:lnTo>
                    <a:pt x="3" y="67"/>
                  </a:lnTo>
                  <a:lnTo>
                    <a:pt x="8" y="75"/>
                  </a:lnTo>
                  <a:lnTo>
                    <a:pt x="14" y="82"/>
                  </a:lnTo>
                  <a:lnTo>
                    <a:pt x="21" y="88"/>
                  </a:lnTo>
                  <a:lnTo>
                    <a:pt x="29" y="92"/>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5" name="Freeform 97"/>
            <p:cNvSpPr>
              <a:spLocks/>
            </p:cNvSpPr>
            <p:nvPr/>
          </p:nvSpPr>
          <p:spPr bwMode="auto">
            <a:xfrm>
              <a:off x="5535613" y="2468563"/>
              <a:ext cx="17463" cy="11112"/>
            </a:xfrm>
            <a:custGeom>
              <a:avLst/>
              <a:gdLst>
                <a:gd name="T0" fmla="*/ 47 w 139"/>
                <a:gd name="T1" fmla="*/ 96 h 96"/>
                <a:gd name="T2" fmla="*/ 91 w 139"/>
                <a:gd name="T3" fmla="*/ 96 h 96"/>
                <a:gd name="T4" fmla="*/ 91 w 139"/>
                <a:gd name="T5" fmla="*/ 96 h 96"/>
                <a:gd name="T6" fmla="*/ 101 w 139"/>
                <a:gd name="T7" fmla="*/ 95 h 96"/>
                <a:gd name="T8" fmla="*/ 110 w 139"/>
                <a:gd name="T9" fmla="*/ 92 h 96"/>
                <a:gd name="T10" fmla="*/ 118 w 139"/>
                <a:gd name="T11" fmla="*/ 88 h 96"/>
                <a:gd name="T12" fmla="*/ 125 w 139"/>
                <a:gd name="T13" fmla="*/ 82 h 96"/>
                <a:gd name="T14" fmla="*/ 131 w 139"/>
                <a:gd name="T15" fmla="*/ 75 h 96"/>
                <a:gd name="T16" fmla="*/ 135 w 139"/>
                <a:gd name="T17" fmla="*/ 67 h 96"/>
                <a:gd name="T18" fmla="*/ 138 w 139"/>
                <a:gd name="T19" fmla="*/ 57 h 96"/>
                <a:gd name="T20" fmla="*/ 139 w 139"/>
                <a:gd name="T21" fmla="*/ 47 h 96"/>
                <a:gd name="T22" fmla="*/ 139 w 139"/>
                <a:gd name="T23" fmla="*/ 47 h 96"/>
                <a:gd name="T24" fmla="*/ 138 w 139"/>
                <a:gd name="T25" fmla="*/ 38 h 96"/>
                <a:gd name="T26" fmla="*/ 135 w 139"/>
                <a:gd name="T27" fmla="*/ 29 h 96"/>
                <a:gd name="T28" fmla="*/ 131 w 139"/>
                <a:gd name="T29" fmla="*/ 21 h 96"/>
                <a:gd name="T30" fmla="*/ 125 w 139"/>
                <a:gd name="T31" fmla="*/ 14 h 96"/>
                <a:gd name="T32" fmla="*/ 118 w 139"/>
                <a:gd name="T33" fmla="*/ 8 h 96"/>
                <a:gd name="T34" fmla="*/ 110 w 139"/>
                <a:gd name="T35" fmla="*/ 3 h 96"/>
                <a:gd name="T36" fmla="*/ 101 w 139"/>
                <a:gd name="T37" fmla="*/ 1 h 96"/>
                <a:gd name="T38" fmla="*/ 91 w 139"/>
                <a:gd name="T39" fmla="*/ 0 h 96"/>
                <a:gd name="T40" fmla="*/ 47 w 139"/>
                <a:gd name="T41" fmla="*/ 0 h 96"/>
                <a:gd name="T42" fmla="*/ 47 w 139"/>
                <a:gd name="T43" fmla="*/ 0 h 96"/>
                <a:gd name="T44" fmla="*/ 38 w 139"/>
                <a:gd name="T45" fmla="*/ 1 h 96"/>
                <a:gd name="T46" fmla="*/ 29 w 139"/>
                <a:gd name="T47" fmla="*/ 3 h 96"/>
                <a:gd name="T48" fmla="*/ 21 w 139"/>
                <a:gd name="T49" fmla="*/ 8 h 96"/>
                <a:gd name="T50" fmla="*/ 14 w 139"/>
                <a:gd name="T51" fmla="*/ 14 h 96"/>
                <a:gd name="T52" fmla="*/ 8 w 139"/>
                <a:gd name="T53" fmla="*/ 21 h 96"/>
                <a:gd name="T54" fmla="*/ 3 w 139"/>
                <a:gd name="T55" fmla="*/ 29 h 96"/>
                <a:gd name="T56" fmla="*/ 1 w 139"/>
                <a:gd name="T57" fmla="*/ 38 h 96"/>
                <a:gd name="T58" fmla="*/ 0 w 139"/>
                <a:gd name="T59" fmla="*/ 47 h 96"/>
                <a:gd name="T60" fmla="*/ 0 w 139"/>
                <a:gd name="T61" fmla="*/ 47 h 96"/>
                <a:gd name="T62" fmla="*/ 1 w 139"/>
                <a:gd name="T63" fmla="*/ 57 h 96"/>
                <a:gd name="T64" fmla="*/ 3 w 139"/>
                <a:gd name="T65" fmla="*/ 67 h 96"/>
                <a:gd name="T66" fmla="*/ 8 w 139"/>
                <a:gd name="T67" fmla="*/ 75 h 96"/>
                <a:gd name="T68" fmla="*/ 14 w 139"/>
                <a:gd name="T69" fmla="*/ 82 h 96"/>
                <a:gd name="T70" fmla="*/ 21 w 139"/>
                <a:gd name="T71" fmla="*/ 88 h 96"/>
                <a:gd name="T72" fmla="*/ 29 w 139"/>
                <a:gd name="T73" fmla="*/ 92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1" y="96"/>
                  </a:lnTo>
                  <a:lnTo>
                    <a:pt x="91"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1" y="0"/>
                  </a:lnTo>
                  <a:lnTo>
                    <a:pt x="47" y="0"/>
                  </a:lnTo>
                  <a:lnTo>
                    <a:pt x="47" y="0"/>
                  </a:lnTo>
                  <a:lnTo>
                    <a:pt x="38" y="1"/>
                  </a:lnTo>
                  <a:lnTo>
                    <a:pt x="29" y="3"/>
                  </a:lnTo>
                  <a:lnTo>
                    <a:pt x="21" y="8"/>
                  </a:lnTo>
                  <a:lnTo>
                    <a:pt x="14" y="14"/>
                  </a:lnTo>
                  <a:lnTo>
                    <a:pt x="8" y="21"/>
                  </a:lnTo>
                  <a:lnTo>
                    <a:pt x="3" y="29"/>
                  </a:lnTo>
                  <a:lnTo>
                    <a:pt x="1" y="38"/>
                  </a:lnTo>
                  <a:lnTo>
                    <a:pt x="0" y="47"/>
                  </a:lnTo>
                  <a:lnTo>
                    <a:pt x="0" y="47"/>
                  </a:lnTo>
                  <a:lnTo>
                    <a:pt x="1" y="57"/>
                  </a:lnTo>
                  <a:lnTo>
                    <a:pt x="3" y="67"/>
                  </a:lnTo>
                  <a:lnTo>
                    <a:pt x="8" y="75"/>
                  </a:lnTo>
                  <a:lnTo>
                    <a:pt x="14" y="82"/>
                  </a:lnTo>
                  <a:lnTo>
                    <a:pt x="21" y="88"/>
                  </a:lnTo>
                  <a:lnTo>
                    <a:pt x="29" y="92"/>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6" name="Freeform 98"/>
            <p:cNvSpPr>
              <a:spLocks/>
            </p:cNvSpPr>
            <p:nvPr/>
          </p:nvSpPr>
          <p:spPr bwMode="auto">
            <a:xfrm>
              <a:off x="5507038" y="2586038"/>
              <a:ext cx="17463" cy="11112"/>
            </a:xfrm>
            <a:custGeom>
              <a:avLst/>
              <a:gdLst>
                <a:gd name="T0" fmla="*/ 48 w 138"/>
                <a:gd name="T1" fmla="*/ 95 h 95"/>
                <a:gd name="T2" fmla="*/ 91 w 138"/>
                <a:gd name="T3" fmla="*/ 95 h 95"/>
                <a:gd name="T4" fmla="*/ 91 w 138"/>
                <a:gd name="T5" fmla="*/ 95 h 95"/>
                <a:gd name="T6" fmla="*/ 101 w 138"/>
                <a:gd name="T7" fmla="*/ 94 h 95"/>
                <a:gd name="T8" fmla="*/ 109 w 138"/>
                <a:gd name="T9" fmla="*/ 92 h 95"/>
                <a:gd name="T10" fmla="*/ 118 w 138"/>
                <a:gd name="T11" fmla="*/ 87 h 95"/>
                <a:gd name="T12" fmla="*/ 125 w 138"/>
                <a:gd name="T13" fmla="*/ 81 h 95"/>
                <a:gd name="T14" fmla="*/ 130 w 138"/>
                <a:gd name="T15" fmla="*/ 74 h 95"/>
                <a:gd name="T16" fmla="*/ 135 w 138"/>
                <a:gd name="T17" fmla="*/ 66 h 95"/>
                <a:gd name="T18" fmla="*/ 138 w 138"/>
                <a:gd name="T19" fmla="*/ 57 h 95"/>
                <a:gd name="T20" fmla="*/ 138 w 138"/>
                <a:gd name="T21" fmla="*/ 48 h 95"/>
                <a:gd name="T22" fmla="*/ 138 w 138"/>
                <a:gd name="T23" fmla="*/ 48 h 95"/>
                <a:gd name="T24" fmla="*/ 138 w 138"/>
                <a:gd name="T25" fmla="*/ 38 h 95"/>
                <a:gd name="T26" fmla="*/ 135 w 138"/>
                <a:gd name="T27" fmla="*/ 29 h 95"/>
                <a:gd name="T28" fmla="*/ 130 w 138"/>
                <a:gd name="T29" fmla="*/ 21 h 95"/>
                <a:gd name="T30" fmla="*/ 125 w 138"/>
                <a:gd name="T31" fmla="*/ 14 h 95"/>
                <a:gd name="T32" fmla="*/ 118 w 138"/>
                <a:gd name="T33" fmla="*/ 8 h 95"/>
                <a:gd name="T34" fmla="*/ 109 w 138"/>
                <a:gd name="T35" fmla="*/ 4 h 95"/>
                <a:gd name="T36" fmla="*/ 101 w 138"/>
                <a:gd name="T37" fmla="*/ 1 h 95"/>
                <a:gd name="T38" fmla="*/ 91 w 138"/>
                <a:gd name="T39" fmla="*/ 0 h 95"/>
                <a:gd name="T40" fmla="*/ 48 w 138"/>
                <a:gd name="T41" fmla="*/ 0 h 95"/>
                <a:gd name="T42" fmla="*/ 48 w 138"/>
                <a:gd name="T43" fmla="*/ 0 h 95"/>
                <a:gd name="T44" fmla="*/ 38 w 138"/>
                <a:gd name="T45" fmla="*/ 1 h 95"/>
                <a:gd name="T46" fmla="*/ 29 w 138"/>
                <a:gd name="T47" fmla="*/ 4 h 95"/>
                <a:gd name="T48" fmla="*/ 21 w 138"/>
                <a:gd name="T49" fmla="*/ 8 h 95"/>
                <a:gd name="T50" fmla="*/ 14 w 138"/>
                <a:gd name="T51" fmla="*/ 14 h 95"/>
                <a:gd name="T52" fmla="*/ 8 w 138"/>
                <a:gd name="T53" fmla="*/ 21 h 95"/>
                <a:gd name="T54" fmla="*/ 4 w 138"/>
                <a:gd name="T55" fmla="*/ 29 h 95"/>
                <a:gd name="T56" fmla="*/ 1 w 138"/>
                <a:gd name="T57" fmla="*/ 38 h 95"/>
                <a:gd name="T58" fmla="*/ 0 w 138"/>
                <a:gd name="T59" fmla="*/ 48 h 95"/>
                <a:gd name="T60" fmla="*/ 0 w 138"/>
                <a:gd name="T61" fmla="*/ 48 h 95"/>
                <a:gd name="T62" fmla="*/ 1 w 138"/>
                <a:gd name="T63" fmla="*/ 57 h 95"/>
                <a:gd name="T64" fmla="*/ 4 w 138"/>
                <a:gd name="T65" fmla="*/ 66 h 95"/>
                <a:gd name="T66" fmla="*/ 8 w 138"/>
                <a:gd name="T67" fmla="*/ 74 h 95"/>
                <a:gd name="T68" fmla="*/ 14 w 138"/>
                <a:gd name="T69" fmla="*/ 81 h 95"/>
                <a:gd name="T70" fmla="*/ 21 w 138"/>
                <a:gd name="T71" fmla="*/ 87 h 95"/>
                <a:gd name="T72" fmla="*/ 29 w 138"/>
                <a:gd name="T73" fmla="*/ 92 h 95"/>
                <a:gd name="T74" fmla="*/ 38 w 138"/>
                <a:gd name="T75" fmla="*/ 94 h 95"/>
                <a:gd name="T76" fmla="*/ 48 w 138"/>
                <a:gd name="T77" fmla="*/ 95 h 95"/>
                <a:gd name="T78" fmla="*/ 48 w 138"/>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48" y="95"/>
                  </a:moveTo>
                  <a:lnTo>
                    <a:pt x="91" y="95"/>
                  </a:lnTo>
                  <a:lnTo>
                    <a:pt x="91" y="95"/>
                  </a:lnTo>
                  <a:lnTo>
                    <a:pt x="101" y="94"/>
                  </a:lnTo>
                  <a:lnTo>
                    <a:pt x="109" y="92"/>
                  </a:lnTo>
                  <a:lnTo>
                    <a:pt x="118" y="87"/>
                  </a:lnTo>
                  <a:lnTo>
                    <a:pt x="125" y="81"/>
                  </a:lnTo>
                  <a:lnTo>
                    <a:pt x="130" y="74"/>
                  </a:lnTo>
                  <a:lnTo>
                    <a:pt x="135" y="66"/>
                  </a:lnTo>
                  <a:lnTo>
                    <a:pt x="138" y="57"/>
                  </a:lnTo>
                  <a:lnTo>
                    <a:pt x="138" y="48"/>
                  </a:lnTo>
                  <a:lnTo>
                    <a:pt x="138" y="48"/>
                  </a:lnTo>
                  <a:lnTo>
                    <a:pt x="138" y="38"/>
                  </a:lnTo>
                  <a:lnTo>
                    <a:pt x="135" y="29"/>
                  </a:lnTo>
                  <a:lnTo>
                    <a:pt x="130" y="21"/>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1"/>
                  </a:lnTo>
                  <a:lnTo>
                    <a:pt x="21" y="87"/>
                  </a:lnTo>
                  <a:lnTo>
                    <a:pt x="29" y="92"/>
                  </a:lnTo>
                  <a:lnTo>
                    <a:pt x="38" y="94"/>
                  </a:lnTo>
                  <a:lnTo>
                    <a:pt x="48" y="95"/>
                  </a:lnTo>
                  <a:lnTo>
                    <a:pt x="4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7" name="Freeform 99"/>
            <p:cNvSpPr>
              <a:spLocks/>
            </p:cNvSpPr>
            <p:nvPr/>
          </p:nvSpPr>
          <p:spPr bwMode="auto">
            <a:xfrm>
              <a:off x="5556250" y="2525713"/>
              <a:ext cx="33338" cy="71437"/>
            </a:xfrm>
            <a:custGeom>
              <a:avLst/>
              <a:gdLst>
                <a:gd name="T0" fmla="*/ 118 w 278"/>
                <a:gd name="T1" fmla="*/ 485 h 580"/>
                <a:gd name="T2" fmla="*/ 103 w 278"/>
                <a:gd name="T3" fmla="*/ 488 h 580"/>
                <a:gd name="T4" fmla="*/ 90 w 278"/>
                <a:gd name="T5" fmla="*/ 494 h 580"/>
                <a:gd name="T6" fmla="*/ 79 w 278"/>
                <a:gd name="T7" fmla="*/ 505 h 580"/>
                <a:gd name="T8" fmla="*/ 73 w 278"/>
                <a:gd name="T9" fmla="*/ 518 h 580"/>
                <a:gd name="T10" fmla="*/ 36 w 278"/>
                <a:gd name="T11" fmla="*/ 525 h 580"/>
                <a:gd name="T12" fmla="*/ 0 w 278"/>
                <a:gd name="T13" fmla="*/ 533 h 580"/>
                <a:gd name="T14" fmla="*/ 73 w 278"/>
                <a:gd name="T15" fmla="*/ 549 h 580"/>
                <a:gd name="T16" fmla="*/ 76 w 278"/>
                <a:gd name="T17" fmla="*/ 555 h 580"/>
                <a:gd name="T18" fmla="*/ 84 w 278"/>
                <a:gd name="T19" fmla="*/ 567 h 580"/>
                <a:gd name="T20" fmla="*/ 96 w 278"/>
                <a:gd name="T21" fmla="*/ 575 h 580"/>
                <a:gd name="T22" fmla="*/ 110 w 278"/>
                <a:gd name="T23" fmla="*/ 580 h 580"/>
                <a:gd name="T24" fmla="*/ 161 w 278"/>
                <a:gd name="T25" fmla="*/ 580 h 580"/>
                <a:gd name="T26" fmla="*/ 171 w 278"/>
                <a:gd name="T27" fmla="*/ 579 h 580"/>
                <a:gd name="T28" fmla="*/ 188 w 278"/>
                <a:gd name="T29" fmla="*/ 572 h 580"/>
                <a:gd name="T30" fmla="*/ 196 w 278"/>
                <a:gd name="T31" fmla="*/ 566 h 580"/>
                <a:gd name="T32" fmla="*/ 230 w 278"/>
                <a:gd name="T33" fmla="*/ 569 h 580"/>
                <a:gd name="T34" fmla="*/ 243 w 278"/>
                <a:gd name="T35" fmla="*/ 568 h 580"/>
                <a:gd name="T36" fmla="*/ 254 w 278"/>
                <a:gd name="T37" fmla="*/ 562 h 580"/>
                <a:gd name="T38" fmla="*/ 262 w 278"/>
                <a:gd name="T39" fmla="*/ 553 h 580"/>
                <a:gd name="T40" fmla="*/ 266 w 278"/>
                <a:gd name="T41" fmla="*/ 540 h 580"/>
                <a:gd name="T42" fmla="*/ 266 w 278"/>
                <a:gd name="T43" fmla="*/ 533 h 580"/>
                <a:gd name="T44" fmla="*/ 271 w 278"/>
                <a:gd name="T45" fmla="*/ 472 h 580"/>
                <a:gd name="T46" fmla="*/ 275 w 278"/>
                <a:gd name="T47" fmla="*/ 412 h 580"/>
                <a:gd name="T48" fmla="*/ 278 w 278"/>
                <a:gd name="T49" fmla="*/ 290 h 580"/>
                <a:gd name="T50" fmla="*/ 277 w 278"/>
                <a:gd name="T51" fmla="*/ 230 h 580"/>
                <a:gd name="T52" fmla="*/ 275 w 278"/>
                <a:gd name="T53" fmla="*/ 169 h 580"/>
                <a:gd name="T54" fmla="*/ 269 w 278"/>
                <a:gd name="T55" fmla="*/ 78 h 580"/>
                <a:gd name="T56" fmla="*/ 266 w 278"/>
                <a:gd name="T57" fmla="*/ 40 h 580"/>
                <a:gd name="T58" fmla="*/ 264 w 278"/>
                <a:gd name="T59" fmla="*/ 34 h 580"/>
                <a:gd name="T60" fmla="*/ 258 w 278"/>
                <a:gd name="T61" fmla="*/ 23 h 580"/>
                <a:gd name="T62" fmla="*/ 249 w 278"/>
                <a:gd name="T63" fmla="*/ 15 h 580"/>
                <a:gd name="T64" fmla="*/ 237 w 278"/>
                <a:gd name="T65" fmla="*/ 11 h 580"/>
                <a:gd name="T66" fmla="*/ 230 w 278"/>
                <a:gd name="T67" fmla="*/ 11 h 580"/>
                <a:gd name="T68" fmla="*/ 196 w 278"/>
                <a:gd name="T69" fmla="*/ 14 h 580"/>
                <a:gd name="T70" fmla="*/ 180 w 278"/>
                <a:gd name="T71" fmla="*/ 4 h 580"/>
                <a:gd name="T72" fmla="*/ 161 w 278"/>
                <a:gd name="T73" fmla="*/ 0 h 580"/>
                <a:gd name="T74" fmla="*/ 118 w 278"/>
                <a:gd name="T75" fmla="*/ 0 h 580"/>
                <a:gd name="T76" fmla="*/ 103 w 278"/>
                <a:gd name="T77" fmla="*/ 2 h 580"/>
                <a:gd name="T78" fmla="*/ 90 w 278"/>
                <a:gd name="T79" fmla="*/ 9 h 580"/>
                <a:gd name="T80" fmla="*/ 79 w 278"/>
                <a:gd name="T81" fmla="*/ 19 h 580"/>
                <a:gd name="T82" fmla="*/ 73 w 278"/>
                <a:gd name="T83" fmla="*/ 32 h 580"/>
                <a:gd name="T84" fmla="*/ 36 w 278"/>
                <a:gd name="T85" fmla="*/ 39 h 580"/>
                <a:gd name="T86" fmla="*/ 0 w 278"/>
                <a:gd name="T87" fmla="*/ 48 h 580"/>
                <a:gd name="T88" fmla="*/ 73 w 278"/>
                <a:gd name="T89" fmla="*/ 63 h 580"/>
                <a:gd name="T90" fmla="*/ 76 w 278"/>
                <a:gd name="T91" fmla="*/ 70 h 580"/>
                <a:gd name="T92" fmla="*/ 84 w 278"/>
                <a:gd name="T93" fmla="*/ 81 h 580"/>
                <a:gd name="T94" fmla="*/ 96 w 278"/>
                <a:gd name="T95" fmla="*/ 90 h 580"/>
                <a:gd name="T96" fmla="*/ 110 w 278"/>
                <a:gd name="T97" fmla="*/ 94 h 580"/>
                <a:gd name="T98" fmla="*/ 161 w 278"/>
                <a:gd name="T99" fmla="*/ 95 h 580"/>
                <a:gd name="T100" fmla="*/ 169 w 278"/>
                <a:gd name="T101" fmla="*/ 94 h 580"/>
                <a:gd name="T102" fmla="*/ 183 w 278"/>
                <a:gd name="T103" fmla="*/ 90 h 580"/>
                <a:gd name="T104" fmla="*/ 189 w 278"/>
                <a:gd name="T105" fmla="*/ 86 h 580"/>
                <a:gd name="T106" fmla="*/ 184 w 278"/>
                <a:gd name="T107" fmla="*/ 169 h 580"/>
                <a:gd name="T108" fmla="*/ 182 w 278"/>
                <a:gd name="T109" fmla="*/ 290 h 580"/>
                <a:gd name="T110" fmla="*/ 183 w 278"/>
                <a:gd name="T111" fmla="*/ 350 h 580"/>
                <a:gd name="T112" fmla="*/ 184 w 278"/>
                <a:gd name="T113" fmla="*/ 412 h 580"/>
                <a:gd name="T114" fmla="*/ 189 w 278"/>
                <a:gd name="T115" fmla="*/ 495 h 580"/>
                <a:gd name="T116" fmla="*/ 176 w 278"/>
                <a:gd name="T117" fmla="*/ 488 h 580"/>
                <a:gd name="T118" fmla="*/ 161 w 278"/>
                <a:gd name="T119" fmla="*/ 48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580">
                  <a:moveTo>
                    <a:pt x="118" y="485"/>
                  </a:moveTo>
                  <a:lnTo>
                    <a:pt x="118" y="485"/>
                  </a:lnTo>
                  <a:lnTo>
                    <a:pt x="110" y="486"/>
                  </a:lnTo>
                  <a:lnTo>
                    <a:pt x="103" y="488"/>
                  </a:lnTo>
                  <a:lnTo>
                    <a:pt x="96" y="490"/>
                  </a:lnTo>
                  <a:lnTo>
                    <a:pt x="90" y="494"/>
                  </a:lnTo>
                  <a:lnTo>
                    <a:pt x="84" y="499"/>
                  </a:lnTo>
                  <a:lnTo>
                    <a:pt x="79" y="505"/>
                  </a:lnTo>
                  <a:lnTo>
                    <a:pt x="75" y="511"/>
                  </a:lnTo>
                  <a:lnTo>
                    <a:pt x="73" y="518"/>
                  </a:lnTo>
                  <a:lnTo>
                    <a:pt x="73" y="518"/>
                  </a:lnTo>
                  <a:lnTo>
                    <a:pt x="36" y="525"/>
                  </a:lnTo>
                  <a:lnTo>
                    <a:pt x="0" y="533"/>
                  </a:lnTo>
                  <a:lnTo>
                    <a:pt x="0" y="533"/>
                  </a:lnTo>
                  <a:lnTo>
                    <a:pt x="36" y="541"/>
                  </a:lnTo>
                  <a:lnTo>
                    <a:pt x="73" y="549"/>
                  </a:lnTo>
                  <a:lnTo>
                    <a:pt x="73" y="549"/>
                  </a:lnTo>
                  <a:lnTo>
                    <a:pt x="76" y="555"/>
                  </a:lnTo>
                  <a:lnTo>
                    <a:pt x="80" y="561"/>
                  </a:lnTo>
                  <a:lnTo>
                    <a:pt x="84" y="567"/>
                  </a:lnTo>
                  <a:lnTo>
                    <a:pt x="90" y="571"/>
                  </a:lnTo>
                  <a:lnTo>
                    <a:pt x="96" y="575"/>
                  </a:lnTo>
                  <a:lnTo>
                    <a:pt x="103" y="578"/>
                  </a:lnTo>
                  <a:lnTo>
                    <a:pt x="110" y="580"/>
                  </a:lnTo>
                  <a:lnTo>
                    <a:pt x="118" y="580"/>
                  </a:lnTo>
                  <a:lnTo>
                    <a:pt x="161" y="580"/>
                  </a:lnTo>
                  <a:lnTo>
                    <a:pt x="161" y="580"/>
                  </a:lnTo>
                  <a:lnTo>
                    <a:pt x="171" y="579"/>
                  </a:lnTo>
                  <a:lnTo>
                    <a:pt x="180" y="576"/>
                  </a:lnTo>
                  <a:lnTo>
                    <a:pt x="188" y="572"/>
                  </a:lnTo>
                  <a:lnTo>
                    <a:pt x="196" y="566"/>
                  </a:lnTo>
                  <a:lnTo>
                    <a:pt x="196" y="566"/>
                  </a:lnTo>
                  <a:lnTo>
                    <a:pt x="230" y="569"/>
                  </a:lnTo>
                  <a:lnTo>
                    <a:pt x="230" y="569"/>
                  </a:lnTo>
                  <a:lnTo>
                    <a:pt x="237" y="569"/>
                  </a:lnTo>
                  <a:lnTo>
                    <a:pt x="243" y="568"/>
                  </a:lnTo>
                  <a:lnTo>
                    <a:pt x="249" y="566"/>
                  </a:lnTo>
                  <a:lnTo>
                    <a:pt x="254" y="562"/>
                  </a:lnTo>
                  <a:lnTo>
                    <a:pt x="258" y="558"/>
                  </a:lnTo>
                  <a:lnTo>
                    <a:pt x="262" y="553"/>
                  </a:lnTo>
                  <a:lnTo>
                    <a:pt x="264" y="547"/>
                  </a:lnTo>
                  <a:lnTo>
                    <a:pt x="266" y="540"/>
                  </a:lnTo>
                  <a:lnTo>
                    <a:pt x="266" y="533"/>
                  </a:lnTo>
                  <a:lnTo>
                    <a:pt x="266" y="533"/>
                  </a:lnTo>
                  <a:lnTo>
                    <a:pt x="269" y="503"/>
                  </a:lnTo>
                  <a:lnTo>
                    <a:pt x="271" y="472"/>
                  </a:lnTo>
                  <a:lnTo>
                    <a:pt x="275" y="412"/>
                  </a:lnTo>
                  <a:lnTo>
                    <a:pt x="275" y="412"/>
                  </a:lnTo>
                  <a:lnTo>
                    <a:pt x="277" y="350"/>
                  </a:lnTo>
                  <a:lnTo>
                    <a:pt x="278" y="290"/>
                  </a:lnTo>
                  <a:lnTo>
                    <a:pt x="278" y="290"/>
                  </a:lnTo>
                  <a:lnTo>
                    <a:pt x="277" y="230"/>
                  </a:lnTo>
                  <a:lnTo>
                    <a:pt x="275" y="169"/>
                  </a:lnTo>
                  <a:lnTo>
                    <a:pt x="275" y="169"/>
                  </a:lnTo>
                  <a:lnTo>
                    <a:pt x="272" y="109"/>
                  </a:lnTo>
                  <a:lnTo>
                    <a:pt x="269" y="78"/>
                  </a:lnTo>
                  <a:lnTo>
                    <a:pt x="267" y="47"/>
                  </a:lnTo>
                  <a:lnTo>
                    <a:pt x="266" y="40"/>
                  </a:lnTo>
                  <a:lnTo>
                    <a:pt x="266" y="40"/>
                  </a:lnTo>
                  <a:lnTo>
                    <a:pt x="264" y="34"/>
                  </a:lnTo>
                  <a:lnTo>
                    <a:pt x="262" y="28"/>
                  </a:lnTo>
                  <a:lnTo>
                    <a:pt x="258" y="23"/>
                  </a:lnTo>
                  <a:lnTo>
                    <a:pt x="254" y="18"/>
                  </a:lnTo>
                  <a:lnTo>
                    <a:pt x="249" y="15"/>
                  </a:lnTo>
                  <a:lnTo>
                    <a:pt x="243" y="12"/>
                  </a:lnTo>
                  <a:lnTo>
                    <a:pt x="237" y="11"/>
                  </a:lnTo>
                  <a:lnTo>
                    <a:pt x="230" y="11"/>
                  </a:lnTo>
                  <a:lnTo>
                    <a:pt x="230" y="11"/>
                  </a:lnTo>
                  <a:lnTo>
                    <a:pt x="196" y="14"/>
                  </a:lnTo>
                  <a:lnTo>
                    <a:pt x="196" y="14"/>
                  </a:lnTo>
                  <a:lnTo>
                    <a:pt x="188" y="8"/>
                  </a:lnTo>
                  <a:lnTo>
                    <a:pt x="180" y="4"/>
                  </a:lnTo>
                  <a:lnTo>
                    <a:pt x="171" y="1"/>
                  </a:lnTo>
                  <a:lnTo>
                    <a:pt x="161" y="0"/>
                  </a:lnTo>
                  <a:lnTo>
                    <a:pt x="118" y="0"/>
                  </a:lnTo>
                  <a:lnTo>
                    <a:pt x="118" y="0"/>
                  </a:lnTo>
                  <a:lnTo>
                    <a:pt x="110" y="1"/>
                  </a:lnTo>
                  <a:lnTo>
                    <a:pt x="103" y="2"/>
                  </a:lnTo>
                  <a:lnTo>
                    <a:pt x="96" y="5"/>
                  </a:lnTo>
                  <a:lnTo>
                    <a:pt x="90" y="9"/>
                  </a:lnTo>
                  <a:lnTo>
                    <a:pt x="84" y="14"/>
                  </a:lnTo>
                  <a:lnTo>
                    <a:pt x="79" y="19"/>
                  </a:lnTo>
                  <a:lnTo>
                    <a:pt x="76" y="25"/>
                  </a:lnTo>
                  <a:lnTo>
                    <a:pt x="73" y="32"/>
                  </a:lnTo>
                  <a:lnTo>
                    <a:pt x="73" y="32"/>
                  </a:lnTo>
                  <a:lnTo>
                    <a:pt x="36" y="39"/>
                  </a:lnTo>
                  <a:lnTo>
                    <a:pt x="0" y="48"/>
                  </a:lnTo>
                  <a:lnTo>
                    <a:pt x="0" y="48"/>
                  </a:lnTo>
                  <a:lnTo>
                    <a:pt x="36" y="56"/>
                  </a:lnTo>
                  <a:lnTo>
                    <a:pt x="73" y="63"/>
                  </a:lnTo>
                  <a:lnTo>
                    <a:pt x="73" y="63"/>
                  </a:lnTo>
                  <a:lnTo>
                    <a:pt x="76" y="70"/>
                  </a:lnTo>
                  <a:lnTo>
                    <a:pt x="80" y="76"/>
                  </a:lnTo>
                  <a:lnTo>
                    <a:pt x="84" y="81"/>
                  </a:lnTo>
                  <a:lnTo>
                    <a:pt x="90" y="86"/>
                  </a:lnTo>
                  <a:lnTo>
                    <a:pt x="96" y="90"/>
                  </a:lnTo>
                  <a:lnTo>
                    <a:pt x="103" y="93"/>
                  </a:lnTo>
                  <a:lnTo>
                    <a:pt x="110" y="94"/>
                  </a:lnTo>
                  <a:lnTo>
                    <a:pt x="118" y="95"/>
                  </a:lnTo>
                  <a:lnTo>
                    <a:pt x="161" y="95"/>
                  </a:lnTo>
                  <a:lnTo>
                    <a:pt x="161" y="95"/>
                  </a:lnTo>
                  <a:lnTo>
                    <a:pt x="169" y="94"/>
                  </a:lnTo>
                  <a:lnTo>
                    <a:pt x="176" y="93"/>
                  </a:lnTo>
                  <a:lnTo>
                    <a:pt x="183" y="90"/>
                  </a:lnTo>
                  <a:lnTo>
                    <a:pt x="189" y="86"/>
                  </a:lnTo>
                  <a:lnTo>
                    <a:pt x="189" y="86"/>
                  </a:lnTo>
                  <a:lnTo>
                    <a:pt x="184" y="169"/>
                  </a:lnTo>
                  <a:lnTo>
                    <a:pt x="184" y="169"/>
                  </a:lnTo>
                  <a:lnTo>
                    <a:pt x="183" y="230"/>
                  </a:lnTo>
                  <a:lnTo>
                    <a:pt x="182" y="290"/>
                  </a:lnTo>
                  <a:lnTo>
                    <a:pt x="182" y="290"/>
                  </a:lnTo>
                  <a:lnTo>
                    <a:pt x="183" y="350"/>
                  </a:lnTo>
                  <a:lnTo>
                    <a:pt x="184" y="412"/>
                  </a:lnTo>
                  <a:lnTo>
                    <a:pt x="184" y="412"/>
                  </a:lnTo>
                  <a:lnTo>
                    <a:pt x="189" y="495"/>
                  </a:lnTo>
                  <a:lnTo>
                    <a:pt x="189" y="495"/>
                  </a:lnTo>
                  <a:lnTo>
                    <a:pt x="183" y="491"/>
                  </a:lnTo>
                  <a:lnTo>
                    <a:pt x="176" y="488"/>
                  </a:lnTo>
                  <a:lnTo>
                    <a:pt x="169" y="486"/>
                  </a:lnTo>
                  <a:lnTo>
                    <a:pt x="161" y="485"/>
                  </a:lnTo>
                  <a:lnTo>
                    <a:pt x="11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 name="Freeform 100"/>
            <p:cNvSpPr>
              <a:spLocks/>
            </p:cNvSpPr>
            <p:nvPr/>
          </p:nvSpPr>
          <p:spPr bwMode="auto">
            <a:xfrm>
              <a:off x="5449888" y="2586038"/>
              <a:ext cx="17463" cy="11112"/>
            </a:xfrm>
            <a:custGeom>
              <a:avLst/>
              <a:gdLst>
                <a:gd name="T0" fmla="*/ 49 w 140"/>
                <a:gd name="T1" fmla="*/ 95 h 95"/>
                <a:gd name="T2" fmla="*/ 92 w 140"/>
                <a:gd name="T3" fmla="*/ 95 h 95"/>
                <a:gd name="T4" fmla="*/ 92 w 140"/>
                <a:gd name="T5" fmla="*/ 95 h 95"/>
                <a:gd name="T6" fmla="*/ 102 w 140"/>
                <a:gd name="T7" fmla="*/ 94 h 95"/>
                <a:gd name="T8" fmla="*/ 111 w 140"/>
                <a:gd name="T9" fmla="*/ 92 h 95"/>
                <a:gd name="T10" fmla="*/ 119 w 140"/>
                <a:gd name="T11" fmla="*/ 87 h 95"/>
                <a:gd name="T12" fmla="*/ 126 w 140"/>
                <a:gd name="T13" fmla="*/ 81 h 95"/>
                <a:gd name="T14" fmla="*/ 131 w 140"/>
                <a:gd name="T15" fmla="*/ 74 h 95"/>
                <a:gd name="T16" fmla="*/ 136 w 140"/>
                <a:gd name="T17" fmla="*/ 66 h 95"/>
                <a:gd name="T18" fmla="*/ 139 w 140"/>
                <a:gd name="T19" fmla="*/ 57 h 95"/>
                <a:gd name="T20" fmla="*/ 140 w 140"/>
                <a:gd name="T21" fmla="*/ 48 h 95"/>
                <a:gd name="T22" fmla="*/ 140 w 140"/>
                <a:gd name="T23" fmla="*/ 48 h 95"/>
                <a:gd name="T24" fmla="*/ 139 w 140"/>
                <a:gd name="T25" fmla="*/ 38 h 95"/>
                <a:gd name="T26" fmla="*/ 136 w 140"/>
                <a:gd name="T27" fmla="*/ 29 h 95"/>
                <a:gd name="T28" fmla="*/ 131 w 140"/>
                <a:gd name="T29" fmla="*/ 21 h 95"/>
                <a:gd name="T30" fmla="*/ 126 w 140"/>
                <a:gd name="T31" fmla="*/ 14 h 95"/>
                <a:gd name="T32" fmla="*/ 119 w 140"/>
                <a:gd name="T33" fmla="*/ 8 h 95"/>
                <a:gd name="T34" fmla="*/ 111 w 140"/>
                <a:gd name="T35" fmla="*/ 4 h 95"/>
                <a:gd name="T36" fmla="*/ 102 w 140"/>
                <a:gd name="T37" fmla="*/ 1 h 95"/>
                <a:gd name="T38" fmla="*/ 92 w 140"/>
                <a:gd name="T39" fmla="*/ 0 h 95"/>
                <a:gd name="T40" fmla="*/ 49 w 140"/>
                <a:gd name="T41" fmla="*/ 0 h 95"/>
                <a:gd name="T42" fmla="*/ 49 w 140"/>
                <a:gd name="T43" fmla="*/ 0 h 95"/>
                <a:gd name="T44" fmla="*/ 39 w 140"/>
                <a:gd name="T45" fmla="*/ 1 h 95"/>
                <a:gd name="T46" fmla="*/ 30 w 140"/>
                <a:gd name="T47" fmla="*/ 4 h 95"/>
                <a:gd name="T48" fmla="*/ 22 w 140"/>
                <a:gd name="T49" fmla="*/ 8 h 95"/>
                <a:gd name="T50" fmla="*/ 15 w 140"/>
                <a:gd name="T51" fmla="*/ 14 h 95"/>
                <a:gd name="T52" fmla="*/ 8 w 140"/>
                <a:gd name="T53" fmla="*/ 21 h 95"/>
                <a:gd name="T54" fmla="*/ 4 w 140"/>
                <a:gd name="T55" fmla="*/ 29 h 95"/>
                <a:gd name="T56" fmla="*/ 1 w 140"/>
                <a:gd name="T57" fmla="*/ 38 h 95"/>
                <a:gd name="T58" fmla="*/ 0 w 140"/>
                <a:gd name="T59" fmla="*/ 48 h 95"/>
                <a:gd name="T60" fmla="*/ 0 w 140"/>
                <a:gd name="T61" fmla="*/ 48 h 95"/>
                <a:gd name="T62" fmla="*/ 1 w 140"/>
                <a:gd name="T63" fmla="*/ 57 h 95"/>
                <a:gd name="T64" fmla="*/ 4 w 140"/>
                <a:gd name="T65" fmla="*/ 66 h 95"/>
                <a:gd name="T66" fmla="*/ 8 w 140"/>
                <a:gd name="T67" fmla="*/ 74 h 95"/>
                <a:gd name="T68" fmla="*/ 15 w 140"/>
                <a:gd name="T69" fmla="*/ 81 h 95"/>
                <a:gd name="T70" fmla="*/ 22 w 140"/>
                <a:gd name="T71" fmla="*/ 87 h 95"/>
                <a:gd name="T72" fmla="*/ 30 w 140"/>
                <a:gd name="T73" fmla="*/ 92 h 95"/>
                <a:gd name="T74" fmla="*/ 39 w 140"/>
                <a:gd name="T75" fmla="*/ 94 h 95"/>
                <a:gd name="T76" fmla="*/ 49 w 140"/>
                <a:gd name="T77" fmla="*/ 95 h 95"/>
                <a:gd name="T78" fmla="*/ 49 w 140"/>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49" y="95"/>
                  </a:moveTo>
                  <a:lnTo>
                    <a:pt x="92" y="95"/>
                  </a:lnTo>
                  <a:lnTo>
                    <a:pt x="92" y="95"/>
                  </a:lnTo>
                  <a:lnTo>
                    <a:pt x="102" y="94"/>
                  </a:lnTo>
                  <a:lnTo>
                    <a:pt x="111" y="92"/>
                  </a:lnTo>
                  <a:lnTo>
                    <a:pt x="119" y="87"/>
                  </a:lnTo>
                  <a:lnTo>
                    <a:pt x="126" y="81"/>
                  </a:lnTo>
                  <a:lnTo>
                    <a:pt x="131" y="74"/>
                  </a:lnTo>
                  <a:lnTo>
                    <a:pt x="136" y="66"/>
                  </a:lnTo>
                  <a:lnTo>
                    <a:pt x="139" y="57"/>
                  </a:lnTo>
                  <a:lnTo>
                    <a:pt x="140" y="48"/>
                  </a:lnTo>
                  <a:lnTo>
                    <a:pt x="140" y="48"/>
                  </a:lnTo>
                  <a:lnTo>
                    <a:pt x="139" y="38"/>
                  </a:lnTo>
                  <a:lnTo>
                    <a:pt x="136" y="29"/>
                  </a:lnTo>
                  <a:lnTo>
                    <a:pt x="131" y="21"/>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1"/>
                  </a:lnTo>
                  <a:lnTo>
                    <a:pt x="4" y="29"/>
                  </a:lnTo>
                  <a:lnTo>
                    <a:pt x="1" y="38"/>
                  </a:lnTo>
                  <a:lnTo>
                    <a:pt x="0" y="48"/>
                  </a:lnTo>
                  <a:lnTo>
                    <a:pt x="0" y="48"/>
                  </a:lnTo>
                  <a:lnTo>
                    <a:pt x="1" y="57"/>
                  </a:lnTo>
                  <a:lnTo>
                    <a:pt x="4" y="66"/>
                  </a:lnTo>
                  <a:lnTo>
                    <a:pt x="8" y="74"/>
                  </a:lnTo>
                  <a:lnTo>
                    <a:pt x="15" y="81"/>
                  </a:lnTo>
                  <a:lnTo>
                    <a:pt x="22" y="87"/>
                  </a:lnTo>
                  <a:lnTo>
                    <a:pt x="30" y="92"/>
                  </a:lnTo>
                  <a:lnTo>
                    <a:pt x="39" y="94"/>
                  </a:lnTo>
                  <a:lnTo>
                    <a:pt x="49" y="95"/>
                  </a:lnTo>
                  <a:lnTo>
                    <a:pt x="4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9" name="Freeform 101"/>
            <p:cNvSpPr>
              <a:spLocks/>
            </p:cNvSpPr>
            <p:nvPr/>
          </p:nvSpPr>
          <p:spPr bwMode="auto">
            <a:xfrm>
              <a:off x="5535613" y="2586038"/>
              <a:ext cx="17463" cy="11112"/>
            </a:xfrm>
            <a:custGeom>
              <a:avLst/>
              <a:gdLst>
                <a:gd name="T0" fmla="*/ 47 w 139"/>
                <a:gd name="T1" fmla="*/ 95 h 95"/>
                <a:gd name="T2" fmla="*/ 91 w 139"/>
                <a:gd name="T3" fmla="*/ 95 h 95"/>
                <a:gd name="T4" fmla="*/ 91 w 139"/>
                <a:gd name="T5" fmla="*/ 95 h 95"/>
                <a:gd name="T6" fmla="*/ 101 w 139"/>
                <a:gd name="T7" fmla="*/ 94 h 95"/>
                <a:gd name="T8" fmla="*/ 110 w 139"/>
                <a:gd name="T9" fmla="*/ 92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8 h 95"/>
                <a:gd name="T22" fmla="*/ 139 w 139"/>
                <a:gd name="T23" fmla="*/ 48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1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8 h 95"/>
                <a:gd name="T60" fmla="*/ 0 w 139"/>
                <a:gd name="T61" fmla="*/ 48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2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1" y="95"/>
                  </a:lnTo>
                  <a:lnTo>
                    <a:pt x="91"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1"/>
                  </a:lnTo>
                  <a:lnTo>
                    <a:pt x="21" y="87"/>
                  </a:lnTo>
                  <a:lnTo>
                    <a:pt x="29" y="92"/>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0" name="Freeform 102"/>
            <p:cNvSpPr>
              <a:spLocks/>
            </p:cNvSpPr>
            <p:nvPr/>
          </p:nvSpPr>
          <p:spPr bwMode="auto">
            <a:xfrm>
              <a:off x="5478463" y="2586038"/>
              <a:ext cx="17463" cy="11112"/>
            </a:xfrm>
            <a:custGeom>
              <a:avLst/>
              <a:gdLst>
                <a:gd name="T0" fmla="*/ 47 w 139"/>
                <a:gd name="T1" fmla="*/ 95 h 95"/>
                <a:gd name="T2" fmla="*/ 92 w 139"/>
                <a:gd name="T3" fmla="*/ 95 h 95"/>
                <a:gd name="T4" fmla="*/ 92 w 139"/>
                <a:gd name="T5" fmla="*/ 95 h 95"/>
                <a:gd name="T6" fmla="*/ 101 w 139"/>
                <a:gd name="T7" fmla="*/ 94 h 95"/>
                <a:gd name="T8" fmla="*/ 110 w 139"/>
                <a:gd name="T9" fmla="*/ 92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8 h 95"/>
                <a:gd name="T22" fmla="*/ 139 w 139"/>
                <a:gd name="T23" fmla="*/ 48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2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8 h 95"/>
                <a:gd name="T60" fmla="*/ 0 w 139"/>
                <a:gd name="T61" fmla="*/ 48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2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2" y="95"/>
                  </a:lnTo>
                  <a:lnTo>
                    <a:pt x="92"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1"/>
                  </a:lnTo>
                  <a:lnTo>
                    <a:pt x="21" y="87"/>
                  </a:lnTo>
                  <a:lnTo>
                    <a:pt x="29" y="92"/>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1" name="Freeform 103"/>
            <p:cNvSpPr>
              <a:spLocks/>
            </p:cNvSpPr>
            <p:nvPr/>
          </p:nvSpPr>
          <p:spPr bwMode="auto">
            <a:xfrm>
              <a:off x="5421313" y="2586038"/>
              <a:ext cx="17463" cy="11112"/>
            </a:xfrm>
            <a:custGeom>
              <a:avLst/>
              <a:gdLst>
                <a:gd name="T0" fmla="*/ 91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4 w 139"/>
                <a:gd name="T17" fmla="*/ 29 h 95"/>
                <a:gd name="T18" fmla="*/ 1 w 139"/>
                <a:gd name="T19" fmla="*/ 38 h 95"/>
                <a:gd name="T20" fmla="*/ 0 w 139"/>
                <a:gd name="T21" fmla="*/ 48 h 95"/>
                <a:gd name="T22" fmla="*/ 0 w 139"/>
                <a:gd name="T23" fmla="*/ 48 h 95"/>
                <a:gd name="T24" fmla="*/ 1 w 139"/>
                <a:gd name="T25" fmla="*/ 57 h 95"/>
                <a:gd name="T26" fmla="*/ 4 w 139"/>
                <a:gd name="T27" fmla="*/ 66 h 95"/>
                <a:gd name="T28" fmla="*/ 8 w 139"/>
                <a:gd name="T29" fmla="*/ 74 h 95"/>
                <a:gd name="T30" fmla="*/ 14 w 139"/>
                <a:gd name="T31" fmla="*/ 81 h 95"/>
                <a:gd name="T32" fmla="*/ 21 w 139"/>
                <a:gd name="T33" fmla="*/ 87 h 95"/>
                <a:gd name="T34" fmla="*/ 29 w 139"/>
                <a:gd name="T35" fmla="*/ 92 h 95"/>
                <a:gd name="T36" fmla="*/ 38 w 139"/>
                <a:gd name="T37" fmla="*/ 94 h 95"/>
                <a:gd name="T38" fmla="*/ 47 w 139"/>
                <a:gd name="T39" fmla="*/ 95 h 95"/>
                <a:gd name="T40" fmla="*/ 91 w 139"/>
                <a:gd name="T41" fmla="*/ 95 h 95"/>
                <a:gd name="T42" fmla="*/ 91 w 139"/>
                <a:gd name="T43" fmla="*/ 95 h 95"/>
                <a:gd name="T44" fmla="*/ 101 w 139"/>
                <a:gd name="T45" fmla="*/ 94 h 95"/>
                <a:gd name="T46" fmla="*/ 110 w 139"/>
                <a:gd name="T47" fmla="*/ 92 h 95"/>
                <a:gd name="T48" fmla="*/ 118 w 139"/>
                <a:gd name="T49" fmla="*/ 87 h 95"/>
                <a:gd name="T50" fmla="*/ 125 w 139"/>
                <a:gd name="T51" fmla="*/ 81 h 95"/>
                <a:gd name="T52" fmla="*/ 131 w 139"/>
                <a:gd name="T53" fmla="*/ 74 h 95"/>
                <a:gd name="T54" fmla="*/ 135 w 139"/>
                <a:gd name="T55" fmla="*/ 66 h 95"/>
                <a:gd name="T56" fmla="*/ 138 w 139"/>
                <a:gd name="T57" fmla="*/ 57 h 95"/>
                <a:gd name="T58" fmla="*/ 139 w 139"/>
                <a:gd name="T59" fmla="*/ 48 h 95"/>
                <a:gd name="T60" fmla="*/ 139 w 139"/>
                <a:gd name="T61" fmla="*/ 48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1 w 139"/>
                <a:gd name="T77" fmla="*/ 0 h 95"/>
                <a:gd name="T78" fmla="*/ 91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1" y="0"/>
                  </a:moveTo>
                  <a:lnTo>
                    <a:pt x="47" y="0"/>
                  </a:lnTo>
                  <a:lnTo>
                    <a:pt x="47"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1"/>
                  </a:lnTo>
                  <a:lnTo>
                    <a:pt x="21" y="87"/>
                  </a:lnTo>
                  <a:lnTo>
                    <a:pt x="29" y="92"/>
                  </a:lnTo>
                  <a:lnTo>
                    <a:pt x="38" y="94"/>
                  </a:lnTo>
                  <a:lnTo>
                    <a:pt x="47" y="95"/>
                  </a:lnTo>
                  <a:lnTo>
                    <a:pt x="91" y="95"/>
                  </a:lnTo>
                  <a:lnTo>
                    <a:pt x="91"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2" name="Freeform 104"/>
            <p:cNvSpPr>
              <a:spLocks/>
            </p:cNvSpPr>
            <p:nvPr/>
          </p:nvSpPr>
          <p:spPr bwMode="auto">
            <a:xfrm>
              <a:off x="5449888" y="3141663"/>
              <a:ext cx="17463" cy="11112"/>
            </a:xfrm>
            <a:custGeom>
              <a:avLst/>
              <a:gdLst>
                <a:gd name="T0" fmla="*/ 92 w 140"/>
                <a:gd name="T1" fmla="*/ 0 h 96"/>
                <a:gd name="T2" fmla="*/ 49 w 140"/>
                <a:gd name="T3" fmla="*/ 0 h 96"/>
                <a:gd name="T4" fmla="*/ 49 w 140"/>
                <a:gd name="T5" fmla="*/ 0 h 96"/>
                <a:gd name="T6" fmla="*/ 39 w 140"/>
                <a:gd name="T7" fmla="*/ 1 h 96"/>
                <a:gd name="T8" fmla="*/ 30 w 140"/>
                <a:gd name="T9" fmla="*/ 4 h 96"/>
                <a:gd name="T10" fmla="*/ 22 w 140"/>
                <a:gd name="T11" fmla="*/ 8 h 96"/>
                <a:gd name="T12" fmla="*/ 15 w 140"/>
                <a:gd name="T13" fmla="*/ 14 h 96"/>
                <a:gd name="T14" fmla="*/ 8 w 140"/>
                <a:gd name="T15" fmla="*/ 21 h 96"/>
                <a:gd name="T16" fmla="*/ 4 w 140"/>
                <a:gd name="T17" fmla="*/ 29 h 96"/>
                <a:gd name="T18" fmla="*/ 1 w 140"/>
                <a:gd name="T19" fmla="*/ 39 h 96"/>
                <a:gd name="T20" fmla="*/ 0 w 140"/>
                <a:gd name="T21" fmla="*/ 49 h 96"/>
                <a:gd name="T22" fmla="*/ 0 w 140"/>
                <a:gd name="T23" fmla="*/ 49 h 96"/>
                <a:gd name="T24" fmla="*/ 1 w 140"/>
                <a:gd name="T25" fmla="*/ 58 h 96"/>
                <a:gd name="T26" fmla="*/ 4 w 140"/>
                <a:gd name="T27" fmla="*/ 67 h 96"/>
                <a:gd name="T28" fmla="*/ 8 w 140"/>
                <a:gd name="T29" fmla="*/ 75 h 96"/>
                <a:gd name="T30" fmla="*/ 15 w 140"/>
                <a:gd name="T31" fmla="*/ 82 h 96"/>
                <a:gd name="T32" fmla="*/ 22 w 140"/>
                <a:gd name="T33" fmla="*/ 88 h 96"/>
                <a:gd name="T34" fmla="*/ 30 w 140"/>
                <a:gd name="T35" fmla="*/ 93 h 96"/>
                <a:gd name="T36" fmla="*/ 39 w 140"/>
                <a:gd name="T37" fmla="*/ 95 h 96"/>
                <a:gd name="T38" fmla="*/ 49 w 140"/>
                <a:gd name="T39" fmla="*/ 96 h 96"/>
                <a:gd name="T40" fmla="*/ 92 w 140"/>
                <a:gd name="T41" fmla="*/ 96 h 96"/>
                <a:gd name="T42" fmla="*/ 92 w 140"/>
                <a:gd name="T43" fmla="*/ 96 h 96"/>
                <a:gd name="T44" fmla="*/ 102 w 140"/>
                <a:gd name="T45" fmla="*/ 95 h 96"/>
                <a:gd name="T46" fmla="*/ 111 w 140"/>
                <a:gd name="T47" fmla="*/ 93 h 96"/>
                <a:gd name="T48" fmla="*/ 119 w 140"/>
                <a:gd name="T49" fmla="*/ 88 h 96"/>
                <a:gd name="T50" fmla="*/ 126 w 140"/>
                <a:gd name="T51" fmla="*/ 82 h 96"/>
                <a:gd name="T52" fmla="*/ 131 w 140"/>
                <a:gd name="T53" fmla="*/ 75 h 96"/>
                <a:gd name="T54" fmla="*/ 136 w 140"/>
                <a:gd name="T55" fmla="*/ 67 h 96"/>
                <a:gd name="T56" fmla="*/ 139 w 140"/>
                <a:gd name="T57" fmla="*/ 58 h 96"/>
                <a:gd name="T58" fmla="*/ 140 w 140"/>
                <a:gd name="T59" fmla="*/ 49 h 96"/>
                <a:gd name="T60" fmla="*/ 140 w 140"/>
                <a:gd name="T61" fmla="*/ 49 h 96"/>
                <a:gd name="T62" fmla="*/ 139 w 140"/>
                <a:gd name="T63" fmla="*/ 39 h 96"/>
                <a:gd name="T64" fmla="*/ 136 w 140"/>
                <a:gd name="T65" fmla="*/ 29 h 96"/>
                <a:gd name="T66" fmla="*/ 131 w 140"/>
                <a:gd name="T67" fmla="*/ 21 h 96"/>
                <a:gd name="T68" fmla="*/ 126 w 140"/>
                <a:gd name="T69" fmla="*/ 14 h 96"/>
                <a:gd name="T70" fmla="*/ 119 w 140"/>
                <a:gd name="T71" fmla="*/ 8 h 96"/>
                <a:gd name="T72" fmla="*/ 111 w 140"/>
                <a:gd name="T73" fmla="*/ 4 h 96"/>
                <a:gd name="T74" fmla="*/ 102 w 140"/>
                <a:gd name="T75" fmla="*/ 1 h 96"/>
                <a:gd name="T76" fmla="*/ 92 w 140"/>
                <a:gd name="T77" fmla="*/ 0 h 96"/>
                <a:gd name="T78" fmla="*/ 92 w 140"/>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92" y="0"/>
                  </a:moveTo>
                  <a:lnTo>
                    <a:pt x="49" y="0"/>
                  </a:lnTo>
                  <a:lnTo>
                    <a:pt x="49" y="0"/>
                  </a:lnTo>
                  <a:lnTo>
                    <a:pt x="39" y="1"/>
                  </a:lnTo>
                  <a:lnTo>
                    <a:pt x="30" y="4"/>
                  </a:lnTo>
                  <a:lnTo>
                    <a:pt x="22" y="8"/>
                  </a:lnTo>
                  <a:lnTo>
                    <a:pt x="15" y="14"/>
                  </a:lnTo>
                  <a:lnTo>
                    <a:pt x="8" y="21"/>
                  </a:lnTo>
                  <a:lnTo>
                    <a:pt x="4" y="29"/>
                  </a:lnTo>
                  <a:lnTo>
                    <a:pt x="1" y="39"/>
                  </a:lnTo>
                  <a:lnTo>
                    <a:pt x="0" y="49"/>
                  </a:lnTo>
                  <a:lnTo>
                    <a:pt x="0" y="49"/>
                  </a:lnTo>
                  <a:lnTo>
                    <a:pt x="1" y="58"/>
                  </a:lnTo>
                  <a:lnTo>
                    <a:pt x="4" y="67"/>
                  </a:lnTo>
                  <a:lnTo>
                    <a:pt x="8" y="75"/>
                  </a:lnTo>
                  <a:lnTo>
                    <a:pt x="15" y="82"/>
                  </a:lnTo>
                  <a:lnTo>
                    <a:pt x="22" y="88"/>
                  </a:lnTo>
                  <a:lnTo>
                    <a:pt x="30" y="93"/>
                  </a:lnTo>
                  <a:lnTo>
                    <a:pt x="39" y="95"/>
                  </a:lnTo>
                  <a:lnTo>
                    <a:pt x="49" y="96"/>
                  </a:lnTo>
                  <a:lnTo>
                    <a:pt x="92" y="96"/>
                  </a:lnTo>
                  <a:lnTo>
                    <a:pt x="92" y="96"/>
                  </a:lnTo>
                  <a:lnTo>
                    <a:pt x="102" y="95"/>
                  </a:lnTo>
                  <a:lnTo>
                    <a:pt x="111" y="93"/>
                  </a:lnTo>
                  <a:lnTo>
                    <a:pt x="119" y="88"/>
                  </a:lnTo>
                  <a:lnTo>
                    <a:pt x="126" y="82"/>
                  </a:lnTo>
                  <a:lnTo>
                    <a:pt x="131" y="75"/>
                  </a:lnTo>
                  <a:lnTo>
                    <a:pt x="136" y="67"/>
                  </a:lnTo>
                  <a:lnTo>
                    <a:pt x="139" y="58"/>
                  </a:lnTo>
                  <a:lnTo>
                    <a:pt x="140" y="49"/>
                  </a:lnTo>
                  <a:lnTo>
                    <a:pt x="140" y="49"/>
                  </a:lnTo>
                  <a:lnTo>
                    <a:pt x="139" y="39"/>
                  </a:lnTo>
                  <a:lnTo>
                    <a:pt x="136" y="29"/>
                  </a:lnTo>
                  <a:lnTo>
                    <a:pt x="131" y="21"/>
                  </a:lnTo>
                  <a:lnTo>
                    <a:pt x="126" y="14"/>
                  </a:lnTo>
                  <a:lnTo>
                    <a:pt x="119" y="8"/>
                  </a:lnTo>
                  <a:lnTo>
                    <a:pt x="111" y="4"/>
                  </a:lnTo>
                  <a:lnTo>
                    <a:pt x="102"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3" name="Freeform 105"/>
            <p:cNvSpPr>
              <a:spLocks/>
            </p:cNvSpPr>
            <p:nvPr/>
          </p:nvSpPr>
          <p:spPr bwMode="auto">
            <a:xfrm>
              <a:off x="5507038" y="3141663"/>
              <a:ext cx="17463" cy="11112"/>
            </a:xfrm>
            <a:custGeom>
              <a:avLst/>
              <a:gdLst>
                <a:gd name="T0" fmla="*/ 91 w 138"/>
                <a:gd name="T1" fmla="*/ 0 h 96"/>
                <a:gd name="T2" fmla="*/ 48 w 138"/>
                <a:gd name="T3" fmla="*/ 0 h 96"/>
                <a:gd name="T4" fmla="*/ 48 w 138"/>
                <a:gd name="T5" fmla="*/ 0 h 96"/>
                <a:gd name="T6" fmla="*/ 38 w 138"/>
                <a:gd name="T7" fmla="*/ 1 h 96"/>
                <a:gd name="T8" fmla="*/ 29 w 138"/>
                <a:gd name="T9" fmla="*/ 4 h 96"/>
                <a:gd name="T10" fmla="*/ 21 w 138"/>
                <a:gd name="T11" fmla="*/ 8 h 96"/>
                <a:gd name="T12" fmla="*/ 14 w 138"/>
                <a:gd name="T13" fmla="*/ 14 h 96"/>
                <a:gd name="T14" fmla="*/ 8 w 138"/>
                <a:gd name="T15" fmla="*/ 21 h 96"/>
                <a:gd name="T16" fmla="*/ 4 w 138"/>
                <a:gd name="T17" fmla="*/ 29 h 96"/>
                <a:gd name="T18" fmla="*/ 1 w 138"/>
                <a:gd name="T19" fmla="*/ 39 h 96"/>
                <a:gd name="T20" fmla="*/ 0 w 138"/>
                <a:gd name="T21" fmla="*/ 49 h 96"/>
                <a:gd name="T22" fmla="*/ 0 w 138"/>
                <a:gd name="T23" fmla="*/ 49 h 96"/>
                <a:gd name="T24" fmla="*/ 1 w 138"/>
                <a:gd name="T25" fmla="*/ 58 h 96"/>
                <a:gd name="T26" fmla="*/ 4 w 138"/>
                <a:gd name="T27" fmla="*/ 67 h 96"/>
                <a:gd name="T28" fmla="*/ 8 w 138"/>
                <a:gd name="T29" fmla="*/ 75 h 96"/>
                <a:gd name="T30" fmla="*/ 14 w 138"/>
                <a:gd name="T31" fmla="*/ 82 h 96"/>
                <a:gd name="T32" fmla="*/ 21 w 138"/>
                <a:gd name="T33" fmla="*/ 88 h 96"/>
                <a:gd name="T34" fmla="*/ 29 w 138"/>
                <a:gd name="T35" fmla="*/ 93 h 96"/>
                <a:gd name="T36" fmla="*/ 38 w 138"/>
                <a:gd name="T37" fmla="*/ 95 h 96"/>
                <a:gd name="T38" fmla="*/ 48 w 138"/>
                <a:gd name="T39" fmla="*/ 96 h 96"/>
                <a:gd name="T40" fmla="*/ 91 w 138"/>
                <a:gd name="T41" fmla="*/ 96 h 96"/>
                <a:gd name="T42" fmla="*/ 91 w 138"/>
                <a:gd name="T43" fmla="*/ 96 h 96"/>
                <a:gd name="T44" fmla="*/ 101 w 138"/>
                <a:gd name="T45" fmla="*/ 95 h 96"/>
                <a:gd name="T46" fmla="*/ 109 w 138"/>
                <a:gd name="T47" fmla="*/ 93 h 96"/>
                <a:gd name="T48" fmla="*/ 118 w 138"/>
                <a:gd name="T49" fmla="*/ 88 h 96"/>
                <a:gd name="T50" fmla="*/ 125 w 138"/>
                <a:gd name="T51" fmla="*/ 82 h 96"/>
                <a:gd name="T52" fmla="*/ 130 w 138"/>
                <a:gd name="T53" fmla="*/ 75 h 96"/>
                <a:gd name="T54" fmla="*/ 135 w 138"/>
                <a:gd name="T55" fmla="*/ 67 h 96"/>
                <a:gd name="T56" fmla="*/ 138 w 138"/>
                <a:gd name="T57" fmla="*/ 58 h 96"/>
                <a:gd name="T58" fmla="*/ 138 w 138"/>
                <a:gd name="T59" fmla="*/ 49 h 96"/>
                <a:gd name="T60" fmla="*/ 138 w 138"/>
                <a:gd name="T61" fmla="*/ 49 h 96"/>
                <a:gd name="T62" fmla="*/ 138 w 138"/>
                <a:gd name="T63" fmla="*/ 39 h 96"/>
                <a:gd name="T64" fmla="*/ 135 w 138"/>
                <a:gd name="T65" fmla="*/ 29 h 96"/>
                <a:gd name="T66" fmla="*/ 130 w 138"/>
                <a:gd name="T67" fmla="*/ 21 h 96"/>
                <a:gd name="T68" fmla="*/ 125 w 138"/>
                <a:gd name="T69" fmla="*/ 14 h 96"/>
                <a:gd name="T70" fmla="*/ 118 w 138"/>
                <a:gd name="T71" fmla="*/ 8 h 96"/>
                <a:gd name="T72" fmla="*/ 109 w 138"/>
                <a:gd name="T73" fmla="*/ 4 h 96"/>
                <a:gd name="T74" fmla="*/ 101 w 138"/>
                <a:gd name="T75" fmla="*/ 1 h 96"/>
                <a:gd name="T76" fmla="*/ 91 w 138"/>
                <a:gd name="T77" fmla="*/ 0 h 96"/>
                <a:gd name="T78" fmla="*/ 91 w 138"/>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91" y="0"/>
                  </a:moveTo>
                  <a:lnTo>
                    <a:pt x="48" y="0"/>
                  </a:lnTo>
                  <a:lnTo>
                    <a:pt x="48" y="0"/>
                  </a:lnTo>
                  <a:lnTo>
                    <a:pt x="38" y="1"/>
                  </a:lnTo>
                  <a:lnTo>
                    <a:pt x="29" y="4"/>
                  </a:lnTo>
                  <a:lnTo>
                    <a:pt x="21" y="8"/>
                  </a:lnTo>
                  <a:lnTo>
                    <a:pt x="14" y="14"/>
                  </a:lnTo>
                  <a:lnTo>
                    <a:pt x="8" y="21"/>
                  </a:lnTo>
                  <a:lnTo>
                    <a:pt x="4" y="29"/>
                  </a:lnTo>
                  <a:lnTo>
                    <a:pt x="1" y="39"/>
                  </a:lnTo>
                  <a:lnTo>
                    <a:pt x="0" y="49"/>
                  </a:lnTo>
                  <a:lnTo>
                    <a:pt x="0" y="49"/>
                  </a:lnTo>
                  <a:lnTo>
                    <a:pt x="1" y="58"/>
                  </a:lnTo>
                  <a:lnTo>
                    <a:pt x="4" y="67"/>
                  </a:lnTo>
                  <a:lnTo>
                    <a:pt x="8" y="75"/>
                  </a:lnTo>
                  <a:lnTo>
                    <a:pt x="14" y="82"/>
                  </a:lnTo>
                  <a:lnTo>
                    <a:pt x="21" y="88"/>
                  </a:lnTo>
                  <a:lnTo>
                    <a:pt x="29" y="93"/>
                  </a:lnTo>
                  <a:lnTo>
                    <a:pt x="38" y="95"/>
                  </a:lnTo>
                  <a:lnTo>
                    <a:pt x="48" y="96"/>
                  </a:lnTo>
                  <a:lnTo>
                    <a:pt x="91" y="96"/>
                  </a:lnTo>
                  <a:lnTo>
                    <a:pt x="91" y="96"/>
                  </a:lnTo>
                  <a:lnTo>
                    <a:pt x="101" y="95"/>
                  </a:lnTo>
                  <a:lnTo>
                    <a:pt x="109" y="93"/>
                  </a:lnTo>
                  <a:lnTo>
                    <a:pt x="118" y="88"/>
                  </a:lnTo>
                  <a:lnTo>
                    <a:pt x="125" y="82"/>
                  </a:lnTo>
                  <a:lnTo>
                    <a:pt x="130" y="75"/>
                  </a:lnTo>
                  <a:lnTo>
                    <a:pt x="135" y="67"/>
                  </a:lnTo>
                  <a:lnTo>
                    <a:pt x="138" y="58"/>
                  </a:lnTo>
                  <a:lnTo>
                    <a:pt x="138" y="49"/>
                  </a:lnTo>
                  <a:lnTo>
                    <a:pt x="138" y="49"/>
                  </a:lnTo>
                  <a:lnTo>
                    <a:pt x="138" y="39"/>
                  </a:lnTo>
                  <a:lnTo>
                    <a:pt x="135" y="29"/>
                  </a:lnTo>
                  <a:lnTo>
                    <a:pt x="130" y="21"/>
                  </a:lnTo>
                  <a:lnTo>
                    <a:pt x="125" y="14"/>
                  </a:lnTo>
                  <a:lnTo>
                    <a:pt x="118" y="8"/>
                  </a:lnTo>
                  <a:lnTo>
                    <a:pt x="109"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4" name="Freeform 106"/>
            <p:cNvSpPr>
              <a:spLocks/>
            </p:cNvSpPr>
            <p:nvPr/>
          </p:nvSpPr>
          <p:spPr bwMode="auto">
            <a:xfrm>
              <a:off x="5478463" y="3141663"/>
              <a:ext cx="17463" cy="11112"/>
            </a:xfrm>
            <a:custGeom>
              <a:avLst/>
              <a:gdLst>
                <a:gd name="T0" fmla="*/ 92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3 w 139"/>
                <a:gd name="T17" fmla="*/ 29 h 96"/>
                <a:gd name="T18" fmla="*/ 1 w 139"/>
                <a:gd name="T19" fmla="*/ 39 h 96"/>
                <a:gd name="T20" fmla="*/ 0 w 139"/>
                <a:gd name="T21" fmla="*/ 49 h 96"/>
                <a:gd name="T22" fmla="*/ 0 w 139"/>
                <a:gd name="T23" fmla="*/ 49 h 96"/>
                <a:gd name="T24" fmla="*/ 1 w 139"/>
                <a:gd name="T25" fmla="*/ 58 h 96"/>
                <a:gd name="T26" fmla="*/ 3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2 w 139"/>
                <a:gd name="T41" fmla="*/ 96 h 96"/>
                <a:gd name="T42" fmla="*/ 92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2 w 139"/>
                <a:gd name="T77" fmla="*/ 0 h 96"/>
                <a:gd name="T78" fmla="*/ 92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2" y="0"/>
                  </a:moveTo>
                  <a:lnTo>
                    <a:pt x="47" y="0"/>
                  </a:lnTo>
                  <a:lnTo>
                    <a:pt x="47" y="0"/>
                  </a:lnTo>
                  <a:lnTo>
                    <a:pt x="38" y="1"/>
                  </a:lnTo>
                  <a:lnTo>
                    <a:pt x="29" y="4"/>
                  </a:lnTo>
                  <a:lnTo>
                    <a:pt x="21" y="8"/>
                  </a:lnTo>
                  <a:lnTo>
                    <a:pt x="14" y="14"/>
                  </a:lnTo>
                  <a:lnTo>
                    <a:pt x="8" y="21"/>
                  </a:lnTo>
                  <a:lnTo>
                    <a:pt x="3" y="29"/>
                  </a:lnTo>
                  <a:lnTo>
                    <a:pt x="1" y="39"/>
                  </a:lnTo>
                  <a:lnTo>
                    <a:pt x="0" y="49"/>
                  </a:lnTo>
                  <a:lnTo>
                    <a:pt x="0" y="49"/>
                  </a:lnTo>
                  <a:lnTo>
                    <a:pt x="1" y="58"/>
                  </a:lnTo>
                  <a:lnTo>
                    <a:pt x="3" y="67"/>
                  </a:lnTo>
                  <a:lnTo>
                    <a:pt x="8" y="75"/>
                  </a:lnTo>
                  <a:lnTo>
                    <a:pt x="14" y="82"/>
                  </a:lnTo>
                  <a:lnTo>
                    <a:pt x="21" y="88"/>
                  </a:lnTo>
                  <a:lnTo>
                    <a:pt x="29" y="93"/>
                  </a:lnTo>
                  <a:lnTo>
                    <a:pt x="38" y="95"/>
                  </a:lnTo>
                  <a:lnTo>
                    <a:pt x="47" y="96"/>
                  </a:lnTo>
                  <a:lnTo>
                    <a:pt x="92" y="96"/>
                  </a:lnTo>
                  <a:lnTo>
                    <a:pt x="92"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5" name="Freeform 107"/>
            <p:cNvSpPr>
              <a:spLocks/>
            </p:cNvSpPr>
            <p:nvPr/>
          </p:nvSpPr>
          <p:spPr bwMode="auto">
            <a:xfrm>
              <a:off x="5535613" y="31416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3 w 139"/>
                <a:gd name="T17" fmla="*/ 29 h 96"/>
                <a:gd name="T18" fmla="*/ 1 w 139"/>
                <a:gd name="T19" fmla="*/ 39 h 96"/>
                <a:gd name="T20" fmla="*/ 0 w 139"/>
                <a:gd name="T21" fmla="*/ 49 h 96"/>
                <a:gd name="T22" fmla="*/ 0 w 139"/>
                <a:gd name="T23" fmla="*/ 49 h 96"/>
                <a:gd name="T24" fmla="*/ 1 w 139"/>
                <a:gd name="T25" fmla="*/ 58 h 96"/>
                <a:gd name="T26" fmla="*/ 3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4"/>
                  </a:lnTo>
                  <a:lnTo>
                    <a:pt x="21" y="8"/>
                  </a:lnTo>
                  <a:lnTo>
                    <a:pt x="14" y="14"/>
                  </a:lnTo>
                  <a:lnTo>
                    <a:pt x="8" y="21"/>
                  </a:lnTo>
                  <a:lnTo>
                    <a:pt x="3" y="29"/>
                  </a:lnTo>
                  <a:lnTo>
                    <a:pt x="1" y="39"/>
                  </a:lnTo>
                  <a:lnTo>
                    <a:pt x="0" y="49"/>
                  </a:lnTo>
                  <a:lnTo>
                    <a:pt x="0" y="49"/>
                  </a:lnTo>
                  <a:lnTo>
                    <a:pt x="1" y="58"/>
                  </a:lnTo>
                  <a:lnTo>
                    <a:pt x="3"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6" name="Freeform 108"/>
            <p:cNvSpPr>
              <a:spLocks/>
            </p:cNvSpPr>
            <p:nvPr/>
          </p:nvSpPr>
          <p:spPr bwMode="auto">
            <a:xfrm>
              <a:off x="5349875" y="2468563"/>
              <a:ext cx="60325" cy="684212"/>
            </a:xfrm>
            <a:custGeom>
              <a:avLst/>
              <a:gdLst>
                <a:gd name="T0" fmla="*/ 398 w 489"/>
                <a:gd name="T1" fmla="*/ 5507 h 5603"/>
                <a:gd name="T2" fmla="*/ 371 w 489"/>
                <a:gd name="T3" fmla="*/ 5515 h 5603"/>
                <a:gd name="T4" fmla="*/ 354 w 489"/>
                <a:gd name="T5" fmla="*/ 5535 h 5603"/>
                <a:gd name="T6" fmla="*/ 349 w 489"/>
                <a:gd name="T7" fmla="*/ 5554 h 5603"/>
                <a:gd name="T8" fmla="*/ 95 w 489"/>
                <a:gd name="T9" fmla="*/ 5540 h 5603"/>
                <a:gd name="T10" fmla="*/ 116 w 489"/>
                <a:gd name="T11" fmla="*/ 5037 h 5603"/>
                <a:gd name="T12" fmla="*/ 127 w 489"/>
                <a:gd name="T13" fmla="*/ 4696 h 5603"/>
                <a:gd name="T14" fmla="*/ 149 w 489"/>
                <a:gd name="T15" fmla="*/ 3491 h 5603"/>
                <a:gd name="T16" fmla="*/ 139 w 489"/>
                <a:gd name="T17" fmla="*/ 1426 h 5603"/>
                <a:gd name="T18" fmla="*/ 127 w 489"/>
                <a:gd name="T19" fmla="*/ 909 h 5603"/>
                <a:gd name="T20" fmla="*/ 116 w 489"/>
                <a:gd name="T21" fmla="*/ 569 h 5603"/>
                <a:gd name="T22" fmla="*/ 95 w 489"/>
                <a:gd name="T23" fmla="*/ 66 h 5603"/>
                <a:gd name="T24" fmla="*/ 350 w 489"/>
                <a:gd name="T25" fmla="*/ 51 h 5603"/>
                <a:gd name="T26" fmla="*/ 354 w 489"/>
                <a:gd name="T27" fmla="*/ 69 h 5603"/>
                <a:gd name="T28" fmla="*/ 372 w 489"/>
                <a:gd name="T29" fmla="*/ 88 h 5603"/>
                <a:gd name="T30" fmla="*/ 398 w 489"/>
                <a:gd name="T31" fmla="*/ 96 h 5603"/>
                <a:gd name="T32" fmla="*/ 451 w 489"/>
                <a:gd name="T33" fmla="*/ 95 h 5603"/>
                <a:gd name="T34" fmla="*/ 475 w 489"/>
                <a:gd name="T35" fmla="*/ 82 h 5603"/>
                <a:gd name="T36" fmla="*/ 488 w 489"/>
                <a:gd name="T37" fmla="*/ 57 h 5603"/>
                <a:gd name="T38" fmla="*/ 488 w 489"/>
                <a:gd name="T39" fmla="*/ 38 h 5603"/>
                <a:gd name="T40" fmla="*/ 475 w 489"/>
                <a:gd name="T41" fmla="*/ 14 h 5603"/>
                <a:gd name="T42" fmla="*/ 451 w 489"/>
                <a:gd name="T43" fmla="*/ 1 h 5603"/>
                <a:gd name="T44" fmla="*/ 398 w 489"/>
                <a:gd name="T45" fmla="*/ 0 h 5603"/>
                <a:gd name="T46" fmla="*/ 371 w 489"/>
                <a:gd name="T47" fmla="*/ 8 h 5603"/>
                <a:gd name="T48" fmla="*/ 354 w 489"/>
                <a:gd name="T49" fmla="*/ 28 h 5603"/>
                <a:gd name="T50" fmla="*/ 349 w 489"/>
                <a:gd name="T51" fmla="*/ 45 h 5603"/>
                <a:gd name="T52" fmla="*/ 76 w 489"/>
                <a:gd name="T53" fmla="*/ 31 h 5603"/>
                <a:gd name="T54" fmla="*/ 66 w 489"/>
                <a:gd name="T55" fmla="*/ 33 h 5603"/>
                <a:gd name="T56" fmla="*/ 59 w 489"/>
                <a:gd name="T57" fmla="*/ 40 h 5603"/>
                <a:gd name="T58" fmla="*/ 57 w 489"/>
                <a:gd name="T59" fmla="*/ 49 h 5603"/>
                <a:gd name="T60" fmla="*/ 42 w 489"/>
                <a:gd name="T61" fmla="*/ 393 h 5603"/>
                <a:gd name="T62" fmla="*/ 30 w 489"/>
                <a:gd name="T63" fmla="*/ 738 h 5603"/>
                <a:gd name="T64" fmla="*/ 13 w 489"/>
                <a:gd name="T65" fmla="*/ 1426 h 5603"/>
                <a:gd name="T66" fmla="*/ 3 w 489"/>
                <a:gd name="T67" fmla="*/ 3491 h 5603"/>
                <a:gd name="T68" fmla="*/ 20 w 489"/>
                <a:gd name="T69" fmla="*/ 4524 h 5603"/>
                <a:gd name="T70" fmla="*/ 30 w 489"/>
                <a:gd name="T71" fmla="*/ 4868 h 5603"/>
                <a:gd name="T72" fmla="*/ 49 w 489"/>
                <a:gd name="T73" fmla="*/ 5384 h 5603"/>
                <a:gd name="T74" fmla="*/ 57 w 489"/>
                <a:gd name="T75" fmla="*/ 5559 h 5603"/>
                <a:gd name="T76" fmla="*/ 61 w 489"/>
                <a:gd name="T77" fmla="*/ 5568 h 5603"/>
                <a:gd name="T78" fmla="*/ 69 w 489"/>
                <a:gd name="T79" fmla="*/ 5574 h 5603"/>
                <a:gd name="T80" fmla="*/ 76 w 489"/>
                <a:gd name="T81" fmla="*/ 5575 h 5603"/>
                <a:gd name="T82" fmla="*/ 350 w 489"/>
                <a:gd name="T83" fmla="*/ 5560 h 5603"/>
                <a:gd name="T84" fmla="*/ 359 w 489"/>
                <a:gd name="T85" fmla="*/ 5584 h 5603"/>
                <a:gd name="T86" fmla="*/ 380 w 489"/>
                <a:gd name="T87" fmla="*/ 5600 h 5603"/>
                <a:gd name="T88" fmla="*/ 441 w 489"/>
                <a:gd name="T89" fmla="*/ 5603 h 5603"/>
                <a:gd name="T90" fmla="*/ 460 w 489"/>
                <a:gd name="T91" fmla="*/ 5600 h 5603"/>
                <a:gd name="T92" fmla="*/ 481 w 489"/>
                <a:gd name="T93" fmla="*/ 5582 h 5603"/>
                <a:gd name="T94" fmla="*/ 489 w 489"/>
                <a:gd name="T95" fmla="*/ 5556 h 5603"/>
                <a:gd name="T96" fmla="*/ 485 w 489"/>
                <a:gd name="T97" fmla="*/ 5536 h 5603"/>
                <a:gd name="T98" fmla="*/ 468 w 489"/>
                <a:gd name="T99" fmla="*/ 5515 h 5603"/>
                <a:gd name="T100" fmla="*/ 441 w 489"/>
                <a:gd name="T101" fmla="*/ 5507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9" h="5603">
                  <a:moveTo>
                    <a:pt x="441" y="5507"/>
                  </a:moveTo>
                  <a:lnTo>
                    <a:pt x="398" y="5507"/>
                  </a:lnTo>
                  <a:lnTo>
                    <a:pt x="398" y="5507"/>
                  </a:lnTo>
                  <a:lnTo>
                    <a:pt x="389" y="5508"/>
                  </a:lnTo>
                  <a:lnTo>
                    <a:pt x="380" y="5511"/>
                  </a:lnTo>
                  <a:lnTo>
                    <a:pt x="371" y="5515"/>
                  </a:lnTo>
                  <a:lnTo>
                    <a:pt x="364" y="5521"/>
                  </a:lnTo>
                  <a:lnTo>
                    <a:pt x="358" y="5527"/>
                  </a:lnTo>
                  <a:lnTo>
                    <a:pt x="354" y="5535"/>
                  </a:lnTo>
                  <a:lnTo>
                    <a:pt x="351" y="5545"/>
                  </a:lnTo>
                  <a:lnTo>
                    <a:pt x="349" y="5554"/>
                  </a:lnTo>
                  <a:lnTo>
                    <a:pt x="349" y="5554"/>
                  </a:lnTo>
                  <a:lnTo>
                    <a:pt x="222" y="5547"/>
                  </a:lnTo>
                  <a:lnTo>
                    <a:pt x="95" y="5540"/>
                  </a:lnTo>
                  <a:lnTo>
                    <a:pt x="95" y="5540"/>
                  </a:lnTo>
                  <a:lnTo>
                    <a:pt x="103" y="5372"/>
                  </a:lnTo>
                  <a:lnTo>
                    <a:pt x="110" y="5204"/>
                  </a:lnTo>
                  <a:lnTo>
                    <a:pt x="116" y="5037"/>
                  </a:lnTo>
                  <a:lnTo>
                    <a:pt x="121" y="4868"/>
                  </a:lnTo>
                  <a:lnTo>
                    <a:pt x="121" y="4868"/>
                  </a:lnTo>
                  <a:lnTo>
                    <a:pt x="127" y="4696"/>
                  </a:lnTo>
                  <a:lnTo>
                    <a:pt x="131" y="4524"/>
                  </a:lnTo>
                  <a:lnTo>
                    <a:pt x="139" y="4180"/>
                  </a:lnTo>
                  <a:lnTo>
                    <a:pt x="149" y="3491"/>
                  </a:lnTo>
                  <a:lnTo>
                    <a:pt x="152" y="2803"/>
                  </a:lnTo>
                  <a:lnTo>
                    <a:pt x="149" y="2115"/>
                  </a:lnTo>
                  <a:lnTo>
                    <a:pt x="139" y="1426"/>
                  </a:lnTo>
                  <a:lnTo>
                    <a:pt x="139" y="1426"/>
                  </a:lnTo>
                  <a:lnTo>
                    <a:pt x="131" y="1081"/>
                  </a:lnTo>
                  <a:lnTo>
                    <a:pt x="127" y="909"/>
                  </a:lnTo>
                  <a:lnTo>
                    <a:pt x="121" y="738"/>
                  </a:lnTo>
                  <a:lnTo>
                    <a:pt x="121" y="738"/>
                  </a:lnTo>
                  <a:lnTo>
                    <a:pt x="116" y="569"/>
                  </a:lnTo>
                  <a:lnTo>
                    <a:pt x="109" y="401"/>
                  </a:lnTo>
                  <a:lnTo>
                    <a:pt x="103" y="234"/>
                  </a:lnTo>
                  <a:lnTo>
                    <a:pt x="95" y="66"/>
                  </a:lnTo>
                  <a:lnTo>
                    <a:pt x="95" y="66"/>
                  </a:lnTo>
                  <a:lnTo>
                    <a:pt x="222" y="59"/>
                  </a:lnTo>
                  <a:lnTo>
                    <a:pt x="350" y="51"/>
                  </a:lnTo>
                  <a:lnTo>
                    <a:pt x="350" y="51"/>
                  </a:lnTo>
                  <a:lnTo>
                    <a:pt x="351" y="60"/>
                  </a:lnTo>
                  <a:lnTo>
                    <a:pt x="354" y="69"/>
                  </a:lnTo>
                  <a:lnTo>
                    <a:pt x="359" y="77"/>
                  </a:lnTo>
                  <a:lnTo>
                    <a:pt x="365" y="83"/>
                  </a:lnTo>
                  <a:lnTo>
                    <a:pt x="372" y="88"/>
                  </a:lnTo>
                  <a:lnTo>
                    <a:pt x="380" y="92"/>
                  </a:lnTo>
                  <a:lnTo>
                    <a:pt x="389" y="95"/>
                  </a:lnTo>
                  <a:lnTo>
                    <a:pt x="398" y="96"/>
                  </a:lnTo>
                  <a:lnTo>
                    <a:pt x="441" y="96"/>
                  </a:lnTo>
                  <a:lnTo>
                    <a:pt x="441" y="96"/>
                  </a:lnTo>
                  <a:lnTo>
                    <a:pt x="451" y="95"/>
                  </a:lnTo>
                  <a:lnTo>
                    <a:pt x="460" y="92"/>
                  </a:lnTo>
                  <a:lnTo>
                    <a:pt x="468" y="88"/>
                  </a:lnTo>
                  <a:lnTo>
                    <a:pt x="475" y="82"/>
                  </a:lnTo>
                  <a:lnTo>
                    <a:pt x="481" y="75"/>
                  </a:lnTo>
                  <a:lnTo>
                    <a:pt x="485" y="67"/>
                  </a:lnTo>
                  <a:lnTo>
                    <a:pt x="488" y="57"/>
                  </a:lnTo>
                  <a:lnTo>
                    <a:pt x="489" y="47"/>
                  </a:lnTo>
                  <a:lnTo>
                    <a:pt x="489" y="47"/>
                  </a:lnTo>
                  <a:lnTo>
                    <a:pt x="488" y="38"/>
                  </a:lnTo>
                  <a:lnTo>
                    <a:pt x="485" y="29"/>
                  </a:lnTo>
                  <a:lnTo>
                    <a:pt x="481" y="21"/>
                  </a:lnTo>
                  <a:lnTo>
                    <a:pt x="475" y="14"/>
                  </a:lnTo>
                  <a:lnTo>
                    <a:pt x="468" y="8"/>
                  </a:lnTo>
                  <a:lnTo>
                    <a:pt x="460" y="3"/>
                  </a:lnTo>
                  <a:lnTo>
                    <a:pt x="451" y="1"/>
                  </a:lnTo>
                  <a:lnTo>
                    <a:pt x="441" y="0"/>
                  </a:lnTo>
                  <a:lnTo>
                    <a:pt x="398" y="0"/>
                  </a:lnTo>
                  <a:lnTo>
                    <a:pt x="398" y="0"/>
                  </a:lnTo>
                  <a:lnTo>
                    <a:pt x="389" y="1"/>
                  </a:lnTo>
                  <a:lnTo>
                    <a:pt x="380" y="3"/>
                  </a:lnTo>
                  <a:lnTo>
                    <a:pt x="371" y="8"/>
                  </a:lnTo>
                  <a:lnTo>
                    <a:pt x="364" y="13"/>
                  </a:lnTo>
                  <a:lnTo>
                    <a:pt x="358" y="20"/>
                  </a:lnTo>
                  <a:lnTo>
                    <a:pt x="354" y="28"/>
                  </a:lnTo>
                  <a:lnTo>
                    <a:pt x="351" y="36"/>
                  </a:lnTo>
                  <a:lnTo>
                    <a:pt x="349" y="45"/>
                  </a:lnTo>
                  <a:lnTo>
                    <a:pt x="349" y="45"/>
                  </a:lnTo>
                  <a:lnTo>
                    <a:pt x="212" y="38"/>
                  </a:lnTo>
                  <a:lnTo>
                    <a:pt x="76" y="31"/>
                  </a:lnTo>
                  <a:lnTo>
                    <a:pt x="76" y="31"/>
                  </a:lnTo>
                  <a:lnTo>
                    <a:pt x="72" y="31"/>
                  </a:lnTo>
                  <a:lnTo>
                    <a:pt x="69" y="32"/>
                  </a:lnTo>
                  <a:lnTo>
                    <a:pt x="66" y="33"/>
                  </a:lnTo>
                  <a:lnTo>
                    <a:pt x="63" y="35"/>
                  </a:lnTo>
                  <a:lnTo>
                    <a:pt x="61" y="38"/>
                  </a:lnTo>
                  <a:lnTo>
                    <a:pt x="59" y="40"/>
                  </a:lnTo>
                  <a:lnTo>
                    <a:pt x="58" y="43"/>
                  </a:lnTo>
                  <a:lnTo>
                    <a:pt x="58" y="47"/>
                  </a:lnTo>
                  <a:lnTo>
                    <a:pt x="57" y="49"/>
                  </a:lnTo>
                  <a:lnTo>
                    <a:pt x="57" y="49"/>
                  </a:lnTo>
                  <a:lnTo>
                    <a:pt x="49" y="221"/>
                  </a:lnTo>
                  <a:lnTo>
                    <a:pt x="42" y="393"/>
                  </a:lnTo>
                  <a:lnTo>
                    <a:pt x="36" y="565"/>
                  </a:lnTo>
                  <a:lnTo>
                    <a:pt x="30" y="738"/>
                  </a:lnTo>
                  <a:lnTo>
                    <a:pt x="30" y="738"/>
                  </a:lnTo>
                  <a:lnTo>
                    <a:pt x="25" y="909"/>
                  </a:lnTo>
                  <a:lnTo>
                    <a:pt x="21" y="1081"/>
                  </a:lnTo>
                  <a:lnTo>
                    <a:pt x="13" y="1426"/>
                  </a:lnTo>
                  <a:lnTo>
                    <a:pt x="3" y="2115"/>
                  </a:lnTo>
                  <a:lnTo>
                    <a:pt x="0" y="2803"/>
                  </a:lnTo>
                  <a:lnTo>
                    <a:pt x="3" y="3491"/>
                  </a:lnTo>
                  <a:lnTo>
                    <a:pt x="12" y="4180"/>
                  </a:lnTo>
                  <a:lnTo>
                    <a:pt x="12" y="4180"/>
                  </a:lnTo>
                  <a:lnTo>
                    <a:pt x="20" y="4524"/>
                  </a:lnTo>
                  <a:lnTo>
                    <a:pt x="25" y="4696"/>
                  </a:lnTo>
                  <a:lnTo>
                    <a:pt x="30" y="4868"/>
                  </a:lnTo>
                  <a:lnTo>
                    <a:pt x="30" y="4868"/>
                  </a:lnTo>
                  <a:lnTo>
                    <a:pt x="36" y="5041"/>
                  </a:lnTo>
                  <a:lnTo>
                    <a:pt x="42" y="5213"/>
                  </a:lnTo>
                  <a:lnTo>
                    <a:pt x="49" y="5384"/>
                  </a:lnTo>
                  <a:lnTo>
                    <a:pt x="57" y="5557"/>
                  </a:lnTo>
                  <a:lnTo>
                    <a:pt x="57" y="5559"/>
                  </a:lnTo>
                  <a:lnTo>
                    <a:pt x="57" y="5559"/>
                  </a:lnTo>
                  <a:lnTo>
                    <a:pt x="58" y="5562"/>
                  </a:lnTo>
                  <a:lnTo>
                    <a:pt x="59" y="5565"/>
                  </a:lnTo>
                  <a:lnTo>
                    <a:pt x="61" y="5568"/>
                  </a:lnTo>
                  <a:lnTo>
                    <a:pt x="63" y="5571"/>
                  </a:lnTo>
                  <a:lnTo>
                    <a:pt x="66" y="5573"/>
                  </a:lnTo>
                  <a:lnTo>
                    <a:pt x="69" y="5574"/>
                  </a:lnTo>
                  <a:lnTo>
                    <a:pt x="72" y="5575"/>
                  </a:lnTo>
                  <a:lnTo>
                    <a:pt x="76" y="5575"/>
                  </a:lnTo>
                  <a:lnTo>
                    <a:pt x="76" y="5575"/>
                  </a:lnTo>
                  <a:lnTo>
                    <a:pt x="212" y="5568"/>
                  </a:lnTo>
                  <a:lnTo>
                    <a:pt x="350" y="5560"/>
                  </a:lnTo>
                  <a:lnTo>
                    <a:pt x="350" y="5560"/>
                  </a:lnTo>
                  <a:lnTo>
                    <a:pt x="351" y="5569"/>
                  </a:lnTo>
                  <a:lnTo>
                    <a:pt x="354" y="5577"/>
                  </a:lnTo>
                  <a:lnTo>
                    <a:pt x="359" y="5584"/>
                  </a:lnTo>
                  <a:lnTo>
                    <a:pt x="365" y="5591"/>
                  </a:lnTo>
                  <a:lnTo>
                    <a:pt x="372" y="5596"/>
                  </a:lnTo>
                  <a:lnTo>
                    <a:pt x="380" y="5600"/>
                  </a:lnTo>
                  <a:lnTo>
                    <a:pt x="389" y="5602"/>
                  </a:lnTo>
                  <a:lnTo>
                    <a:pt x="398" y="5603"/>
                  </a:lnTo>
                  <a:lnTo>
                    <a:pt x="441" y="5603"/>
                  </a:lnTo>
                  <a:lnTo>
                    <a:pt x="441" y="5603"/>
                  </a:lnTo>
                  <a:lnTo>
                    <a:pt x="451" y="5602"/>
                  </a:lnTo>
                  <a:lnTo>
                    <a:pt x="460" y="5600"/>
                  </a:lnTo>
                  <a:lnTo>
                    <a:pt x="468" y="5595"/>
                  </a:lnTo>
                  <a:lnTo>
                    <a:pt x="475" y="5589"/>
                  </a:lnTo>
                  <a:lnTo>
                    <a:pt x="481" y="5582"/>
                  </a:lnTo>
                  <a:lnTo>
                    <a:pt x="485" y="5574"/>
                  </a:lnTo>
                  <a:lnTo>
                    <a:pt x="488" y="5565"/>
                  </a:lnTo>
                  <a:lnTo>
                    <a:pt x="489" y="5556"/>
                  </a:lnTo>
                  <a:lnTo>
                    <a:pt x="489" y="5556"/>
                  </a:lnTo>
                  <a:lnTo>
                    <a:pt x="488" y="5546"/>
                  </a:lnTo>
                  <a:lnTo>
                    <a:pt x="485" y="5536"/>
                  </a:lnTo>
                  <a:lnTo>
                    <a:pt x="481" y="5528"/>
                  </a:lnTo>
                  <a:lnTo>
                    <a:pt x="475" y="5521"/>
                  </a:lnTo>
                  <a:lnTo>
                    <a:pt x="468" y="5515"/>
                  </a:lnTo>
                  <a:lnTo>
                    <a:pt x="460" y="5511"/>
                  </a:lnTo>
                  <a:lnTo>
                    <a:pt x="451" y="5508"/>
                  </a:lnTo>
                  <a:lnTo>
                    <a:pt x="441" y="5507"/>
                  </a:lnTo>
                  <a:lnTo>
                    <a:pt x="441" y="55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7" name="Freeform 109"/>
            <p:cNvSpPr>
              <a:spLocks/>
            </p:cNvSpPr>
            <p:nvPr/>
          </p:nvSpPr>
          <p:spPr bwMode="auto">
            <a:xfrm>
              <a:off x="5421313" y="31416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4 w 139"/>
                <a:gd name="T17" fmla="*/ 29 h 96"/>
                <a:gd name="T18" fmla="*/ 1 w 139"/>
                <a:gd name="T19" fmla="*/ 39 h 96"/>
                <a:gd name="T20" fmla="*/ 0 w 139"/>
                <a:gd name="T21" fmla="*/ 49 h 96"/>
                <a:gd name="T22" fmla="*/ 0 w 139"/>
                <a:gd name="T23" fmla="*/ 49 h 96"/>
                <a:gd name="T24" fmla="*/ 1 w 139"/>
                <a:gd name="T25" fmla="*/ 58 h 96"/>
                <a:gd name="T26" fmla="*/ 4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4"/>
                  </a:lnTo>
                  <a:lnTo>
                    <a:pt x="21" y="8"/>
                  </a:lnTo>
                  <a:lnTo>
                    <a:pt x="14" y="14"/>
                  </a:lnTo>
                  <a:lnTo>
                    <a:pt x="8" y="21"/>
                  </a:lnTo>
                  <a:lnTo>
                    <a:pt x="4" y="29"/>
                  </a:lnTo>
                  <a:lnTo>
                    <a:pt x="1" y="39"/>
                  </a:lnTo>
                  <a:lnTo>
                    <a:pt x="0" y="49"/>
                  </a:lnTo>
                  <a:lnTo>
                    <a:pt x="0" y="49"/>
                  </a:lnTo>
                  <a:lnTo>
                    <a:pt x="1" y="58"/>
                  </a:lnTo>
                  <a:lnTo>
                    <a:pt x="4"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8" name="Freeform 110"/>
            <p:cNvSpPr>
              <a:spLocks/>
            </p:cNvSpPr>
            <p:nvPr/>
          </p:nvSpPr>
          <p:spPr bwMode="auto">
            <a:xfrm>
              <a:off x="5375275" y="2692400"/>
              <a:ext cx="63500" cy="403225"/>
            </a:xfrm>
            <a:custGeom>
              <a:avLst/>
              <a:gdLst>
                <a:gd name="T0" fmla="*/ 240 w 514"/>
                <a:gd name="T1" fmla="*/ 96 h 3302"/>
                <a:gd name="T2" fmla="*/ 267 w 514"/>
                <a:gd name="T3" fmla="*/ 80 h 3302"/>
                <a:gd name="T4" fmla="*/ 278 w 514"/>
                <a:gd name="T5" fmla="*/ 59 h 3302"/>
                <a:gd name="T6" fmla="*/ 379 w 514"/>
                <a:gd name="T7" fmla="*/ 68 h 3302"/>
                <a:gd name="T8" fmla="*/ 404 w 514"/>
                <a:gd name="T9" fmla="*/ 93 h 3302"/>
                <a:gd name="T10" fmla="*/ 466 w 514"/>
                <a:gd name="T11" fmla="*/ 96 h 3302"/>
                <a:gd name="T12" fmla="*/ 500 w 514"/>
                <a:gd name="T13" fmla="*/ 82 h 3302"/>
                <a:gd name="T14" fmla="*/ 514 w 514"/>
                <a:gd name="T15" fmla="*/ 49 h 3302"/>
                <a:gd name="T16" fmla="*/ 506 w 514"/>
                <a:gd name="T17" fmla="*/ 22 h 3302"/>
                <a:gd name="T18" fmla="*/ 476 w 514"/>
                <a:gd name="T19" fmla="*/ 1 h 3302"/>
                <a:gd name="T20" fmla="*/ 413 w 514"/>
                <a:gd name="T21" fmla="*/ 1 h 3302"/>
                <a:gd name="T22" fmla="*/ 384 w 514"/>
                <a:gd name="T23" fmla="*/ 21 h 3302"/>
                <a:gd name="T24" fmla="*/ 375 w 514"/>
                <a:gd name="T25" fmla="*/ 47 h 3302"/>
                <a:gd name="T26" fmla="*/ 272 w 514"/>
                <a:gd name="T27" fmla="*/ 24 h 3302"/>
                <a:gd name="T28" fmla="*/ 247 w 514"/>
                <a:gd name="T29" fmla="*/ 3 h 3302"/>
                <a:gd name="T30" fmla="*/ 188 w 514"/>
                <a:gd name="T31" fmla="*/ 0 h 3302"/>
                <a:gd name="T32" fmla="*/ 161 w 514"/>
                <a:gd name="T33" fmla="*/ 8 h 3302"/>
                <a:gd name="T34" fmla="*/ 144 w 514"/>
                <a:gd name="T35" fmla="*/ 28 h 3302"/>
                <a:gd name="T36" fmla="*/ 77 w 514"/>
                <a:gd name="T37" fmla="*/ 24 h 3302"/>
                <a:gd name="T38" fmla="*/ 60 w 514"/>
                <a:gd name="T39" fmla="*/ 29 h 3302"/>
                <a:gd name="T40" fmla="*/ 52 w 514"/>
                <a:gd name="T41" fmla="*/ 45 h 3302"/>
                <a:gd name="T42" fmla="*/ 35 w 514"/>
                <a:gd name="T43" fmla="*/ 349 h 3302"/>
                <a:gd name="T44" fmla="*/ 22 w 514"/>
                <a:gd name="T45" fmla="*/ 649 h 3302"/>
                <a:gd name="T46" fmla="*/ 9 w 514"/>
                <a:gd name="T47" fmla="*/ 1051 h 3302"/>
                <a:gd name="T48" fmla="*/ 2 w 514"/>
                <a:gd name="T49" fmla="*/ 1452 h 3302"/>
                <a:gd name="T50" fmla="*/ 1 w 514"/>
                <a:gd name="T51" fmla="*/ 1852 h 3302"/>
                <a:gd name="T52" fmla="*/ 8 w 514"/>
                <a:gd name="T53" fmla="*/ 2454 h 3302"/>
                <a:gd name="T54" fmla="*/ 20 w 514"/>
                <a:gd name="T55" fmla="*/ 2854 h 3302"/>
                <a:gd name="T56" fmla="*/ 37 w 514"/>
                <a:gd name="T57" fmla="*/ 3255 h 3302"/>
                <a:gd name="T58" fmla="*/ 38 w 514"/>
                <a:gd name="T59" fmla="*/ 3269 h 3302"/>
                <a:gd name="T60" fmla="*/ 56 w 514"/>
                <a:gd name="T61" fmla="*/ 3291 h 3302"/>
                <a:gd name="T62" fmla="*/ 77 w 514"/>
                <a:gd name="T63" fmla="*/ 3295 h 3302"/>
                <a:gd name="T64" fmla="*/ 169 w 514"/>
                <a:gd name="T65" fmla="*/ 3298 h 3302"/>
                <a:gd name="T66" fmla="*/ 231 w 514"/>
                <a:gd name="T67" fmla="*/ 3302 h 3302"/>
                <a:gd name="T68" fmla="*/ 258 w 514"/>
                <a:gd name="T69" fmla="*/ 3294 h 3302"/>
                <a:gd name="T70" fmla="*/ 275 w 514"/>
                <a:gd name="T71" fmla="*/ 3273 h 3302"/>
                <a:gd name="T72" fmla="*/ 375 w 514"/>
                <a:gd name="T73" fmla="*/ 3258 h 3302"/>
                <a:gd name="T74" fmla="*/ 390 w 514"/>
                <a:gd name="T75" fmla="*/ 3290 h 3302"/>
                <a:gd name="T76" fmla="*/ 422 w 514"/>
                <a:gd name="T77" fmla="*/ 3302 h 3302"/>
                <a:gd name="T78" fmla="*/ 485 w 514"/>
                <a:gd name="T79" fmla="*/ 3299 h 3302"/>
                <a:gd name="T80" fmla="*/ 510 w 514"/>
                <a:gd name="T81" fmla="*/ 3273 h 3302"/>
                <a:gd name="T82" fmla="*/ 513 w 514"/>
                <a:gd name="T83" fmla="*/ 3245 h 3302"/>
                <a:gd name="T84" fmla="*/ 493 w 514"/>
                <a:gd name="T85" fmla="*/ 3215 h 3302"/>
                <a:gd name="T86" fmla="*/ 422 w 514"/>
                <a:gd name="T87" fmla="*/ 3207 h 3302"/>
                <a:gd name="T88" fmla="*/ 397 w 514"/>
                <a:gd name="T89" fmla="*/ 3215 h 3302"/>
                <a:gd name="T90" fmla="*/ 376 w 514"/>
                <a:gd name="T91" fmla="*/ 3243 h 3302"/>
                <a:gd name="T92" fmla="*/ 275 w 514"/>
                <a:gd name="T93" fmla="*/ 3237 h 3302"/>
                <a:gd name="T94" fmla="*/ 264 w 514"/>
                <a:gd name="T95" fmla="*/ 3220 h 3302"/>
                <a:gd name="T96" fmla="*/ 239 w 514"/>
                <a:gd name="T97" fmla="*/ 3208 h 3302"/>
                <a:gd name="T98" fmla="*/ 178 w 514"/>
                <a:gd name="T99" fmla="*/ 3208 h 3302"/>
                <a:gd name="T100" fmla="*/ 152 w 514"/>
                <a:gd name="T101" fmla="*/ 3223 h 3302"/>
                <a:gd name="T102" fmla="*/ 131 w 514"/>
                <a:gd name="T103" fmla="*/ 2945 h 3302"/>
                <a:gd name="T104" fmla="*/ 141 w 514"/>
                <a:gd name="T105" fmla="*/ 2654 h 3302"/>
                <a:gd name="T106" fmla="*/ 151 w 514"/>
                <a:gd name="T107" fmla="*/ 2052 h 3302"/>
                <a:gd name="T108" fmla="*/ 152 w 514"/>
                <a:gd name="T109" fmla="*/ 1651 h 3302"/>
                <a:gd name="T110" fmla="*/ 148 w 514"/>
                <a:gd name="T111" fmla="*/ 1251 h 3302"/>
                <a:gd name="T112" fmla="*/ 139 w 514"/>
                <a:gd name="T113" fmla="*/ 850 h 3302"/>
                <a:gd name="T114" fmla="*/ 124 w 514"/>
                <a:gd name="T115" fmla="*/ 449 h 3302"/>
                <a:gd name="T116" fmla="*/ 103 w 514"/>
                <a:gd name="T117" fmla="*/ 72 h 3302"/>
                <a:gd name="T118" fmla="*/ 151 w 514"/>
                <a:gd name="T119" fmla="*/ 80 h 3302"/>
                <a:gd name="T120" fmla="*/ 174 w 514"/>
                <a:gd name="T121" fmla="*/ 94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3302">
                  <a:moveTo>
                    <a:pt x="188" y="96"/>
                  </a:moveTo>
                  <a:lnTo>
                    <a:pt x="231" y="96"/>
                  </a:lnTo>
                  <a:lnTo>
                    <a:pt x="231" y="96"/>
                  </a:lnTo>
                  <a:lnTo>
                    <a:pt x="240" y="96"/>
                  </a:lnTo>
                  <a:lnTo>
                    <a:pt x="247" y="93"/>
                  </a:lnTo>
                  <a:lnTo>
                    <a:pt x="255" y="90"/>
                  </a:lnTo>
                  <a:lnTo>
                    <a:pt x="261" y="86"/>
                  </a:lnTo>
                  <a:lnTo>
                    <a:pt x="267" y="80"/>
                  </a:lnTo>
                  <a:lnTo>
                    <a:pt x="272" y="74"/>
                  </a:lnTo>
                  <a:lnTo>
                    <a:pt x="275" y="67"/>
                  </a:lnTo>
                  <a:lnTo>
                    <a:pt x="278" y="59"/>
                  </a:lnTo>
                  <a:lnTo>
                    <a:pt x="278" y="59"/>
                  </a:lnTo>
                  <a:lnTo>
                    <a:pt x="375" y="50"/>
                  </a:lnTo>
                  <a:lnTo>
                    <a:pt x="375" y="50"/>
                  </a:lnTo>
                  <a:lnTo>
                    <a:pt x="376" y="60"/>
                  </a:lnTo>
                  <a:lnTo>
                    <a:pt x="379" y="68"/>
                  </a:lnTo>
                  <a:lnTo>
                    <a:pt x="384" y="76"/>
                  </a:lnTo>
                  <a:lnTo>
                    <a:pt x="389" y="83"/>
                  </a:lnTo>
                  <a:lnTo>
                    <a:pt x="396" y="88"/>
                  </a:lnTo>
                  <a:lnTo>
                    <a:pt x="404" y="93"/>
                  </a:lnTo>
                  <a:lnTo>
                    <a:pt x="413" y="95"/>
                  </a:lnTo>
                  <a:lnTo>
                    <a:pt x="422" y="96"/>
                  </a:lnTo>
                  <a:lnTo>
                    <a:pt x="466" y="96"/>
                  </a:lnTo>
                  <a:lnTo>
                    <a:pt x="466" y="96"/>
                  </a:lnTo>
                  <a:lnTo>
                    <a:pt x="476" y="95"/>
                  </a:lnTo>
                  <a:lnTo>
                    <a:pt x="485" y="93"/>
                  </a:lnTo>
                  <a:lnTo>
                    <a:pt x="493" y="88"/>
                  </a:lnTo>
                  <a:lnTo>
                    <a:pt x="500" y="82"/>
                  </a:lnTo>
                  <a:lnTo>
                    <a:pt x="506" y="75"/>
                  </a:lnTo>
                  <a:lnTo>
                    <a:pt x="510" y="67"/>
                  </a:lnTo>
                  <a:lnTo>
                    <a:pt x="513" y="58"/>
                  </a:lnTo>
                  <a:lnTo>
                    <a:pt x="514" y="49"/>
                  </a:lnTo>
                  <a:lnTo>
                    <a:pt x="514" y="49"/>
                  </a:lnTo>
                  <a:lnTo>
                    <a:pt x="513" y="39"/>
                  </a:lnTo>
                  <a:lnTo>
                    <a:pt x="510" y="30"/>
                  </a:lnTo>
                  <a:lnTo>
                    <a:pt x="506" y="22"/>
                  </a:lnTo>
                  <a:lnTo>
                    <a:pt x="500" y="14"/>
                  </a:lnTo>
                  <a:lnTo>
                    <a:pt x="493" y="8"/>
                  </a:lnTo>
                  <a:lnTo>
                    <a:pt x="485" y="4"/>
                  </a:lnTo>
                  <a:lnTo>
                    <a:pt x="476" y="1"/>
                  </a:lnTo>
                  <a:lnTo>
                    <a:pt x="466" y="0"/>
                  </a:lnTo>
                  <a:lnTo>
                    <a:pt x="422" y="0"/>
                  </a:lnTo>
                  <a:lnTo>
                    <a:pt x="422" y="0"/>
                  </a:lnTo>
                  <a:lnTo>
                    <a:pt x="413" y="1"/>
                  </a:lnTo>
                  <a:lnTo>
                    <a:pt x="404" y="4"/>
                  </a:lnTo>
                  <a:lnTo>
                    <a:pt x="396" y="8"/>
                  </a:lnTo>
                  <a:lnTo>
                    <a:pt x="389" y="14"/>
                  </a:lnTo>
                  <a:lnTo>
                    <a:pt x="384" y="21"/>
                  </a:lnTo>
                  <a:lnTo>
                    <a:pt x="379" y="29"/>
                  </a:lnTo>
                  <a:lnTo>
                    <a:pt x="376" y="38"/>
                  </a:lnTo>
                  <a:lnTo>
                    <a:pt x="375" y="47"/>
                  </a:lnTo>
                  <a:lnTo>
                    <a:pt x="375" y="47"/>
                  </a:lnTo>
                  <a:lnTo>
                    <a:pt x="278" y="39"/>
                  </a:lnTo>
                  <a:lnTo>
                    <a:pt x="278" y="39"/>
                  </a:lnTo>
                  <a:lnTo>
                    <a:pt x="275" y="31"/>
                  </a:lnTo>
                  <a:lnTo>
                    <a:pt x="272" y="24"/>
                  </a:lnTo>
                  <a:lnTo>
                    <a:pt x="267" y="16"/>
                  </a:lnTo>
                  <a:lnTo>
                    <a:pt x="261" y="11"/>
                  </a:lnTo>
                  <a:lnTo>
                    <a:pt x="255" y="6"/>
                  </a:lnTo>
                  <a:lnTo>
                    <a:pt x="247" y="3"/>
                  </a:lnTo>
                  <a:lnTo>
                    <a:pt x="240" y="1"/>
                  </a:lnTo>
                  <a:lnTo>
                    <a:pt x="231" y="0"/>
                  </a:lnTo>
                  <a:lnTo>
                    <a:pt x="188" y="0"/>
                  </a:lnTo>
                  <a:lnTo>
                    <a:pt x="188" y="0"/>
                  </a:lnTo>
                  <a:lnTo>
                    <a:pt x="181" y="1"/>
                  </a:lnTo>
                  <a:lnTo>
                    <a:pt x="174" y="2"/>
                  </a:lnTo>
                  <a:lnTo>
                    <a:pt x="168" y="5"/>
                  </a:lnTo>
                  <a:lnTo>
                    <a:pt x="161" y="8"/>
                  </a:lnTo>
                  <a:lnTo>
                    <a:pt x="156" y="12"/>
                  </a:lnTo>
                  <a:lnTo>
                    <a:pt x="151" y="16"/>
                  </a:lnTo>
                  <a:lnTo>
                    <a:pt x="147" y="23"/>
                  </a:lnTo>
                  <a:lnTo>
                    <a:pt x="144" y="28"/>
                  </a:lnTo>
                  <a:lnTo>
                    <a:pt x="144" y="28"/>
                  </a:lnTo>
                  <a:lnTo>
                    <a:pt x="77" y="24"/>
                  </a:lnTo>
                  <a:lnTo>
                    <a:pt x="77" y="24"/>
                  </a:lnTo>
                  <a:lnTo>
                    <a:pt x="77" y="24"/>
                  </a:lnTo>
                  <a:lnTo>
                    <a:pt x="72" y="24"/>
                  </a:lnTo>
                  <a:lnTo>
                    <a:pt x="68" y="25"/>
                  </a:lnTo>
                  <a:lnTo>
                    <a:pt x="64" y="27"/>
                  </a:lnTo>
                  <a:lnTo>
                    <a:pt x="60" y="29"/>
                  </a:lnTo>
                  <a:lnTo>
                    <a:pt x="57" y="33"/>
                  </a:lnTo>
                  <a:lnTo>
                    <a:pt x="54" y="36"/>
                  </a:lnTo>
                  <a:lnTo>
                    <a:pt x="53" y="41"/>
                  </a:lnTo>
                  <a:lnTo>
                    <a:pt x="52" y="45"/>
                  </a:lnTo>
                  <a:lnTo>
                    <a:pt x="52" y="49"/>
                  </a:lnTo>
                  <a:lnTo>
                    <a:pt x="52" y="49"/>
                  </a:lnTo>
                  <a:lnTo>
                    <a:pt x="40" y="249"/>
                  </a:lnTo>
                  <a:lnTo>
                    <a:pt x="35" y="349"/>
                  </a:lnTo>
                  <a:lnTo>
                    <a:pt x="30" y="449"/>
                  </a:lnTo>
                  <a:lnTo>
                    <a:pt x="30" y="449"/>
                  </a:lnTo>
                  <a:lnTo>
                    <a:pt x="25" y="550"/>
                  </a:lnTo>
                  <a:lnTo>
                    <a:pt x="22" y="649"/>
                  </a:lnTo>
                  <a:lnTo>
                    <a:pt x="14" y="850"/>
                  </a:lnTo>
                  <a:lnTo>
                    <a:pt x="14" y="850"/>
                  </a:lnTo>
                  <a:lnTo>
                    <a:pt x="11" y="950"/>
                  </a:lnTo>
                  <a:lnTo>
                    <a:pt x="9" y="1051"/>
                  </a:lnTo>
                  <a:lnTo>
                    <a:pt x="5" y="1251"/>
                  </a:lnTo>
                  <a:lnTo>
                    <a:pt x="5" y="1251"/>
                  </a:lnTo>
                  <a:lnTo>
                    <a:pt x="3" y="1351"/>
                  </a:lnTo>
                  <a:lnTo>
                    <a:pt x="2" y="1452"/>
                  </a:lnTo>
                  <a:lnTo>
                    <a:pt x="1" y="1651"/>
                  </a:lnTo>
                  <a:lnTo>
                    <a:pt x="1" y="1651"/>
                  </a:lnTo>
                  <a:lnTo>
                    <a:pt x="0" y="1752"/>
                  </a:lnTo>
                  <a:lnTo>
                    <a:pt x="1" y="1852"/>
                  </a:lnTo>
                  <a:lnTo>
                    <a:pt x="2" y="2052"/>
                  </a:lnTo>
                  <a:lnTo>
                    <a:pt x="2" y="2052"/>
                  </a:lnTo>
                  <a:lnTo>
                    <a:pt x="4" y="2253"/>
                  </a:lnTo>
                  <a:lnTo>
                    <a:pt x="8" y="2454"/>
                  </a:lnTo>
                  <a:lnTo>
                    <a:pt x="8" y="2454"/>
                  </a:lnTo>
                  <a:lnTo>
                    <a:pt x="12" y="2654"/>
                  </a:lnTo>
                  <a:lnTo>
                    <a:pt x="15" y="2754"/>
                  </a:lnTo>
                  <a:lnTo>
                    <a:pt x="20" y="2854"/>
                  </a:lnTo>
                  <a:lnTo>
                    <a:pt x="20" y="2854"/>
                  </a:lnTo>
                  <a:lnTo>
                    <a:pt x="23" y="2955"/>
                  </a:lnTo>
                  <a:lnTo>
                    <a:pt x="27" y="3054"/>
                  </a:lnTo>
                  <a:lnTo>
                    <a:pt x="37" y="3255"/>
                  </a:lnTo>
                  <a:lnTo>
                    <a:pt x="37" y="3261"/>
                  </a:lnTo>
                  <a:lnTo>
                    <a:pt x="37" y="3262"/>
                  </a:lnTo>
                  <a:lnTo>
                    <a:pt x="37" y="3262"/>
                  </a:lnTo>
                  <a:lnTo>
                    <a:pt x="38" y="3269"/>
                  </a:lnTo>
                  <a:lnTo>
                    <a:pt x="41" y="3276"/>
                  </a:lnTo>
                  <a:lnTo>
                    <a:pt x="45" y="3282"/>
                  </a:lnTo>
                  <a:lnTo>
                    <a:pt x="50" y="3287"/>
                  </a:lnTo>
                  <a:lnTo>
                    <a:pt x="56" y="3291"/>
                  </a:lnTo>
                  <a:lnTo>
                    <a:pt x="62" y="3294"/>
                  </a:lnTo>
                  <a:lnTo>
                    <a:pt x="69" y="3295"/>
                  </a:lnTo>
                  <a:lnTo>
                    <a:pt x="77" y="3295"/>
                  </a:lnTo>
                  <a:lnTo>
                    <a:pt x="77" y="3295"/>
                  </a:lnTo>
                  <a:lnTo>
                    <a:pt x="152" y="3288"/>
                  </a:lnTo>
                  <a:lnTo>
                    <a:pt x="152" y="3288"/>
                  </a:lnTo>
                  <a:lnTo>
                    <a:pt x="160" y="3294"/>
                  </a:lnTo>
                  <a:lnTo>
                    <a:pt x="169" y="3298"/>
                  </a:lnTo>
                  <a:lnTo>
                    <a:pt x="178" y="3301"/>
                  </a:lnTo>
                  <a:lnTo>
                    <a:pt x="188" y="3302"/>
                  </a:lnTo>
                  <a:lnTo>
                    <a:pt x="231" y="3302"/>
                  </a:lnTo>
                  <a:lnTo>
                    <a:pt x="231" y="3302"/>
                  </a:lnTo>
                  <a:lnTo>
                    <a:pt x="239" y="3302"/>
                  </a:lnTo>
                  <a:lnTo>
                    <a:pt x="245" y="3300"/>
                  </a:lnTo>
                  <a:lnTo>
                    <a:pt x="252" y="3298"/>
                  </a:lnTo>
                  <a:lnTo>
                    <a:pt x="258" y="3294"/>
                  </a:lnTo>
                  <a:lnTo>
                    <a:pt x="263" y="3290"/>
                  </a:lnTo>
                  <a:lnTo>
                    <a:pt x="268" y="3285"/>
                  </a:lnTo>
                  <a:lnTo>
                    <a:pt x="272" y="3279"/>
                  </a:lnTo>
                  <a:lnTo>
                    <a:pt x="275" y="3273"/>
                  </a:lnTo>
                  <a:lnTo>
                    <a:pt x="275" y="3273"/>
                  </a:lnTo>
                  <a:lnTo>
                    <a:pt x="326" y="3266"/>
                  </a:lnTo>
                  <a:lnTo>
                    <a:pt x="375" y="3258"/>
                  </a:lnTo>
                  <a:lnTo>
                    <a:pt x="375" y="3258"/>
                  </a:lnTo>
                  <a:lnTo>
                    <a:pt x="376" y="3267"/>
                  </a:lnTo>
                  <a:lnTo>
                    <a:pt x="380" y="3275"/>
                  </a:lnTo>
                  <a:lnTo>
                    <a:pt x="384" y="3283"/>
                  </a:lnTo>
                  <a:lnTo>
                    <a:pt x="390" y="3290"/>
                  </a:lnTo>
                  <a:lnTo>
                    <a:pt x="397" y="3295"/>
                  </a:lnTo>
                  <a:lnTo>
                    <a:pt x="405" y="3299"/>
                  </a:lnTo>
                  <a:lnTo>
                    <a:pt x="413" y="3302"/>
                  </a:lnTo>
                  <a:lnTo>
                    <a:pt x="422" y="3302"/>
                  </a:lnTo>
                  <a:lnTo>
                    <a:pt x="466" y="3302"/>
                  </a:lnTo>
                  <a:lnTo>
                    <a:pt x="466" y="3302"/>
                  </a:lnTo>
                  <a:lnTo>
                    <a:pt x="476" y="3301"/>
                  </a:lnTo>
                  <a:lnTo>
                    <a:pt x="485" y="3299"/>
                  </a:lnTo>
                  <a:lnTo>
                    <a:pt x="493" y="3294"/>
                  </a:lnTo>
                  <a:lnTo>
                    <a:pt x="500" y="3289"/>
                  </a:lnTo>
                  <a:lnTo>
                    <a:pt x="506" y="3281"/>
                  </a:lnTo>
                  <a:lnTo>
                    <a:pt x="510" y="3273"/>
                  </a:lnTo>
                  <a:lnTo>
                    <a:pt x="513" y="3264"/>
                  </a:lnTo>
                  <a:lnTo>
                    <a:pt x="514" y="3255"/>
                  </a:lnTo>
                  <a:lnTo>
                    <a:pt x="514" y="3255"/>
                  </a:lnTo>
                  <a:lnTo>
                    <a:pt x="513" y="3245"/>
                  </a:lnTo>
                  <a:lnTo>
                    <a:pt x="510" y="3236"/>
                  </a:lnTo>
                  <a:lnTo>
                    <a:pt x="506" y="3228"/>
                  </a:lnTo>
                  <a:lnTo>
                    <a:pt x="500" y="3221"/>
                  </a:lnTo>
                  <a:lnTo>
                    <a:pt x="493" y="3215"/>
                  </a:lnTo>
                  <a:lnTo>
                    <a:pt x="485" y="3211"/>
                  </a:lnTo>
                  <a:lnTo>
                    <a:pt x="476" y="3208"/>
                  </a:lnTo>
                  <a:lnTo>
                    <a:pt x="466" y="3207"/>
                  </a:lnTo>
                  <a:lnTo>
                    <a:pt x="422" y="3207"/>
                  </a:lnTo>
                  <a:lnTo>
                    <a:pt x="422" y="3207"/>
                  </a:lnTo>
                  <a:lnTo>
                    <a:pt x="413" y="3208"/>
                  </a:lnTo>
                  <a:lnTo>
                    <a:pt x="405" y="3211"/>
                  </a:lnTo>
                  <a:lnTo>
                    <a:pt x="397" y="3215"/>
                  </a:lnTo>
                  <a:lnTo>
                    <a:pt x="390" y="3220"/>
                  </a:lnTo>
                  <a:lnTo>
                    <a:pt x="384" y="3227"/>
                  </a:lnTo>
                  <a:lnTo>
                    <a:pt x="379" y="3235"/>
                  </a:lnTo>
                  <a:lnTo>
                    <a:pt x="376" y="3243"/>
                  </a:lnTo>
                  <a:lnTo>
                    <a:pt x="375" y="3252"/>
                  </a:lnTo>
                  <a:lnTo>
                    <a:pt x="375" y="3252"/>
                  </a:lnTo>
                  <a:lnTo>
                    <a:pt x="326" y="3244"/>
                  </a:lnTo>
                  <a:lnTo>
                    <a:pt x="275" y="3237"/>
                  </a:lnTo>
                  <a:lnTo>
                    <a:pt x="275" y="3237"/>
                  </a:lnTo>
                  <a:lnTo>
                    <a:pt x="272" y="3231"/>
                  </a:lnTo>
                  <a:lnTo>
                    <a:pt x="268" y="3225"/>
                  </a:lnTo>
                  <a:lnTo>
                    <a:pt x="264" y="3220"/>
                  </a:lnTo>
                  <a:lnTo>
                    <a:pt x="258" y="3216"/>
                  </a:lnTo>
                  <a:lnTo>
                    <a:pt x="252" y="3212"/>
                  </a:lnTo>
                  <a:lnTo>
                    <a:pt x="246" y="3210"/>
                  </a:lnTo>
                  <a:lnTo>
                    <a:pt x="239" y="3208"/>
                  </a:lnTo>
                  <a:lnTo>
                    <a:pt x="231" y="3207"/>
                  </a:lnTo>
                  <a:lnTo>
                    <a:pt x="188" y="3207"/>
                  </a:lnTo>
                  <a:lnTo>
                    <a:pt x="188" y="3207"/>
                  </a:lnTo>
                  <a:lnTo>
                    <a:pt x="178" y="3208"/>
                  </a:lnTo>
                  <a:lnTo>
                    <a:pt x="169" y="3211"/>
                  </a:lnTo>
                  <a:lnTo>
                    <a:pt x="159" y="3216"/>
                  </a:lnTo>
                  <a:lnTo>
                    <a:pt x="152" y="3223"/>
                  </a:lnTo>
                  <a:lnTo>
                    <a:pt x="152" y="3223"/>
                  </a:lnTo>
                  <a:lnTo>
                    <a:pt x="119" y="3219"/>
                  </a:lnTo>
                  <a:lnTo>
                    <a:pt x="119" y="3219"/>
                  </a:lnTo>
                  <a:lnTo>
                    <a:pt x="127" y="3036"/>
                  </a:lnTo>
                  <a:lnTo>
                    <a:pt x="131" y="2945"/>
                  </a:lnTo>
                  <a:lnTo>
                    <a:pt x="134" y="2854"/>
                  </a:lnTo>
                  <a:lnTo>
                    <a:pt x="134" y="2854"/>
                  </a:lnTo>
                  <a:lnTo>
                    <a:pt x="138" y="2754"/>
                  </a:lnTo>
                  <a:lnTo>
                    <a:pt x="141" y="2654"/>
                  </a:lnTo>
                  <a:lnTo>
                    <a:pt x="145" y="2454"/>
                  </a:lnTo>
                  <a:lnTo>
                    <a:pt x="145" y="2454"/>
                  </a:lnTo>
                  <a:lnTo>
                    <a:pt x="149" y="2253"/>
                  </a:lnTo>
                  <a:lnTo>
                    <a:pt x="151" y="2052"/>
                  </a:lnTo>
                  <a:lnTo>
                    <a:pt x="151" y="2052"/>
                  </a:lnTo>
                  <a:lnTo>
                    <a:pt x="152" y="1852"/>
                  </a:lnTo>
                  <a:lnTo>
                    <a:pt x="152" y="1752"/>
                  </a:lnTo>
                  <a:lnTo>
                    <a:pt x="152" y="1651"/>
                  </a:lnTo>
                  <a:lnTo>
                    <a:pt x="152" y="1651"/>
                  </a:lnTo>
                  <a:lnTo>
                    <a:pt x="150" y="1452"/>
                  </a:lnTo>
                  <a:lnTo>
                    <a:pt x="150" y="1351"/>
                  </a:lnTo>
                  <a:lnTo>
                    <a:pt x="148" y="1251"/>
                  </a:lnTo>
                  <a:lnTo>
                    <a:pt x="148" y="1251"/>
                  </a:lnTo>
                  <a:lnTo>
                    <a:pt x="144" y="1051"/>
                  </a:lnTo>
                  <a:lnTo>
                    <a:pt x="142" y="950"/>
                  </a:lnTo>
                  <a:lnTo>
                    <a:pt x="139" y="850"/>
                  </a:lnTo>
                  <a:lnTo>
                    <a:pt x="139" y="850"/>
                  </a:lnTo>
                  <a:lnTo>
                    <a:pt x="132" y="649"/>
                  </a:lnTo>
                  <a:lnTo>
                    <a:pt x="129" y="550"/>
                  </a:lnTo>
                  <a:lnTo>
                    <a:pt x="124" y="449"/>
                  </a:lnTo>
                  <a:lnTo>
                    <a:pt x="124" y="449"/>
                  </a:lnTo>
                  <a:lnTo>
                    <a:pt x="115" y="260"/>
                  </a:lnTo>
                  <a:lnTo>
                    <a:pt x="103" y="72"/>
                  </a:lnTo>
                  <a:lnTo>
                    <a:pt x="103" y="72"/>
                  </a:lnTo>
                  <a:lnTo>
                    <a:pt x="144" y="69"/>
                  </a:lnTo>
                  <a:lnTo>
                    <a:pt x="144" y="69"/>
                  </a:lnTo>
                  <a:lnTo>
                    <a:pt x="147" y="75"/>
                  </a:lnTo>
                  <a:lnTo>
                    <a:pt x="151" y="80"/>
                  </a:lnTo>
                  <a:lnTo>
                    <a:pt x="156" y="85"/>
                  </a:lnTo>
                  <a:lnTo>
                    <a:pt x="161" y="89"/>
                  </a:lnTo>
                  <a:lnTo>
                    <a:pt x="168" y="92"/>
                  </a:lnTo>
                  <a:lnTo>
                    <a:pt x="174" y="94"/>
                  </a:lnTo>
                  <a:lnTo>
                    <a:pt x="181" y="96"/>
                  </a:lnTo>
                  <a:lnTo>
                    <a:pt x="188" y="96"/>
                  </a:lnTo>
                  <a:lnTo>
                    <a:pt x="18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39" name="Freeform 111"/>
            <p:cNvSpPr>
              <a:spLocks/>
            </p:cNvSpPr>
            <p:nvPr/>
          </p:nvSpPr>
          <p:spPr bwMode="auto">
            <a:xfrm>
              <a:off x="5507038" y="2692400"/>
              <a:ext cx="17463" cy="11112"/>
            </a:xfrm>
            <a:custGeom>
              <a:avLst/>
              <a:gdLst>
                <a:gd name="T0" fmla="*/ 48 w 138"/>
                <a:gd name="T1" fmla="*/ 96 h 96"/>
                <a:gd name="T2" fmla="*/ 91 w 138"/>
                <a:gd name="T3" fmla="*/ 96 h 96"/>
                <a:gd name="T4" fmla="*/ 91 w 138"/>
                <a:gd name="T5" fmla="*/ 96 h 96"/>
                <a:gd name="T6" fmla="*/ 101 w 138"/>
                <a:gd name="T7" fmla="*/ 95 h 96"/>
                <a:gd name="T8" fmla="*/ 109 w 138"/>
                <a:gd name="T9" fmla="*/ 93 h 96"/>
                <a:gd name="T10" fmla="*/ 118 w 138"/>
                <a:gd name="T11" fmla="*/ 88 h 96"/>
                <a:gd name="T12" fmla="*/ 125 w 138"/>
                <a:gd name="T13" fmla="*/ 82 h 96"/>
                <a:gd name="T14" fmla="*/ 130 w 138"/>
                <a:gd name="T15" fmla="*/ 75 h 96"/>
                <a:gd name="T16" fmla="*/ 135 w 138"/>
                <a:gd name="T17" fmla="*/ 67 h 96"/>
                <a:gd name="T18" fmla="*/ 138 w 138"/>
                <a:gd name="T19" fmla="*/ 58 h 96"/>
                <a:gd name="T20" fmla="*/ 138 w 138"/>
                <a:gd name="T21" fmla="*/ 49 h 96"/>
                <a:gd name="T22" fmla="*/ 138 w 138"/>
                <a:gd name="T23" fmla="*/ 49 h 96"/>
                <a:gd name="T24" fmla="*/ 138 w 138"/>
                <a:gd name="T25" fmla="*/ 39 h 96"/>
                <a:gd name="T26" fmla="*/ 135 w 138"/>
                <a:gd name="T27" fmla="*/ 30 h 96"/>
                <a:gd name="T28" fmla="*/ 130 w 138"/>
                <a:gd name="T29" fmla="*/ 22 h 96"/>
                <a:gd name="T30" fmla="*/ 125 w 138"/>
                <a:gd name="T31" fmla="*/ 14 h 96"/>
                <a:gd name="T32" fmla="*/ 118 w 138"/>
                <a:gd name="T33" fmla="*/ 8 h 96"/>
                <a:gd name="T34" fmla="*/ 109 w 138"/>
                <a:gd name="T35" fmla="*/ 4 h 96"/>
                <a:gd name="T36" fmla="*/ 101 w 138"/>
                <a:gd name="T37" fmla="*/ 1 h 96"/>
                <a:gd name="T38" fmla="*/ 91 w 138"/>
                <a:gd name="T39" fmla="*/ 0 h 96"/>
                <a:gd name="T40" fmla="*/ 48 w 138"/>
                <a:gd name="T41" fmla="*/ 0 h 96"/>
                <a:gd name="T42" fmla="*/ 48 w 138"/>
                <a:gd name="T43" fmla="*/ 0 h 96"/>
                <a:gd name="T44" fmla="*/ 38 w 138"/>
                <a:gd name="T45" fmla="*/ 1 h 96"/>
                <a:gd name="T46" fmla="*/ 29 w 138"/>
                <a:gd name="T47" fmla="*/ 4 h 96"/>
                <a:gd name="T48" fmla="*/ 21 w 138"/>
                <a:gd name="T49" fmla="*/ 8 h 96"/>
                <a:gd name="T50" fmla="*/ 14 w 138"/>
                <a:gd name="T51" fmla="*/ 14 h 96"/>
                <a:gd name="T52" fmla="*/ 8 w 138"/>
                <a:gd name="T53" fmla="*/ 22 h 96"/>
                <a:gd name="T54" fmla="*/ 4 w 138"/>
                <a:gd name="T55" fmla="*/ 30 h 96"/>
                <a:gd name="T56" fmla="*/ 1 w 138"/>
                <a:gd name="T57" fmla="*/ 39 h 96"/>
                <a:gd name="T58" fmla="*/ 0 w 138"/>
                <a:gd name="T59" fmla="*/ 49 h 96"/>
                <a:gd name="T60" fmla="*/ 0 w 138"/>
                <a:gd name="T61" fmla="*/ 49 h 96"/>
                <a:gd name="T62" fmla="*/ 1 w 138"/>
                <a:gd name="T63" fmla="*/ 58 h 96"/>
                <a:gd name="T64" fmla="*/ 4 w 138"/>
                <a:gd name="T65" fmla="*/ 67 h 96"/>
                <a:gd name="T66" fmla="*/ 8 w 138"/>
                <a:gd name="T67" fmla="*/ 75 h 96"/>
                <a:gd name="T68" fmla="*/ 14 w 138"/>
                <a:gd name="T69" fmla="*/ 82 h 96"/>
                <a:gd name="T70" fmla="*/ 21 w 138"/>
                <a:gd name="T71" fmla="*/ 88 h 96"/>
                <a:gd name="T72" fmla="*/ 29 w 138"/>
                <a:gd name="T73" fmla="*/ 93 h 96"/>
                <a:gd name="T74" fmla="*/ 38 w 138"/>
                <a:gd name="T75" fmla="*/ 95 h 96"/>
                <a:gd name="T76" fmla="*/ 48 w 138"/>
                <a:gd name="T77" fmla="*/ 96 h 96"/>
                <a:gd name="T78" fmla="*/ 48 w 138"/>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48" y="96"/>
                  </a:moveTo>
                  <a:lnTo>
                    <a:pt x="91" y="96"/>
                  </a:lnTo>
                  <a:lnTo>
                    <a:pt x="91" y="96"/>
                  </a:lnTo>
                  <a:lnTo>
                    <a:pt x="101" y="95"/>
                  </a:lnTo>
                  <a:lnTo>
                    <a:pt x="109" y="93"/>
                  </a:lnTo>
                  <a:lnTo>
                    <a:pt x="118" y="88"/>
                  </a:lnTo>
                  <a:lnTo>
                    <a:pt x="125" y="82"/>
                  </a:lnTo>
                  <a:lnTo>
                    <a:pt x="130" y="75"/>
                  </a:lnTo>
                  <a:lnTo>
                    <a:pt x="135" y="67"/>
                  </a:lnTo>
                  <a:lnTo>
                    <a:pt x="138" y="58"/>
                  </a:lnTo>
                  <a:lnTo>
                    <a:pt x="138" y="49"/>
                  </a:lnTo>
                  <a:lnTo>
                    <a:pt x="138" y="49"/>
                  </a:lnTo>
                  <a:lnTo>
                    <a:pt x="138" y="39"/>
                  </a:lnTo>
                  <a:lnTo>
                    <a:pt x="135" y="30"/>
                  </a:lnTo>
                  <a:lnTo>
                    <a:pt x="130" y="22"/>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2"/>
                  </a:lnTo>
                  <a:lnTo>
                    <a:pt x="4" y="30"/>
                  </a:lnTo>
                  <a:lnTo>
                    <a:pt x="1" y="39"/>
                  </a:lnTo>
                  <a:lnTo>
                    <a:pt x="0" y="49"/>
                  </a:lnTo>
                  <a:lnTo>
                    <a:pt x="0" y="49"/>
                  </a:lnTo>
                  <a:lnTo>
                    <a:pt x="1" y="58"/>
                  </a:lnTo>
                  <a:lnTo>
                    <a:pt x="4" y="67"/>
                  </a:lnTo>
                  <a:lnTo>
                    <a:pt x="8" y="75"/>
                  </a:lnTo>
                  <a:lnTo>
                    <a:pt x="14" y="82"/>
                  </a:lnTo>
                  <a:lnTo>
                    <a:pt x="21" y="88"/>
                  </a:lnTo>
                  <a:lnTo>
                    <a:pt x="29" y="93"/>
                  </a:lnTo>
                  <a:lnTo>
                    <a:pt x="38" y="95"/>
                  </a:lnTo>
                  <a:lnTo>
                    <a:pt x="48" y="96"/>
                  </a:lnTo>
                  <a:lnTo>
                    <a:pt x="4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0" name="Freeform 112"/>
            <p:cNvSpPr>
              <a:spLocks/>
            </p:cNvSpPr>
            <p:nvPr/>
          </p:nvSpPr>
          <p:spPr bwMode="auto">
            <a:xfrm>
              <a:off x="5478463" y="2692400"/>
              <a:ext cx="17463" cy="11112"/>
            </a:xfrm>
            <a:custGeom>
              <a:avLst/>
              <a:gdLst>
                <a:gd name="T0" fmla="*/ 47 w 139"/>
                <a:gd name="T1" fmla="*/ 96 h 96"/>
                <a:gd name="T2" fmla="*/ 92 w 139"/>
                <a:gd name="T3" fmla="*/ 96 h 96"/>
                <a:gd name="T4" fmla="*/ 92 w 139"/>
                <a:gd name="T5" fmla="*/ 96 h 96"/>
                <a:gd name="T6" fmla="*/ 101 w 139"/>
                <a:gd name="T7" fmla="*/ 95 h 96"/>
                <a:gd name="T8" fmla="*/ 110 w 139"/>
                <a:gd name="T9" fmla="*/ 93 h 96"/>
                <a:gd name="T10" fmla="*/ 118 w 139"/>
                <a:gd name="T11" fmla="*/ 88 h 96"/>
                <a:gd name="T12" fmla="*/ 125 w 139"/>
                <a:gd name="T13" fmla="*/ 82 h 96"/>
                <a:gd name="T14" fmla="*/ 131 w 139"/>
                <a:gd name="T15" fmla="*/ 75 h 96"/>
                <a:gd name="T16" fmla="*/ 135 w 139"/>
                <a:gd name="T17" fmla="*/ 67 h 96"/>
                <a:gd name="T18" fmla="*/ 138 w 139"/>
                <a:gd name="T19" fmla="*/ 58 h 96"/>
                <a:gd name="T20" fmla="*/ 139 w 139"/>
                <a:gd name="T21" fmla="*/ 49 h 96"/>
                <a:gd name="T22" fmla="*/ 139 w 139"/>
                <a:gd name="T23" fmla="*/ 49 h 96"/>
                <a:gd name="T24" fmla="*/ 138 w 139"/>
                <a:gd name="T25" fmla="*/ 39 h 96"/>
                <a:gd name="T26" fmla="*/ 135 w 139"/>
                <a:gd name="T27" fmla="*/ 30 h 96"/>
                <a:gd name="T28" fmla="*/ 131 w 139"/>
                <a:gd name="T29" fmla="*/ 22 h 96"/>
                <a:gd name="T30" fmla="*/ 125 w 139"/>
                <a:gd name="T31" fmla="*/ 14 h 96"/>
                <a:gd name="T32" fmla="*/ 118 w 139"/>
                <a:gd name="T33" fmla="*/ 8 h 96"/>
                <a:gd name="T34" fmla="*/ 110 w 139"/>
                <a:gd name="T35" fmla="*/ 4 h 96"/>
                <a:gd name="T36" fmla="*/ 101 w 139"/>
                <a:gd name="T37" fmla="*/ 1 h 96"/>
                <a:gd name="T38" fmla="*/ 92 w 139"/>
                <a:gd name="T39" fmla="*/ 0 h 96"/>
                <a:gd name="T40" fmla="*/ 47 w 139"/>
                <a:gd name="T41" fmla="*/ 0 h 96"/>
                <a:gd name="T42" fmla="*/ 47 w 139"/>
                <a:gd name="T43" fmla="*/ 0 h 96"/>
                <a:gd name="T44" fmla="*/ 38 w 139"/>
                <a:gd name="T45" fmla="*/ 1 h 96"/>
                <a:gd name="T46" fmla="*/ 29 w 139"/>
                <a:gd name="T47" fmla="*/ 4 h 96"/>
                <a:gd name="T48" fmla="*/ 21 w 139"/>
                <a:gd name="T49" fmla="*/ 8 h 96"/>
                <a:gd name="T50" fmla="*/ 14 w 139"/>
                <a:gd name="T51" fmla="*/ 14 h 96"/>
                <a:gd name="T52" fmla="*/ 8 w 139"/>
                <a:gd name="T53" fmla="*/ 22 h 96"/>
                <a:gd name="T54" fmla="*/ 3 w 139"/>
                <a:gd name="T55" fmla="*/ 30 h 96"/>
                <a:gd name="T56" fmla="*/ 1 w 139"/>
                <a:gd name="T57" fmla="*/ 39 h 96"/>
                <a:gd name="T58" fmla="*/ 0 w 139"/>
                <a:gd name="T59" fmla="*/ 49 h 96"/>
                <a:gd name="T60" fmla="*/ 0 w 139"/>
                <a:gd name="T61" fmla="*/ 49 h 96"/>
                <a:gd name="T62" fmla="*/ 1 w 139"/>
                <a:gd name="T63" fmla="*/ 58 h 96"/>
                <a:gd name="T64" fmla="*/ 3 w 139"/>
                <a:gd name="T65" fmla="*/ 67 h 96"/>
                <a:gd name="T66" fmla="*/ 8 w 139"/>
                <a:gd name="T67" fmla="*/ 75 h 96"/>
                <a:gd name="T68" fmla="*/ 14 w 139"/>
                <a:gd name="T69" fmla="*/ 82 h 96"/>
                <a:gd name="T70" fmla="*/ 21 w 139"/>
                <a:gd name="T71" fmla="*/ 88 h 96"/>
                <a:gd name="T72" fmla="*/ 29 w 139"/>
                <a:gd name="T73" fmla="*/ 93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2" y="96"/>
                  </a:lnTo>
                  <a:lnTo>
                    <a:pt x="92" y="96"/>
                  </a:lnTo>
                  <a:lnTo>
                    <a:pt x="101" y="95"/>
                  </a:lnTo>
                  <a:lnTo>
                    <a:pt x="110" y="93"/>
                  </a:lnTo>
                  <a:lnTo>
                    <a:pt x="118" y="88"/>
                  </a:lnTo>
                  <a:lnTo>
                    <a:pt x="125" y="82"/>
                  </a:lnTo>
                  <a:lnTo>
                    <a:pt x="131" y="75"/>
                  </a:lnTo>
                  <a:lnTo>
                    <a:pt x="135" y="67"/>
                  </a:lnTo>
                  <a:lnTo>
                    <a:pt x="138" y="58"/>
                  </a:lnTo>
                  <a:lnTo>
                    <a:pt x="139" y="49"/>
                  </a:lnTo>
                  <a:lnTo>
                    <a:pt x="139" y="49"/>
                  </a:lnTo>
                  <a:lnTo>
                    <a:pt x="138" y="39"/>
                  </a:lnTo>
                  <a:lnTo>
                    <a:pt x="135" y="30"/>
                  </a:lnTo>
                  <a:lnTo>
                    <a:pt x="131" y="22"/>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2"/>
                  </a:lnTo>
                  <a:lnTo>
                    <a:pt x="3" y="30"/>
                  </a:lnTo>
                  <a:lnTo>
                    <a:pt x="1" y="39"/>
                  </a:lnTo>
                  <a:lnTo>
                    <a:pt x="0" y="49"/>
                  </a:lnTo>
                  <a:lnTo>
                    <a:pt x="0" y="49"/>
                  </a:lnTo>
                  <a:lnTo>
                    <a:pt x="1" y="58"/>
                  </a:lnTo>
                  <a:lnTo>
                    <a:pt x="3" y="67"/>
                  </a:lnTo>
                  <a:lnTo>
                    <a:pt x="8" y="75"/>
                  </a:lnTo>
                  <a:lnTo>
                    <a:pt x="14" y="82"/>
                  </a:lnTo>
                  <a:lnTo>
                    <a:pt x="21" y="88"/>
                  </a:lnTo>
                  <a:lnTo>
                    <a:pt x="29" y="93"/>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1" name="Freeform 113"/>
            <p:cNvSpPr>
              <a:spLocks/>
            </p:cNvSpPr>
            <p:nvPr/>
          </p:nvSpPr>
          <p:spPr bwMode="auto">
            <a:xfrm>
              <a:off x="5449888" y="2692400"/>
              <a:ext cx="17463" cy="11112"/>
            </a:xfrm>
            <a:custGeom>
              <a:avLst/>
              <a:gdLst>
                <a:gd name="T0" fmla="*/ 49 w 140"/>
                <a:gd name="T1" fmla="*/ 96 h 96"/>
                <a:gd name="T2" fmla="*/ 92 w 140"/>
                <a:gd name="T3" fmla="*/ 96 h 96"/>
                <a:gd name="T4" fmla="*/ 92 w 140"/>
                <a:gd name="T5" fmla="*/ 96 h 96"/>
                <a:gd name="T6" fmla="*/ 102 w 140"/>
                <a:gd name="T7" fmla="*/ 95 h 96"/>
                <a:gd name="T8" fmla="*/ 111 w 140"/>
                <a:gd name="T9" fmla="*/ 93 h 96"/>
                <a:gd name="T10" fmla="*/ 119 w 140"/>
                <a:gd name="T11" fmla="*/ 88 h 96"/>
                <a:gd name="T12" fmla="*/ 126 w 140"/>
                <a:gd name="T13" fmla="*/ 82 h 96"/>
                <a:gd name="T14" fmla="*/ 131 w 140"/>
                <a:gd name="T15" fmla="*/ 75 h 96"/>
                <a:gd name="T16" fmla="*/ 136 w 140"/>
                <a:gd name="T17" fmla="*/ 67 h 96"/>
                <a:gd name="T18" fmla="*/ 139 w 140"/>
                <a:gd name="T19" fmla="*/ 58 h 96"/>
                <a:gd name="T20" fmla="*/ 140 w 140"/>
                <a:gd name="T21" fmla="*/ 49 h 96"/>
                <a:gd name="T22" fmla="*/ 140 w 140"/>
                <a:gd name="T23" fmla="*/ 49 h 96"/>
                <a:gd name="T24" fmla="*/ 139 w 140"/>
                <a:gd name="T25" fmla="*/ 39 h 96"/>
                <a:gd name="T26" fmla="*/ 136 w 140"/>
                <a:gd name="T27" fmla="*/ 30 h 96"/>
                <a:gd name="T28" fmla="*/ 131 w 140"/>
                <a:gd name="T29" fmla="*/ 22 h 96"/>
                <a:gd name="T30" fmla="*/ 126 w 140"/>
                <a:gd name="T31" fmla="*/ 14 h 96"/>
                <a:gd name="T32" fmla="*/ 119 w 140"/>
                <a:gd name="T33" fmla="*/ 8 h 96"/>
                <a:gd name="T34" fmla="*/ 111 w 140"/>
                <a:gd name="T35" fmla="*/ 4 h 96"/>
                <a:gd name="T36" fmla="*/ 102 w 140"/>
                <a:gd name="T37" fmla="*/ 1 h 96"/>
                <a:gd name="T38" fmla="*/ 92 w 140"/>
                <a:gd name="T39" fmla="*/ 0 h 96"/>
                <a:gd name="T40" fmla="*/ 49 w 140"/>
                <a:gd name="T41" fmla="*/ 0 h 96"/>
                <a:gd name="T42" fmla="*/ 49 w 140"/>
                <a:gd name="T43" fmla="*/ 0 h 96"/>
                <a:gd name="T44" fmla="*/ 39 w 140"/>
                <a:gd name="T45" fmla="*/ 1 h 96"/>
                <a:gd name="T46" fmla="*/ 30 w 140"/>
                <a:gd name="T47" fmla="*/ 4 h 96"/>
                <a:gd name="T48" fmla="*/ 22 w 140"/>
                <a:gd name="T49" fmla="*/ 8 h 96"/>
                <a:gd name="T50" fmla="*/ 15 w 140"/>
                <a:gd name="T51" fmla="*/ 14 h 96"/>
                <a:gd name="T52" fmla="*/ 8 w 140"/>
                <a:gd name="T53" fmla="*/ 22 h 96"/>
                <a:gd name="T54" fmla="*/ 4 w 140"/>
                <a:gd name="T55" fmla="*/ 30 h 96"/>
                <a:gd name="T56" fmla="*/ 1 w 140"/>
                <a:gd name="T57" fmla="*/ 39 h 96"/>
                <a:gd name="T58" fmla="*/ 0 w 140"/>
                <a:gd name="T59" fmla="*/ 49 h 96"/>
                <a:gd name="T60" fmla="*/ 0 w 140"/>
                <a:gd name="T61" fmla="*/ 49 h 96"/>
                <a:gd name="T62" fmla="*/ 1 w 140"/>
                <a:gd name="T63" fmla="*/ 58 h 96"/>
                <a:gd name="T64" fmla="*/ 4 w 140"/>
                <a:gd name="T65" fmla="*/ 67 h 96"/>
                <a:gd name="T66" fmla="*/ 8 w 140"/>
                <a:gd name="T67" fmla="*/ 75 h 96"/>
                <a:gd name="T68" fmla="*/ 15 w 140"/>
                <a:gd name="T69" fmla="*/ 82 h 96"/>
                <a:gd name="T70" fmla="*/ 22 w 140"/>
                <a:gd name="T71" fmla="*/ 88 h 96"/>
                <a:gd name="T72" fmla="*/ 30 w 140"/>
                <a:gd name="T73" fmla="*/ 93 h 96"/>
                <a:gd name="T74" fmla="*/ 39 w 140"/>
                <a:gd name="T75" fmla="*/ 95 h 96"/>
                <a:gd name="T76" fmla="*/ 49 w 140"/>
                <a:gd name="T77" fmla="*/ 96 h 96"/>
                <a:gd name="T78" fmla="*/ 49 w 140"/>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49" y="96"/>
                  </a:moveTo>
                  <a:lnTo>
                    <a:pt x="92" y="96"/>
                  </a:lnTo>
                  <a:lnTo>
                    <a:pt x="92" y="96"/>
                  </a:lnTo>
                  <a:lnTo>
                    <a:pt x="102" y="95"/>
                  </a:lnTo>
                  <a:lnTo>
                    <a:pt x="111" y="93"/>
                  </a:lnTo>
                  <a:lnTo>
                    <a:pt x="119" y="88"/>
                  </a:lnTo>
                  <a:lnTo>
                    <a:pt x="126" y="82"/>
                  </a:lnTo>
                  <a:lnTo>
                    <a:pt x="131" y="75"/>
                  </a:lnTo>
                  <a:lnTo>
                    <a:pt x="136" y="67"/>
                  </a:lnTo>
                  <a:lnTo>
                    <a:pt x="139" y="58"/>
                  </a:lnTo>
                  <a:lnTo>
                    <a:pt x="140" y="49"/>
                  </a:lnTo>
                  <a:lnTo>
                    <a:pt x="140" y="49"/>
                  </a:lnTo>
                  <a:lnTo>
                    <a:pt x="139" y="39"/>
                  </a:lnTo>
                  <a:lnTo>
                    <a:pt x="136" y="30"/>
                  </a:lnTo>
                  <a:lnTo>
                    <a:pt x="131" y="22"/>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2"/>
                  </a:lnTo>
                  <a:lnTo>
                    <a:pt x="4" y="30"/>
                  </a:lnTo>
                  <a:lnTo>
                    <a:pt x="1" y="39"/>
                  </a:lnTo>
                  <a:lnTo>
                    <a:pt x="0" y="49"/>
                  </a:lnTo>
                  <a:lnTo>
                    <a:pt x="0" y="49"/>
                  </a:lnTo>
                  <a:lnTo>
                    <a:pt x="1" y="58"/>
                  </a:lnTo>
                  <a:lnTo>
                    <a:pt x="4" y="67"/>
                  </a:lnTo>
                  <a:lnTo>
                    <a:pt x="8" y="75"/>
                  </a:lnTo>
                  <a:lnTo>
                    <a:pt x="15" y="82"/>
                  </a:lnTo>
                  <a:lnTo>
                    <a:pt x="22" y="88"/>
                  </a:lnTo>
                  <a:lnTo>
                    <a:pt x="30" y="93"/>
                  </a:lnTo>
                  <a:lnTo>
                    <a:pt x="39" y="95"/>
                  </a:lnTo>
                  <a:lnTo>
                    <a:pt x="49" y="96"/>
                  </a:lnTo>
                  <a:lnTo>
                    <a:pt x="4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2" name="Freeform 114"/>
            <p:cNvSpPr>
              <a:spLocks/>
            </p:cNvSpPr>
            <p:nvPr/>
          </p:nvSpPr>
          <p:spPr bwMode="auto">
            <a:xfrm>
              <a:off x="5535613" y="2692400"/>
              <a:ext cx="58738" cy="403225"/>
            </a:xfrm>
            <a:custGeom>
              <a:avLst/>
              <a:gdLst>
                <a:gd name="T0" fmla="*/ 273 w 471"/>
                <a:gd name="T1" fmla="*/ 3208 h 3302"/>
                <a:gd name="T2" fmla="*/ 244 w 471"/>
                <a:gd name="T3" fmla="*/ 3227 h 3302"/>
                <a:gd name="T4" fmla="*/ 139 w 471"/>
                <a:gd name="T5" fmla="*/ 3255 h 3302"/>
                <a:gd name="T6" fmla="*/ 131 w 471"/>
                <a:gd name="T7" fmla="*/ 3228 h 3302"/>
                <a:gd name="T8" fmla="*/ 101 w 471"/>
                <a:gd name="T9" fmla="*/ 3208 h 3302"/>
                <a:gd name="T10" fmla="*/ 38 w 471"/>
                <a:gd name="T11" fmla="*/ 3208 h 3302"/>
                <a:gd name="T12" fmla="*/ 8 w 471"/>
                <a:gd name="T13" fmla="*/ 3228 h 3302"/>
                <a:gd name="T14" fmla="*/ 0 w 471"/>
                <a:gd name="T15" fmla="*/ 3255 h 3302"/>
                <a:gd name="T16" fmla="*/ 14 w 471"/>
                <a:gd name="T17" fmla="*/ 3289 h 3302"/>
                <a:gd name="T18" fmla="*/ 47 w 471"/>
                <a:gd name="T19" fmla="*/ 3302 h 3302"/>
                <a:gd name="T20" fmla="*/ 110 w 471"/>
                <a:gd name="T21" fmla="*/ 3299 h 3302"/>
                <a:gd name="T22" fmla="*/ 135 w 471"/>
                <a:gd name="T23" fmla="*/ 3274 h 3302"/>
                <a:gd name="T24" fmla="*/ 235 w 471"/>
                <a:gd name="T25" fmla="*/ 3257 h 3302"/>
                <a:gd name="T26" fmla="*/ 250 w 471"/>
                <a:gd name="T27" fmla="*/ 3289 h 3302"/>
                <a:gd name="T28" fmla="*/ 283 w 471"/>
                <a:gd name="T29" fmla="*/ 3302 h 3302"/>
                <a:gd name="T30" fmla="*/ 343 w 471"/>
                <a:gd name="T31" fmla="*/ 3299 h 3302"/>
                <a:gd name="T32" fmla="*/ 369 w 471"/>
                <a:gd name="T33" fmla="*/ 3277 h 3302"/>
                <a:gd name="T34" fmla="*/ 395 w 471"/>
                <a:gd name="T35" fmla="*/ 3260 h 3302"/>
                <a:gd name="T36" fmla="*/ 400 w 471"/>
                <a:gd name="T37" fmla="*/ 3256 h 3302"/>
                <a:gd name="T38" fmla="*/ 419 w 471"/>
                <a:gd name="T39" fmla="*/ 3054 h 3302"/>
                <a:gd name="T40" fmla="*/ 447 w 471"/>
                <a:gd name="T41" fmla="*/ 2604 h 3302"/>
                <a:gd name="T42" fmla="*/ 457 w 471"/>
                <a:gd name="T43" fmla="*/ 2353 h 3302"/>
                <a:gd name="T44" fmla="*/ 465 w 471"/>
                <a:gd name="T45" fmla="*/ 2052 h 3302"/>
                <a:gd name="T46" fmla="*/ 470 w 471"/>
                <a:gd name="T47" fmla="*/ 1651 h 3302"/>
                <a:gd name="T48" fmla="*/ 468 w 471"/>
                <a:gd name="T49" fmla="*/ 1251 h 3302"/>
                <a:gd name="T50" fmla="*/ 461 w 471"/>
                <a:gd name="T51" fmla="*/ 850 h 3302"/>
                <a:gd name="T52" fmla="*/ 445 w 471"/>
                <a:gd name="T53" fmla="*/ 449 h 3302"/>
                <a:gd name="T54" fmla="*/ 420 w 471"/>
                <a:gd name="T55" fmla="*/ 49 h 3302"/>
                <a:gd name="T56" fmla="*/ 419 w 471"/>
                <a:gd name="T57" fmla="*/ 40 h 3302"/>
                <a:gd name="T58" fmla="*/ 408 w 471"/>
                <a:gd name="T59" fmla="*/ 27 h 3302"/>
                <a:gd name="T60" fmla="*/ 395 w 471"/>
                <a:gd name="T61" fmla="*/ 24 h 3302"/>
                <a:gd name="T62" fmla="*/ 361 w 471"/>
                <a:gd name="T63" fmla="*/ 15 h 3302"/>
                <a:gd name="T64" fmla="*/ 339 w 471"/>
                <a:gd name="T65" fmla="*/ 2 h 3302"/>
                <a:gd name="T66" fmla="*/ 283 w 471"/>
                <a:gd name="T67" fmla="*/ 0 h 3302"/>
                <a:gd name="T68" fmla="*/ 253 w 471"/>
                <a:gd name="T69" fmla="*/ 11 h 3302"/>
                <a:gd name="T70" fmla="*/ 236 w 471"/>
                <a:gd name="T71" fmla="*/ 38 h 3302"/>
                <a:gd name="T72" fmla="*/ 138 w 471"/>
                <a:gd name="T73" fmla="*/ 38 h 3302"/>
                <a:gd name="T74" fmla="*/ 118 w 471"/>
                <a:gd name="T75" fmla="*/ 8 h 3302"/>
                <a:gd name="T76" fmla="*/ 47 w 471"/>
                <a:gd name="T77" fmla="*/ 0 h 3302"/>
                <a:gd name="T78" fmla="*/ 21 w 471"/>
                <a:gd name="T79" fmla="*/ 8 h 3302"/>
                <a:gd name="T80" fmla="*/ 1 w 471"/>
                <a:gd name="T81" fmla="*/ 39 h 3302"/>
                <a:gd name="T82" fmla="*/ 3 w 471"/>
                <a:gd name="T83" fmla="*/ 67 h 3302"/>
                <a:gd name="T84" fmla="*/ 29 w 471"/>
                <a:gd name="T85" fmla="*/ 93 h 3302"/>
                <a:gd name="T86" fmla="*/ 91 w 471"/>
                <a:gd name="T87" fmla="*/ 96 h 3302"/>
                <a:gd name="T88" fmla="*/ 125 w 471"/>
                <a:gd name="T89" fmla="*/ 83 h 3302"/>
                <a:gd name="T90" fmla="*/ 139 w 471"/>
                <a:gd name="T91" fmla="*/ 50 h 3302"/>
                <a:gd name="T92" fmla="*/ 239 w 471"/>
                <a:gd name="T93" fmla="*/ 67 h 3302"/>
                <a:gd name="T94" fmla="*/ 259 w 471"/>
                <a:gd name="T95" fmla="*/ 90 h 3302"/>
                <a:gd name="T96" fmla="*/ 326 w 471"/>
                <a:gd name="T97" fmla="*/ 96 h 3302"/>
                <a:gd name="T98" fmla="*/ 345 w 471"/>
                <a:gd name="T99" fmla="*/ 92 h 3302"/>
                <a:gd name="T100" fmla="*/ 365 w 471"/>
                <a:gd name="T101" fmla="*/ 77 h 3302"/>
                <a:gd name="T102" fmla="*/ 369 w 471"/>
                <a:gd name="T103" fmla="*/ 71 h 3302"/>
                <a:gd name="T104" fmla="*/ 336 w 471"/>
                <a:gd name="T105" fmla="*/ 649 h 3302"/>
                <a:gd name="T106" fmla="*/ 329 w 471"/>
                <a:gd name="T107" fmla="*/ 850 h 3302"/>
                <a:gd name="T108" fmla="*/ 321 w 471"/>
                <a:gd name="T109" fmla="*/ 1251 h 3302"/>
                <a:gd name="T110" fmla="*/ 319 w 471"/>
                <a:gd name="T111" fmla="*/ 1651 h 3302"/>
                <a:gd name="T112" fmla="*/ 324 w 471"/>
                <a:gd name="T113" fmla="*/ 2052 h 3302"/>
                <a:gd name="T114" fmla="*/ 332 w 471"/>
                <a:gd name="T115" fmla="*/ 2353 h 3302"/>
                <a:gd name="T116" fmla="*/ 342 w 471"/>
                <a:gd name="T117" fmla="*/ 2604 h 3302"/>
                <a:gd name="T118" fmla="*/ 371 w 471"/>
                <a:gd name="T119" fmla="*/ 3051 h 3302"/>
                <a:gd name="T120" fmla="*/ 374 w 471"/>
                <a:gd name="T121" fmla="*/ 3250 h 3302"/>
                <a:gd name="T122" fmla="*/ 358 w 471"/>
                <a:gd name="T123" fmla="*/ 3220 h 3302"/>
                <a:gd name="T124" fmla="*/ 326 w 471"/>
                <a:gd name="T125" fmla="*/ 3207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3302">
                  <a:moveTo>
                    <a:pt x="326" y="3207"/>
                  </a:moveTo>
                  <a:lnTo>
                    <a:pt x="283" y="3207"/>
                  </a:lnTo>
                  <a:lnTo>
                    <a:pt x="283" y="3207"/>
                  </a:lnTo>
                  <a:lnTo>
                    <a:pt x="273" y="3208"/>
                  </a:lnTo>
                  <a:lnTo>
                    <a:pt x="265" y="3211"/>
                  </a:lnTo>
                  <a:lnTo>
                    <a:pt x="257" y="3215"/>
                  </a:lnTo>
                  <a:lnTo>
                    <a:pt x="250" y="3221"/>
                  </a:lnTo>
                  <a:lnTo>
                    <a:pt x="244" y="3227"/>
                  </a:lnTo>
                  <a:lnTo>
                    <a:pt x="239" y="3235"/>
                  </a:lnTo>
                  <a:lnTo>
                    <a:pt x="236" y="3244"/>
                  </a:lnTo>
                  <a:lnTo>
                    <a:pt x="235" y="3253"/>
                  </a:lnTo>
                  <a:lnTo>
                    <a:pt x="139" y="3255"/>
                  </a:lnTo>
                  <a:lnTo>
                    <a:pt x="139" y="3255"/>
                  </a:lnTo>
                  <a:lnTo>
                    <a:pt x="138" y="3245"/>
                  </a:lnTo>
                  <a:lnTo>
                    <a:pt x="135" y="3236"/>
                  </a:lnTo>
                  <a:lnTo>
                    <a:pt x="131" y="3228"/>
                  </a:lnTo>
                  <a:lnTo>
                    <a:pt x="125" y="3221"/>
                  </a:lnTo>
                  <a:lnTo>
                    <a:pt x="118" y="3215"/>
                  </a:lnTo>
                  <a:lnTo>
                    <a:pt x="110" y="3211"/>
                  </a:lnTo>
                  <a:lnTo>
                    <a:pt x="101" y="3208"/>
                  </a:lnTo>
                  <a:lnTo>
                    <a:pt x="91" y="3207"/>
                  </a:lnTo>
                  <a:lnTo>
                    <a:pt x="47" y="3207"/>
                  </a:lnTo>
                  <a:lnTo>
                    <a:pt x="47" y="3207"/>
                  </a:lnTo>
                  <a:lnTo>
                    <a:pt x="38" y="3208"/>
                  </a:lnTo>
                  <a:lnTo>
                    <a:pt x="29" y="3211"/>
                  </a:lnTo>
                  <a:lnTo>
                    <a:pt x="21" y="3215"/>
                  </a:lnTo>
                  <a:lnTo>
                    <a:pt x="14" y="3221"/>
                  </a:lnTo>
                  <a:lnTo>
                    <a:pt x="8" y="3228"/>
                  </a:lnTo>
                  <a:lnTo>
                    <a:pt x="3" y="3236"/>
                  </a:lnTo>
                  <a:lnTo>
                    <a:pt x="1" y="3245"/>
                  </a:lnTo>
                  <a:lnTo>
                    <a:pt x="0" y="3255"/>
                  </a:lnTo>
                  <a:lnTo>
                    <a:pt x="0" y="3255"/>
                  </a:lnTo>
                  <a:lnTo>
                    <a:pt x="1" y="3264"/>
                  </a:lnTo>
                  <a:lnTo>
                    <a:pt x="3" y="3273"/>
                  </a:lnTo>
                  <a:lnTo>
                    <a:pt x="8" y="3281"/>
                  </a:lnTo>
                  <a:lnTo>
                    <a:pt x="14" y="3289"/>
                  </a:lnTo>
                  <a:lnTo>
                    <a:pt x="21" y="3294"/>
                  </a:lnTo>
                  <a:lnTo>
                    <a:pt x="29" y="3299"/>
                  </a:lnTo>
                  <a:lnTo>
                    <a:pt x="38" y="3301"/>
                  </a:lnTo>
                  <a:lnTo>
                    <a:pt x="47" y="3302"/>
                  </a:lnTo>
                  <a:lnTo>
                    <a:pt x="91" y="3302"/>
                  </a:lnTo>
                  <a:lnTo>
                    <a:pt x="91" y="3302"/>
                  </a:lnTo>
                  <a:lnTo>
                    <a:pt x="101" y="3301"/>
                  </a:lnTo>
                  <a:lnTo>
                    <a:pt x="110" y="3299"/>
                  </a:lnTo>
                  <a:lnTo>
                    <a:pt x="118" y="3294"/>
                  </a:lnTo>
                  <a:lnTo>
                    <a:pt x="125" y="3289"/>
                  </a:lnTo>
                  <a:lnTo>
                    <a:pt x="131" y="3282"/>
                  </a:lnTo>
                  <a:lnTo>
                    <a:pt x="135" y="3274"/>
                  </a:lnTo>
                  <a:lnTo>
                    <a:pt x="138" y="3265"/>
                  </a:lnTo>
                  <a:lnTo>
                    <a:pt x="139" y="3255"/>
                  </a:lnTo>
                  <a:lnTo>
                    <a:pt x="235" y="3257"/>
                  </a:lnTo>
                  <a:lnTo>
                    <a:pt x="235" y="3257"/>
                  </a:lnTo>
                  <a:lnTo>
                    <a:pt x="236" y="3266"/>
                  </a:lnTo>
                  <a:lnTo>
                    <a:pt x="239" y="3275"/>
                  </a:lnTo>
                  <a:lnTo>
                    <a:pt x="244" y="3283"/>
                  </a:lnTo>
                  <a:lnTo>
                    <a:pt x="250" y="3289"/>
                  </a:lnTo>
                  <a:lnTo>
                    <a:pt x="257" y="3295"/>
                  </a:lnTo>
                  <a:lnTo>
                    <a:pt x="265" y="3299"/>
                  </a:lnTo>
                  <a:lnTo>
                    <a:pt x="273" y="3302"/>
                  </a:lnTo>
                  <a:lnTo>
                    <a:pt x="283" y="3302"/>
                  </a:lnTo>
                  <a:lnTo>
                    <a:pt x="326" y="3302"/>
                  </a:lnTo>
                  <a:lnTo>
                    <a:pt x="326" y="3302"/>
                  </a:lnTo>
                  <a:lnTo>
                    <a:pt x="335" y="3302"/>
                  </a:lnTo>
                  <a:lnTo>
                    <a:pt x="343" y="3299"/>
                  </a:lnTo>
                  <a:lnTo>
                    <a:pt x="351" y="3295"/>
                  </a:lnTo>
                  <a:lnTo>
                    <a:pt x="358" y="3290"/>
                  </a:lnTo>
                  <a:lnTo>
                    <a:pt x="365" y="3284"/>
                  </a:lnTo>
                  <a:lnTo>
                    <a:pt x="369" y="3277"/>
                  </a:lnTo>
                  <a:lnTo>
                    <a:pt x="372" y="3269"/>
                  </a:lnTo>
                  <a:lnTo>
                    <a:pt x="374" y="3260"/>
                  </a:lnTo>
                  <a:lnTo>
                    <a:pt x="395" y="3260"/>
                  </a:lnTo>
                  <a:lnTo>
                    <a:pt x="395" y="3260"/>
                  </a:lnTo>
                  <a:lnTo>
                    <a:pt x="397" y="3260"/>
                  </a:lnTo>
                  <a:lnTo>
                    <a:pt x="399" y="3259"/>
                  </a:lnTo>
                  <a:lnTo>
                    <a:pt x="400" y="3257"/>
                  </a:lnTo>
                  <a:lnTo>
                    <a:pt x="400" y="3256"/>
                  </a:lnTo>
                  <a:lnTo>
                    <a:pt x="400" y="3255"/>
                  </a:lnTo>
                  <a:lnTo>
                    <a:pt x="400" y="3255"/>
                  </a:lnTo>
                  <a:lnTo>
                    <a:pt x="410" y="3154"/>
                  </a:lnTo>
                  <a:lnTo>
                    <a:pt x="419" y="3054"/>
                  </a:lnTo>
                  <a:lnTo>
                    <a:pt x="433" y="2854"/>
                  </a:lnTo>
                  <a:lnTo>
                    <a:pt x="444" y="2653"/>
                  </a:lnTo>
                  <a:lnTo>
                    <a:pt x="444" y="2653"/>
                  </a:lnTo>
                  <a:lnTo>
                    <a:pt x="447" y="2604"/>
                  </a:lnTo>
                  <a:lnTo>
                    <a:pt x="449" y="2553"/>
                  </a:lnTo>
                  <a:lnTo>
                    <a:pt x="453" y="2454"/>
                  </a:lnTo>
                  <a:lnTo>
                    <a:pt x="453" y="2454"/>
                  </a:lnTo>
                  <a:lnTo>
                    <a:pt x="457" y="2353"/>
                  </a:lnTo>
                  <a:lnTo>
                    <a:pt x="459" y="2302"/>
                  </a:lnTo>
                  <a:lnTo>
                    <a:pt x="460" y="2253"/>
                  </a:lnTo>
                  <a:lnTo>
                    <a:pt x="465" y="2052"/>
                  </a:lnTo>
                  <a:lnTo>
                    <a:pt x="465" y="2052"/>
                  </a:lnTo>
                  <a:lnTo>
                    <a:pt x="467" y="1953"/>
                  </a:lnTo>
                  <a:lnTo>
                    <a:pt x="468" y="1852"/>
                  </a:lnTo>
                  <a:lnTo>
                    <a:pt x="470" y="1651"/>
                  </a:lnTo>
                  <a:lnTo>
                    <a:pt x="470" y="1651"/>
                  </a:lnTo>
                  <a:lnTo>
                    <a:pt x="471" y="1552"/>
                  </a:lnTo>
                  <a:lnTo>
                    <a:pt x="470" y="1451"/>
                  </a:lnTo>
                  <a:lnTo>
                    <a:pt x="468" y="1251"/>
                  </a:lnTo>
                  <a:lnTo>
                    <a:pt x="468" y="1251"/>
                  </a:lnTo>
                  <a:lnTo>
                    <a:pt x="468" y="1150"/>
                  </a:lnTo>
                  <a:lnTo>
                    <a:pt x="466" y="1051"/>
                  </a:lnTo>
                  <a:lnTo>
                    <a:pt x="461" y="850"/>
                  </a:lnTo>
                  <a:lnTo>
                    <a:pt x="461" y="850"/>
                  </a:lnTo>
                  <a:lnTo>
                    <a:pt x="459" y="800"/>
                  </a:lnTo>
                  <a:lnTo>
                    <a:pt x="458" y="750"/>
                  </a:lnTo>
                  <a:lnTo>
                    <a:pt x="454" y="649"/>
                  </a:lnTo>
                  <a:lnTo>
                    <a:pt x="445" y="449"/>
                  </a:lnTo>
                  <a:lnTo>
                    <a:pt x="445" y="449"/>
                  </a:lnTo>
                  <a:lnTo>
                    <a:pt x="434" y="249"/>
                  </a:lnTo>
                  <a:lnTo>
                    <a:pt x="427" y="149"/>
                  </a:lnTo>
                  <a:lnTo>
                    <a:pt x="420" y="49"/>
                  </a:lnTo>
                  <a:lnTo>
                    <a:pt x="419" y="45"/>
                  </a:lnTo>
                  <a:lnTo>
                    <a:pt x="419" y="45"/>
                  </a:lnTo>
                  <a:lnTo>
                    <a:pt x="419" y="45"/>
                  </a:lnTo>
                  <a:lnTo>
                    <a:pt x="419" y="40"/>
                  </a:lnTo>
                  <a:lnTo>
                    <a:pt x="417" y="36"/>
                  </a:lnTo>
                  <a:lnTo>
                    <a:pt x="415" y="32"/>
                  </a:lnTo>
                  <a:lnTo>
                    <a:pt x="412" y="29"/>
                  </a:lnTo>
                  <a:lnTo>
                    <a:pt x="408" y="27"/>
                  </a:lnTo>
                  <a:lnTo>
                    <a:pt x="404" y="25"/>
                  </a:lnTo>
                  <a:lnTo>
                    <a:pt x="400" y="24"/>
                  </a:lnTo>
                  <a:lnTo>
                    <a:pt x="395" y="24"/>
                  </a:lnTo>
                  <a:lnTo>
                    <a:pt x="395" y="24"/>
                  </a:lnTo>
                  <a:lnTo>
                    <a:pt x="369" y="26"/>
                  </a:lnTo>
                  <a:lnTo>
                    <a:pt x="369" y="26"/>
                  </a:lnTo>
                  <a:lnTo>
                    <a:pt x="365" y="21"/>
                  </a:lnTo>
                  <a:lnTo>
                    <a:pt x="361" y="15"/>
                  </a:lnTo>
                  <a:lnTo>
                    <a:pt x="356" y="11"/>
                  </a:lnTo>
                  <a:lnTo>
                    <a:pt x="351" y="7"/>
                  </a:lnTo>
                  <a:lnTo>
                    <a:pt x="345" y="4"/>
                  </a:lnTo>
                  <a:lnTo>
                    <a:pt x="339" y="2"/>
                  </a:lnTo>
                  <a:lnTo>
                    <a:pt x="332" y="1"/>
                  </a:lnTo>
                  <a:lnTo>
                    <a:pt x="326" y="0"/>
                  </a:lnTo>
                  <a:lnTo>
                    <a:pt x="283" y="0"/>
                  </a:lnTo>
                  <a:lnTo>
                    <a:pt x="283" y="0"/>
                  </a:lnTo>
                  <a:lnTo>
                    <a:pt x="274" y="1"/>
                  </a:lnTo>
                  <a:lnTo>
                    <a:pt x="266" y="3"/>
                  </a:lnTo>
                  <a:lnTo>
                    <a:pt x="259" y="6"/>
                  </a:lnTo>
                  <a:lnTo>
                    <a:pt x="253" y="11"/>
                  </a:lnTo>
                  <a:lnTo>
                    <a:pt x="247" y="16"/>
                  </a:lnTo>
                  <a:lnTo>
                    <a:pt x="242" y="23"/>
                  </a:lnTo>
                  <a:lnTo>
                    <a:pt x="239" y="30"/>
                  </a:lnTo>
                  <a:lnTo>
                    <a:pt x="236" y="38"/>
                  </a:lnTo>
                  <a:lnTo>
                    <a:pt x="236" y="38"/>
                  </a:lnTo>
                  <a:lnTo>
                    <a:pt x="139" y="48"/>
                  </a:lnTo>
                  <a:lnTo>
                    <a:pt x="139" y="48"/>
                  </a:lnTo>
                  <a:lnTo>
                    <a:pt x="138" y="38"/>
                  </a:lnTo>
                  <a:lnTo>
                    <a:pt x="135" y="30"/>
                  </a:lnTo>
                  <a:lnTo>
                    <a:pt x="130" y="22"/>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2"/>
                  </a:lnTo>
                  <a:lnTo>
                    <a:pt x="3" y="30"/>
                  </a:lnTo>
                  <a:lnTo>
                    <a:pt x="1" y="39"/>
                  </a:lnTo>
                  <a:lnTo>
                    <a:pt x="0" y="49"/>
                  </a:lnTo>
                  <a:lnTo>
                    <a:pt x="0" y="49"/>
                  </a:lnTo>
                  <a:lnTo>
                    <a:pt x="1" y="58"/>
                  </a:lnTo>
                  <a:lnTo>
                    <a:pt x="3"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3"/>
                  </a:lnTo>
                  <a:lnTo>
                    <a:pt x="130" y="76"/>
                  </a:lnTo>
                  <a:lnTo>
                    <a:pt x="135" y="68"/>
                  </a:lnTo>
                  <a:lnTo>
                    <a:pt x="138" y="59"/>
                  </a:lnTo>
                  <a:lnTo>
                    <a:pt x="139" y="50"/>
                  </a:lnTo>
                  <a:lnTo>
                    <a:pt x="139" y="50"/>
                  </a:lnTo>
                  <a:lnTo>
                    <a:pt x="236" y="59"/>
                  </a:lnTo>
                  <a:lnTo>
                    <a:pt x="236" y="59"/>
                  </a:lnTo>
                  <a:lnTo>
                    <a:pt x="239" y="67"/>
                  </a:lnTo>
                  <a:lnTo>
                    <a:pt x="242" y="74"/>
                  </a:lnTo>
                  <a:lnTo>
                    <a:pt x="247" y="80"/>
                  </a:lnTo>
                  <a:lnTo>
                    <a:pt x="253" y="86"/>
                  </a:lnTo>
                  <a:lnTo>
                    <a:pt x="259" y="90"/>
                  </a:lnTo>
                  <a:lnTo>
                    <a:pt x="266" y="93"/>
                  </a:lnTo>
                  <a:lnTo>
                    <a:pt x="274" y="96"/>
                  </a:lnTo>
                  <a:lnTo>
                    <a:pt x="283" y="96"/>
                  </a:lnTo>
                  <a:lnTo>
                    <a:pt x="326" y="96"/>
                  </a:lnTo>
                  <a:lnTo>
                    <a:pt x="326" y="96"/>
                  </a:lnTo>
                  <a:lnTo>
                    <a:pt x="332" y="96"/>
                  </a:lnTo>
                  <a:lnTo>
                    <a:pt x="339" y="94"/>
                  </a:lnTo>
                  <a:lnTo>
                    <a:pt x="345" y="92"/>
                  </a:lnTo>
                  <a:lnTo>
                    <a:pt x="351" y="89"/>
                  </a:lnTo>
                  <a:lnTo>
                    <a:pt x="356" y="86"/>
                  </a:lnTo>
                  <a:lnTo>
                    <a:pt x="361" y="81"/>
                  </a:lnTo>
                  <a:lnTo>
                    <a:pt x="365" y="77"/>
                  </a:lnTo>
                  <a:lnTo>
                    <a:pt x="369" y="71"/>
                  </a:lnTo>
                  <a:lnTo>
                    <a:pt x="369" y="71"/>
                  </a:lnTo>
                  <a:lnTo>
                    <a:pt x="369" y="71"/>
                  </a:lnTo>
                  <a:lnTo>
                    <a:pt x="369" y="71"/>
                  </a:lnTo>
                  <a:lnTo>
                    <a:pt x="362" y="166"/>
                  </a:lnTo>
                  <a:lnTo>
                    <a:pt x="355" y="260"/>
                  </a:lnTo>
                  <a:lnTo>
                    <a:pt x="344" y="449"/>
                  </a:lnTo>
                  <a:lnTo>
                    <a:pt x="336" y="649"/>
                  </a:lnTo>
                  <a:lnTo>
                    <a:pt x="336" y="649"/>
                  </a:lnTo>
                  <a:lnTo>
                    <a:pt x="332" y="750"/>
                  </a:lnTo>
                  <a:lnTo>
                    <a:pt x="330" y="800"/>
                  </a:lnTo>
                  <a:lnTo>
                    <a:pt x="329" y="850"/>
                  </a:lnTo>
                  <a:lnTo>
                    <a:pt x="329" y="850"/>
                  </a:lnTo>
                  <a:lnTo>
                    <a:pt x="324" y="1051"/>
                  </a:lnTo>
                  <a:lnTo>
                    <a:pt x="322" y="1150"/>
                  </a:lnTo>
                  <a:lnTo>
                    <a:pt x="321" y="1251"/>
                  </a:lnTo>
                  <a:lnTo>
                    <a:pt x="321" y="1251"/>
                  </a:lnTo>
                  <a:lnTo>
                    <a:pt x="319" y="1451"/>
                  </a:lnTo>
                  <a:lnTo>
                    <a:pt x="319" y="1552"/>
                  </a:lnTo>
                  <a:lnTo>
                    <a:pt x="319" y="1651"/>
                  </a:lnTo>
                  <a:lnTo>
                    <a:pt x="319" y="1651"/>
                  </a:lnTo>
                  <a:lnTo>
                    <a:pt x="321" y="1852"/>
                  </a:lnTo>
                  <a:lnTo>
                    <a:pt x="322" y="1953"/>
                  </a:lnTo>
                  <a:lnTo>
                    <a:pt x="324" y="2052"/>
                  </a:lnTo>
                  <a:lnTo>
                    <a:pt x="329" y="2253"/>
                  </a:lnTo>
                  <a:lnTo>
                    <a:pt x="329" y="2253"/>
                  </a:lnTo>
                  <a:lnTo>
                    <a:pt x="330" y="2302"/>
                  </a:lnTo>
                  <a:lnTo>
                    <a:pt x="332" y="2353"/>
                  </a:lnTo>
                  <a:lnTo>
                    <a:pt x="336" y="2454"/>
                  </a:lnTo>
                  <a:lnTo>
                    <a:pt x="336" y="2454"/>
                  </a:lnTo>
                  <a:lnTo>
                    <a:pt x="340" y="2553"/>
                  </a:lnTo>
                  <a:lnTo>
                    <a:pt x="342" y="2604"/>
                  </a:lnTo>
                  <a:lnTo>
                    <a:pt x="345" y="2653"/>
                  </a:lnTo>
                  <a:lnTo>
                    <a:pt x="356" y="2854"/>
                  </a:lnTo>
                  <a:lnTo>
                    <a:pt x="356" y="2854"/>
                  </a:lnTo>
                  <a:lnTo>
                    <a:pt x="371" y="3051"/>
                  </a:lnTo>
                  <a:lnTo>
                    <a:pt x="380" y="3151"/>
                  </a:lnTo>
                  <a:lnTo>
                    <a:pt x="389" y="3250"/>
                  </a:lnTo>
                  <a:lnTo>
                    <a:pt x="374" y="3250"/>
                  </a:lnTo>
                  <a:lnTo>
                    <a:pt x="374" y="3250"/>
                  </a:lnTo>
                  <a:lnTo>
                    <a:pt x="372" y="3241"/>
                  </a:lnTo>
                  <a:lnTo>
                    <a:pt x="369" y="3233"/>
                  </a:lnTo>
                  <a:lnTo>
                    <a:pt x="365" y="3226"/>
                  </a:lnTo>
                  <a:lnTo>
                    <a:pt x="358" y="3220"/>
                  </a:lnTo>
                  <a:lnTo>
                    <a:pt x="351" y="3215"/>
                  </a:lnTo>
                  <a:lnTo>
                    <a:pt x="343" y="3211"/>
                  </a:lnTo>
                  <a:lnTo>
                    <a:pt x="335" y="3208"/>
                  </a:lnTo>
                  <a:lnTo>
                    <a:pt x="326" y="3207"/>
                  </a:lnTo>
                  <a:lnTo>
                    <a:pt x="326" y="3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3" name="Freeform 115"/>
            <p:cNvSpPr>
              <a:spLocks/>
            </p:cNvSpPr>
            <p:nvPr/>
          </p:nvSpPr>
          <p:spPr bwMode="auto">
            <a:xfrm>
              <a:off x="5478463" y="3082925"/>
              <a:ext cx="17463" cy="12700"/>
            </a:xfrm>
            <a:custGeom>
              <a:avLst/>
              <a:gdLst>
                <a:gd name="T0" fmla="*/ 92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3 w 139"/>
                <a:gd name="T17" fmla="*/ 29 h 95"/>
                <a:gd name="T18" fmla="*/ 1 w 139"/>
                <a:gd name="T19" fmla="*/ 38 h 95"/>
                <a:gd name="T20" fmla="*/ 0 w 139"/>
                <a:gd name="T21" fmla="*/ 48 h 95"/>
                <a:gd name="T22" fmla="*/ 0 w 139"/>
                <a:gd name="T23" fmla="*/ 48 h 95"/>
                <a:gd name="T24" fmla="*/ 1 w 139"/>
                <a:gd name="T25" fmla="*/ 57 h 95"/>
                <a:gd name="T26" fmla="*/ 3 w 139"/>
                <a:gd name="T27" fmla="*/ 66 h 95"/>
                <a:gd name="T28" fmla="*/ 8 w 139"/>
                <a:gd name="T29" fmla="*/ 74 h 95"/>
                <a:gd name="T30" fmla="*/ 14 w 139"/>
                <a:gd name="T31" fmla="*/ 82 h 95"/>
                <a:gd name="T32" fmla="*/ 21 w 139"/>
                <a:gd name="T33" fmla="*/ 87 h 95"/>
                <a:gd name="T34" fmla="*/ 29 w 139"/>
                <a:gd name="T35" fmla="*/ 92 h 95"/>
                <a:gd name="T36" fmla="*/ 38 w 139"/>
                <a:gd name="T37" fmla="*/ 94 h 95"/>
                <a:gd name="T38" fmla="*/ 47 w 139"/>
                <a:gd name="T39" fmla="*/ 95 h 95"/>
                <a:gd name="T40" fmla="*/ 92 w 139"/>
                <a:gd name="T41" fmla="*/ 95 h 95"/>
                <a:gd name="T42" fmla="*/ 92 w 139"/>
                <a:gd name="T43" fmla="*/ 95 h 95"/>
                <a:gd name="T44" fmla="*/ 101 w 139"/>
                <a:gd name="T45" fmla="*/ 94 h 95"/>
                <a:gd name="T46" fmla="*/ 110 w 139"/>
                <a:gd name="T47" fmla="*/ 92 h 95"/>
                <a:gd name="T48" fmla="*/ 118 w 139"/>
                <a:gd name="T49" fmla="*/ 87 h 95"/>
                <a:gd name="T50" fmla="*/ 125 w 139"/>
                <a:gd name="T51" fmla="*/ 82 h 95"/>
                <a:gd name="T52" fmla="*/ 131 w 139"/>
                <a:gd name="T53" fmla="*/ 74 h 95"/>
                <a:gd name="T54" fmla="*/ 135 w 139"/>
                <a:gd name="T55" fmla="*/ 66 h 95"/>
                <a:gd name="T56" fmla="*/ 138 w 139"/>
                <a:gd name="T57" fmla="*/ 57 h 95"/>
                <a:gd name="T58" fmla="*/ 139 w 139"/>
                <a:gd name="T59" fmla="*/ 48 h 95"/>
                <a:gd name="T60" fmla="*/ 139 w 139"/>
                <a:gd name="T61" fmla="*/ 48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2 w 139"/>
                <a:gd name="T77" fmla="*/ 0 h 95"/>
                <a:gd name="T78" fmla="*/ 92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2" y="0"/>
                  </a:move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2"/>
                  </a:lnTo>
                  <a:lnTo>
                    <a:pt x="21" y="87"/>
                  </a:lnTo>
                  <a:lnTo>
                    <a:pt x="29" y="92"/>
                  </a:lnTo>
                  <a:lnTo>
                    <a:pt x="38" y="94"/>
                  </a:lnTo>
                  <a:lnTo>
                    <a:pt x="47" y="95"/>
                  </a:lnTo>
                  <a:lnTo>
                    <a:pt x="92" y="95"/>
                  </a:lnTo>
                  <a:lnTo>
                    <a:pt x="92" y="95"/>
                  </a:lnTo>
                  <a:lnTo>
                    <a:pt x="101" y="94"/>
                  </a:lnTo>
                  <a:lnTo>
                    <a:pt x="110" y="92"/>
                  </a:lnTo>
                  <a:lnTo>
                    <a:pt x="118" y="87"/>
                  </a:lnTo>
                  <a:lnTo>
                    <a:pt x="125" y="82"/>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4" name="Freeform 116"/>
            <p:cNvSpPr>
              <a:spLocks/>
            </p:cNvSpPr>
            <p:nvPr/>
          </p:nvSpPr>
          <p:spPr bwMode="auto">
            <a:xfrm>
              <a:off x="5449888" y="3082925"/>
              <a:ext cx="17463" cy="12700"/>
            </a:xfrm>
            <a:custGeom>
              <a:avLst/>
              <a:gdLst>
                <a:gd name="T0" fmla="*/ 92 w 140"/>
                <a:gd name="T1" fmla="*/ 0 h 95"/>
                <a:gd name="T2" fmla="*/ 49 w 140"/>
                <a:gd name="T3" fmla="*/ 0 h 95"/>
                <a:gd name="T4" fmla="*/ 49 w 140"/>
                <a:gd name="T5" fmla="*/ 0 h 95"/>
                <a:gd name="T6" fmla="*/ 39 w 140"/>
                <a:gd name="T7" fmla="*/ 1 h 95"/>
                <a:gd name="T8" fmla="*/ 30 w 140"/>
                <a:gd name="T9" fmla="*/ 4 h 95"/>
                <a:gd name="T10" fmla="*/ 22 w 140"/>
                <a:gd name="T11" fmla="*/ 8 h 95"/>
                <a:gd name="T12" fmla="*/ 15 w 140"/>
                <a:gd name="T13" fmla="*/ 14 h 95"/>
                <a:gd name="T14" fmla="*/ 8 w 140"/>
                <a:gd name="T15" fmla="*/ 21 h 95"/>
                <a:gd name="T16" fmla="*/ 4 w 140"/>
                <a:gd name="T17" fmla="*/ 29 h 95"/>
                <a:gd name="T18" fmla="*/ 1 w 140"/>
                <a:gd name="T19" fmla="*/ 38 h 95"/>
                <a:gd name="T20" fmla="*/ 0 w 140"/>
                <a:gd name="T21" fmla="*/ 48 h 95"/>
                <a:gd name="T22" fmla="*/ 0 w 140"/>
                <a:gd name="T23" fmla="*/ 48 h 95"/>
                <a:gd name="T24" fmla="*/ 1 w 140"/>
                <a:gd name="T25" fmla="*/ 57 h 95"/>
                <a:gd name="T26" fmla="*/ 4 w 140"/>
                <a:gd name="T27" fmla="*/ 66 h 95"/>
                <a:gd name="T28" fmla="*/ 8 w 140"/>
                <a:gd name="T29" fmla="*/ 74 h 95"/>
                <a:gd name="T30" fmla="*/ 15 w 140"/>
                <a:gd name="T31" fmla="*/ 82 h 95"/>
                <a:gd name="T32" fmla="*/ 22 w 140"/>
                <a:gd name="T33" fmla="*/ 87 h 95"/>
                <a:gd name="T34" fmla="*/ 30 w 140"/>
                <a:gd name="T35" fmla="*/ 92 h 95"/>
                <a:gd name="T36" fmla="*/ 39 w 140"/>
                <a:gd name="T37" fmla="*/ 94 h 95"/>
                <a:gd name="T38" fmla="*/ 49 w 140"/>
                <a:gd name="T39" fmla="*/ 95 h 95"/>
                <a:gd name="T40" fmla="*/ 92 w 140"/>
                <a:gd name="T41" fmla="*/ 95 h 95"/>
                <a:gd name="T42" fmla="*/ 92 w 140"/>
                <a:gd name="T43" fmla="*/ 95 h 95"/>
                <a:gd name="T44" fmla="*/ 102 w 140"/>
                <a:gd name="T45" fmla="*/ 94 h 95"/>
                <a:gd name="T46" fmla="*/ 111 w 140"/>
                <a:gd name="T47" fmla="*/ 92 h 95"/>
                <a:gd name="T48" fmla="*/ 119 w 140"/>
                <a:gd name="T49" fmla="*/ 87 h 95"/>
                <a:gd name="T50" fmla="*/ 126 w 140"/>
                <a:gd name="T51" fmla="*/ 82 h 95"/>
                <a:gd name="T52" fmla="*/ 131 w 140"/>
                <a:gd name="T53" fmla="*/ 74 h 95"/>
                <a:gd name="T54" fmla="*/ 136 w 140"/>
                <a:gd name="T55" fmla="*/ 66 h 95"/>
                <a:gd name="T56" fmla="*/ 139 w 140"/>
                <a:gd name="T57" fmla="*/ 57 h 95"/>
                <a:gd name="T58" fmla="*/ 140 w 140"/>
                <a:gd name="T59" fmla="*/ 48 h 95"/>
                <a:gd name="T60" fmla="*/ 140 w 140"/>
                <a:gd name="T61" fmla="*/ 48 h 95"/>
                <a:gd name="T62" fmla="*/ 139 w 140"/>
                <a:gd name="T63" fmla="*/ 38 h 95"/>
                <a:gd name="T64" fmla="*/ 136 w 140"/>
                <a:gd name="T65" fmla="*/ 29 h 95"/>
                <a:gd name="T66" fmla="*/ 131 w 140"/>
                <a:gd name="T67" fmla="*/ 21 h 95"/>
                <a:gd name="T68" fmla="*/ 126 w 140"/>
                <a:gd name="T69" fmla="*/ 14 h 95"/>
                <a:gd name="T70" fmla="*/ 119 w 140"/>
                <a:gd name="T71" fmla="*/ 8 h 95"/>
                <a:gd name="T72" fmla="*/ 111 w 140"/>
                <a:gd name="T73" fmla="*/ 4 h 95"/>
                <a:gd name="T74" fmla="*/ 102 w 140"/>
                <a:gd name="T75" fmla="*/ 1 h 95"/>
                <a:gd name="T76" fmla="*/ 92 w 140"/>
                <a:gd name="T77" fmla="*/ 0 h 95"/>
                <a:gd name="T78" fmla="*/ 92 w 140"/>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92" y="0"/>
                  </a:moveTo>
                  <a:lnTo>
                    <a:pt x="49" y="0"/>
                  </a:lnTo>
                  <a:lnTo>
                    <a:pt x="49" y="0"/>
                  </a:lnTo>
                  <a:lnTo>
                    <a:pt x="39" y="1"/>
                  </a:lnTo>
                  <a:lnTo>
                    <a:pt x="30" y="4"/>
                  </a:lnTo>
                  <a:lnTo>
                    <a:pt x="22" y="8"/>
                  </a:lnTo>
                  <a:lnTo>
                    <a:pt x="15" y="14"/>
                  </a:lnTo>
                  <a:lnTo>
                    <a:pt x="8" y="21"/>
                  </a:lnTo>
                  <a:lnTo>
                    <a:pt x="4" y="29"/>
                  </a:lnTo>
                  <a:lnTo>
                    <a:pt x="1" y="38"/>
                  </a:lnTo>
                  <a:lnTo>
                    <a:pt x="0" y="48"/>
                  </a:lnTo>
                  <a:lnTo>
                    <a:pt x="0" y="48"/>
                  </a:lnTo>
                  <a:lnTo>
                    <a:pt x="1" y="57"/>
                  </a:lnTo>
                  <a:lnTo>
                    <a:pt x="4" y="66"/>
                  </a:lnTo>
                  <a:lnTo>
                    <a:pt x="8" y="74"/>
                  </a:lnTo>
                  <a:lnTo>
                    <a:pt x="15" y="82"/>
                  </a:lnTo>
                  <a:lnTo>
                    <a:pt x="22" y="87"/>
                  </a:lnTo>
                  <a:lnTo>
                    <a:pt x="30" y="92"/>
                  </a:lnTo>
                  <a:lnTo>
                    <a:pt x="39" y="94"/>
                  </a:lnTo>
                  <a:lnTo>
                    <a:pt x="49" y="95"/>
                  </a:lnTo>
                  <a:lnTo>
                    <a:pt x="92" y="95"/>
                  </a:lnTo>
                  <a:lnTo>
                    <a:pt x="92" y="95"/>
                  </a:lnTo>
                  <a:lnTo>
                    <a:pt x="102" y="94"/>
                  </a:lnTo>
                  <a:lnTo>
                    <a:pt x="111" y="92"/>
                  </a:lnTo>
                  <a:lnTo>
                    <a:pt x="119" y="87"/>
                  </a:lnTo>
                  <a:lnTo>
                    <a:pt x="126" y="82"/>
                  </a:lnTo>
                  <a:lnTo>
                    <a:pt x="131" y="74"/>
                  </a:lnTo>
                  <a:lnTo>
                    <a:pt x="136" y="66"/>
                  </a:lnTo>
                  <a:lnTo>
                    <a:pt x="139" y="57"/>
                  </a:lnTo>
                  <a:lnTo>
                    <a:pt x="140" y="48"/>
                  </a:lnTo>
                  <a:lnTo>
                    <a:pt x="140" y="48"/>
                  </a:lnTo>
                  <a:lnTo>
                    <a:pt x="139" y="38"/>
                  </a:lnTo>
                  <a:lnTo>
                    <a:pt x="136" y="29"/>
                  </a:lnTo>
                  <a:lnTo>
                    <a:pt x="131" y="21"/>
                  </a:lnTo>
                  <a:lnTo>
                    <a:pt x="126" y="14"/>
                  </a:lnTo>
                  <a:lnTo>
                    <a:pt x="119" y="8"/>
                  </a:lnTo>
                  <a:lnTo>
                    <a:pt x="111" y="4"/>
                  </a:lnTo>
                  <a:lnTo>
                    <a:pt x="102"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5" name="Freeform 117"/>
            <p:cNvSpPr>
              <a:spLocks/>
            </p:cNvSpPr>
            <p:nvPr/>
          </p:nvSpPr>
          <p:spPr bwMode="auto">
            <a:xfrm>
              <a:off x="5507038" y="3082925"/>
              <a:ext cx="17463" cy="12700"/>
            </a:xfrm>
            <a:custGeom>
              <a:avLst/>
              <a:gdLst>
                <a:gd name="T0" fmla="*/ 91 w 138"/>
                <a:gd name="T1" fmla="*/ 0 h 95"/>
                <a:gd name="T2" fmla="*/ 48 w 138"/>
                <a:gd name="T3" fmla="*/ 0 h 95"/>
                <a:gd name="T4" fmla="*/ 48 w 138"/>
                <a:gd name="T5" fmla="*/ 0 h 95"/>
                <a:gd name="T6" fmla="*/ 38 w 138"/>
                <a:gd name="T7" fmla="*/ 1 h 95"/>
                <a:gd name="T8" fmla="*/ 29 w 138"/>
                <a:gd name="T9" fmla="*/ 4 h 95"/>
                <a:gd name="T10" fmla="*/ 21 w 138"/>
                <a:gd name="T11" fmla="*/ 8 h 95"/>
                <a:gd name="T12" fmla="*/ 14 w 138"/>
                <a:gd name="T13" fmla="*/ 14 h 95"/>
                <a:gd name="T14" fmla="*/ 8 w 138"/>
                <a:gd name="T15" fmla="*/ 21 h 95"/>
                <a:gd name="T16" fmla="*/ 4 w 138"/>
                <a:gd name="T17" fmla="*/ 29 h 95"/>
                <a:gd name="T18" fmla="*/ 1 w 138"/>
                <a:gd name="T19" fmla="*/ 38 h 95"/>
                <a:gd name="T20" fmla="*/ 0 w 138"/>
                <a:gd name="T21" fmla="*/ 48 h 95"/>
                <a:gd name="T22" fmla="*/ 0 w 138"/>
                <a:gd name="T23" fmla="*/ 48 h 95"/>
                <a:gd name="T24" fmla="*/ 1 w 138"/>
                <a:gd name="T25" fmla="*/ 57 h 95"/>
                <a:gd name="T26" fmla="*/ 4 w 138"/>
                <a:gd name="T27" fmla="*/ 66 h 95"/>
                <a:gd name="T28" fmla="*/ 8 w 138"/>
                <a:gd name="T29" fmla="*/ 74 h 95"/>
                <a:gd name="T30" fmla="*/ 14 w 138"/>
                <a:gd name="T31" fmla="*/ 82 h 95"/>
                <a:gd name="T32" fmla="*/ 21 w 138"/>
                <a:gd name="T33" fmla="*/ 87 h 95"/>
                <a:gd name="T34" fmla="*/ 29 w 138"/>
                <a:gd name="T35" fmla="*/ 92 h 95"/>
                <a:gd name="T36" fmla="*/ 38 w 138"/>
                <a:gd name="T37" fmla="*/ 94 h 95"/>
                <a:gd name="T38" fmla="*/ 48 w 138"/>
                <a:gd name="T39" fmla="*/ 95 h 95"/>
                <a:gd name="T40" fmla="*/ 91 w 138"/>
                <a:gd name="T41" fmla="*/ 95 h 95"/>
                <a:gd name="T42" fmla="*/ 91 w 138"/>
                <a:gd name="T43" fmla="*/ 95 h 95"/>
                <a:gd name="T44" fmla="*/ 101 w 138"/>
                <a:gd name="T45" fmla="*/ 94 h 95"/>
                <a:gd name="T46" fmla="*/ 109 w 138"/>
                <a:gd name="T47" fmla="*/ 92 h 95"/>
                <a:gd name="T48" fmla="*/ 118 w 138"/>
                <a:gd name="T49" fmla="*/ 87 h 95"/>
                <a:gd name="T50" fmla="*/ 125 w 138"/>
                <a:gd name="T51" fmla="*/ 82 h 95"/>
                <a:gd name="T52" fmla="*/ 130 w 138"/>
                <a:gd name="T53" fmla="*/ 74 h 95"/>
                <a:gd name="T54" fmla="*/ 135 w 138"/>
                <a:gd name="T55" fmla="*/ 66 h 95"/>
                <a:gd name="T56" fmla="*/ 138 w 138"/>
                <a:gd name="T57" fmla="*/ 57 h 95"/>
                <a:gd name="T58" fmla="*/ 138 w 138"/>
                <a:gd name="T59" fmla="*/ 48 h 95"/>
                <a:gd name="T60" fmla="*/ 138 w 138"/>
                <a:gd name="T61" fmla="*/ 48 h 95"/>
                <a:gd name="T62" fmla="*/ 138 w 138"/>
                <a:gd name="T63" fmla="*/ 38 h 95"/>
                <a:gd name="T64" fmla="*/ 135 w 138"/>
                <a:gd name="T65" fmla="*/ 29 h 95"/>
                <a:gd name="T66" fmla="*/ 130 w 138"/>
                <a:gd name="T67" fmla="*/ 21 h 95"/>
                <a:gd name="T68" fmla="*/ 125 w 138"/>
                <a:gd name="T69" fmla="*/ 14 h 95"/>
                <a:gd name="T70" fmla="*/ 118 w 138"/>
                <a:gd name="T71" fmla="*/ 8 h 95"/>
                <a:gd name="T72" fmla="*/ 109 w 138"/>
                <a:gd name="T73" fmla="*/ 4 h 95"/>
                <a:gd name="T74" fmla="*/ 101 w 138"/>
                <a:gd name="T75" fmla="*/ 1 h 95"/>
                <a:gd name="T76" fmla="*/ 91 w 138"/>
                <a:gd name="T77" fmla="*/ 0 h 95"/>
                <a:gd name="T78" fmla="*/ 91 w 138"/>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91" y="0"/>
                  </a:moveTo>
                  <a:lnTo>
                    <a:pt x="48" y="0"/>
                  </a:lnTo>
                  <a:lnTo>
                    <a:pt x="48"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2"/>
                  </a:lnTo>
                  <a:lnTo>
                    <a:pt x="21" y="87"/>
                  </a:lnTo>
                  <a:lnTo>
                    <a:pt x="29" y="92"/>
                  </a:lnTo>
                  <a:lnTo>
                    <a:pt x="38" y="94"/>
                  </a:lnTo>
                  <a:lnTo>
                    <a:pt x="48" y="95"/>
                  </a:lnTo>
                  <a:lnTo>
                    <a:pt x="91" y="95"/>
                  </a:lnTo>
                  <a:lnTo>
                    <a:pt x="91" y="95"/>
                  </a:lnTo>
                  <a:lnTo>
                    <a:pt x="101" y="94"/>
                  </a:lnTo>
                  <a:lnTo>
                    <a:pt x="109" y="92"/>
                  </a:lnTo>
                  <a:lnTo>
                    <a:pt x="118" y="87"/>
                  </a:lnTo>
                  <a:lnTo>
                    <a:pt x="125" y="82"/>
                  </a:lnTo>
                  <a:lnTo>
                    <a:pt x="130" y="74"/>
                  </a:lnTo>
                  <a:lnTo>
                    <a:pt x="135" y="66"/>
                  </a:lnTo>
                  <a:lnTo>
                    <a:pt x="138" y="57"/>
                  </a:lnTo>
                  <a:lnTo>
                    <a:pt x="138" y="48"/>
                  </a:lnTo>
                  <a:lnTo>
                    <a:pt x="138" y="48"/>
                  </a:lnTo>
                  <a:lnTo>
                    <a:pt x="138" y="38"/>
                  </a:lnTo>
                  <a:lnTo>
                    <a:pt x="135" y="29"/>
                  </a:lnTo>
                  <a:lnTo>
                    <a:pt x="130" y="21"/>
                  </a:lnTo>
                  <a:lnTo>
                    <a:pt x="125" y="14"/>
                  </a:lnTo>
                  <a:lnTo>
                    <a:pt x="118" y="8"/>
                  </a:lnTo>
                  <a:lnTo>
                    <a:pt x="109"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6" name="Freeform 118"/>
            <p:cNvSpPr>
              <a:spLocks/>
            </p:cNvSpPr>
            <p:nvPr/>
          </p:nvSpPr>
          <p:spPr bwMode="auto">
            <a:xfrm>
              <a:off x="5478463" y="2525713"/>
              <a:ext cx="17463" cy="12700"/>
            </a:xfrm>
            <a:custGeom>
              <a:avLst/>
              <a:gdLst>
                <a:gd name="T0" fmla="*/ 47 w 139"/>
                <a:gd name="T1" fmla="*/ 95 h 95"/>
                <a:gd name="T2" fmla="*/ 92 w 139"/>
                <a:gd name="T3" fmla="*/ 95 h 95"/>
                <a:gd name="T4" fmla="*/ 92 w 139"/>
                <a:gd name="T5" fmla="*/ 95 h 95"/>
                <a:gd name="T6" fmla="*/ 101 w 139"/>
                <a:gd name="T7" fmla="*/ 94 h 95"/>
                <a:gd name="T8" fmla="*/ 110 w 139"/>
                <a:gd name="T9" fmla="*/ 91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7 h 95"/>
                <a:gd name="T22" fmla="*/ 139 w 139"/>
                <a:gd name="T23" fmla="*/ 47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2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7 h 95"/>
                <a:gd name="T60" fmla="*/ 0 w 139"/>
                <a:gd name="T61" fmla="*/ 47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1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2" y="95"/>
                  </a:lnTo>
                  <a:lnTo>
                    <a:pt x="92"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1"/>
                  </a:lnTo>
                  <a:lnTo>
                    <a:pt x="3" y="29"/>
                  </a:lnTo>
                  <a:lnTo>
                    <a:pt x="1" y="38"/>
                  </a:lnTo>
                  <a:lnTo>
                    <a:pt x="0" y="47"/>
                  </a:lnTo>
                  <a:lnTo>
                    <a:pt x="0" y="47"/>
                  </a:lnTo>
                  <a:lnTo>
                    <a:pt x="1" y="57"/>
                  </a:lnTo>
                  <a:lnTo>
                    <a:pt x="3" y="66"/>
                  </a:lnTo>
                  <a:lnTo>
                    <a:pt x="8" y="74"/>
                  </a:lnTo>
                  <a:lnTo>
                    <a:pt x="14" y="81"/>
                  </a:lnTo>
                  <a:lnTo>
                    <a:pt x="21" y="87"/>
                  </a:lnTo>
                  <a:lnTo>
                    <a:pt x="29" y="91"/>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7" name="Freeform 119"/>
            <p:cNvSpPr>
              <a:spLocks/>
            </p:cNvSpPr>
            <p:nvPr/>
          </p:nvSpPr>
          <p:spPr bwMode="auto">
            <a:xfrm>
              <a:off x="5378450" y="2525713"/>
              <a:ext cx="39688" cy="71437"/>
            </a:xfrm>
            <a:custGeom>
              <a:avLst/>
              <a:gdLst>
                <a:gd name="T0" fmla="*/ 202 w 316"/>
                <a:gd name="T1" fmla="*/ 95 h 580"/>
                <a:gd name="T2" fmla="*/ 210 w 316"/>
                <a:gd name="T3" fmla="*/ 94 h 580"/>
                <a:gd name="T4" fmla="*/ 224 w 316"/>
                <a:gd name="T5" fmla="*/ 90 h 580"/>
                <a:gd name="T6" fmla="*/ 236 w 316"/>
                <a:gd name="T7" fmla="*/ 81 h 580"/>
                <a:gd name="T8" fmla="*/ 245 w 316"/>
                <a:gd name="T9" fmla="*/ 68 h 580"/>
                <a:gd name="T10" fmla="*/ 248 w 316"/>
                <a:gd name="T11" fmla="*/ 61 h 580"/>
                <a:gd name="T12" fmla="*/ 316 w 316"/>
                <a:gd name="T13" fmla="*/ 48 h 580"/>
                <a:gd name="T14" fmla="*/ 281 w 316"/>
                <a:gd name="T15" fmla="*/ 40 h 580"/>
                <a:gd name="T16" fmla="*/ 248 w 316"/>
                <a:gd name="T17" fmla="*/ 34 h 580"/>
                <a:gd name="T18" fmla="*/ 241 w 316"/>
                <a:gd name="T19" fmla="*/ 20 h 580"/>
                <a:gd name="T20" fmla="*/ 231 w 316"/>
                <a:gd name="T21" fmla="*/ 10 h 580"/>
                <a:gd name="T22" fmla="*/ 218 w 316"/>
                <a:gd name="T23" fmla="*/ 2 h 580"/>
                <a:gd name="T24" fmla="*/ 202 w 316"/>
                <a:gd name="T25" fmla="*/ 0 h 580"/>
                <a:gd name="T26" fmla="*/ 159 w 316"/>
                <a:gd name="T27" fmla="*/ 0 h 580"/>
                <a:gd name="T28" fmla="*/ 139 w 316"/>
                <a:gd name="T29" fmla="*/ 4 h 580"/>
                <a:gd name="T30" fmla="*/ 122 w 316"/>
                <a:gd name="T31" fmla="*/ 17 h 580"/>
                <a:gd name="T32" fmla="*/ 85 w 316"/>
                <a:gd name="T33" fmla="*/ 13 h 580"/>
                <a:gd name="T34" fmla="*/ 48 w 316"/>
                <a:gd name="T35" fmla="*/ 10 h 580"/>
                <a:gd name="T36" fmla="*/ 34 w 316"/>
                <a:gd name="T37" fmla="*/ 11 h 580"/>
                <a:gd name="T38" fmla="*/ 22 w 316"/>
                <a:gd name="T39" fmla="*/ 18 h 580"/>
                <a:gd name="T40" fmla="*/ 14 w 316"/>
                <a:gd name="T41" fmla="*/ 28 h 580"/>
                <a:gd name="T42" fmla="*/ 10 w 316"/>
                <a:gd name="T43" fmla="*/ 42 h 580"/>
                <a:gd name="T44" fmla="*/ 10 w 316"/>
                <a:gd name="T45" fmla="*/ 48 h 580"/>
                <a:gd name="T46" fmla="*/ 3 w 316"/>
                <a:gd name="T47" fmla="*/ 169 h 580"/>
                <a:gd name="T48" fmla="*/ 0 w 316"/>
                <a:gd name="T49" fmla="*/ 290 h 580"/>
                <a:gd name="T50" fmla="*/ 1 w 316"/>
                <a:gd name="T51" fmla="*/ 350 h 580"/>
                <a:gd name="T52" fmla="*/ 6 w 316"/>
                <a:gd name="T53" fmla="*/ 472 h 580"/>
                <a:gd name="T54" fmla="*/ 10 w 316"/>
                <a:gd name="T55" fmla="*/ 539 h 580"/>
                <a:gd name="T56" fmla="*/ 11 w 316"/>
                <a:gd name="T57" fmla="*/ 546 h 580"/>
                <a:gd name="T58" fmla="*/ 18 w 316"/>
                <a:gd name="T59" fmla="*/ 558 h 580"/>
                <a:gd name="T60" fmla="*/ 28 w 316"/>
                <a:gd name="T61" fmla="*/ 566 h 580"/>
                <a:gd name="T62" fmla="*/ 41 w 316"/>
                <a:gd name="T63" fmla="*/ 571 h 580"/>
                <a:gd name="T64" fmla="*/ 48 w 316"/>
                <a:gd name="T65" fmla="*/ 571 h 580"/>
                <a:gd name="T66" fmla="*/ 122 w 316"/>
                <a:gd name="T67" fmla="*/ 564 h 580"/>
                <a:gd name="T68" fmla="*/ 129 w 316"/>
                <a:gd name="T69" fmla="*/ 571 h 580"/>
                <a:gd name="T70" fmla="*/ 149 w 316"/>
                <a:gd name="T71" fmla="*/ 579 h 580"/>
                <a:gd name="T72" fmla="*/ 202 w 316"/>
                <a:gd name="T73" fmla="*/ 580 h 580"/>
                <a:gd name="T74" fmla="*/ 210 w 316"/>
                <a:gd name="T75" fmla="*/ 580 h 580"/>
                <a:gd name="T76" fmla="*/ 224 w 316"/>
                <a:gd name="T77" fmla="*/ 575 h 580"/>
                <a:gd name="T78" fmla="*/ 236 w 316"/>
                <a:gd name="T79" fmla="*/ 566 h 580"/>
                <a:gd name="T80" fmla="*/ 245 w 316"/>
                <a:gd name="T81" fmla="*/ 554 h 580"/>
                <a:gd name="T82" fmla="*/ 248 w 316"/>
                <a:gd name="T83" fmla="*/ 547 h 580"/>
                <a:gd name="T84" fmla="*/ 316 w 316"/>
                <a:gd name="T85" fmla="*/ 533 h 580"/>
                <a:gd name="T86" fmla="*/ 281 w 316"/>
                <a:gd name="T87" fmla="*/ 525 h 580"/>
                <a:gd name="T88" fmla="*/ 248 w 316"/>
                <a:gd name="T89" fmla="*/ 519 h 580"/>
                <a:gd name="T90" fmla="*/ 241 w 316"/>
                <a:gd name="T91" fmla="*/ 505 h 580"/>
                <a:gd name="T92" fmla="*/ 231 w 316"/>
                <a:gd name="T93" fmla="*/ 495 h 580"/>
                <a:gd name="T94" fmla="*/ 218 w 316"/>
                <a:gd name="T95" fmla="*/ 488 h 580"/>
                <a:gd name="T96" fmla="*/ 202 w 316"/>
                <a:gd name="T97" fmla="*/ 485 h 580"/>
                <a:gd name="T98" fmla="*/ 159 w 316"/>
                <a:gd name="T99" fmla="*/ 485 h 580"/>
                <a:gd name="T100" fmla="*/ 139 w 316"/>
                <a:gd name="T101" fmla="*/ 490 h 580"/>
                <a:gd name="T102" fmla="*/ 122 w 316"/>
                <a:gd name="T103" fmla="*/ 501 h 580"/>
                <a:gd name="T104" fmla="*/ 89 w 316"/>
                <a:gd name="T105" fmla="*/ 498 h 580"/>
                <a:gd name="T106" fmla="*/ 92 w 316"/>
                <a:gd name="T107" fmla="*/ 446 h 580"/>
                <a:gd name="T108" fmla="*/ 95 w 316"/>
                <a:gd name="T109" fmla="*/ 342 h 580"/>
                <a:gd name="T110" fmla="*/ 95 w 316"/>
                <a:gd name="T111" fmla="*/ 290 h 580"/>
                <a:gd name="T112" fmla="*/ 93 w 316"/>
                <a:gd name="T113" fmla="*/ 186 h 580"/>
                <a:gd name="T114" fmla="*/ 89 w 316"/>
                <a:gd name="T115" fmla="*/ 82 h 580"/>
                <a:gd name="T116" fmla="*/ 122 w 316"/>
                <a:gd name="T117" fmla="*/ 79 h 580"/>
                <a:gd name="T118" fmla="*/ 129 w 316"/>
                <a:gd name="T119" fmla="*/ 86 h 580"/>
                <a:gd name="T120" fmla="*/ 149 w 316"/>
                <a:gd name="T121" fmla="*/ 94 h 580"/>
                <a:gd name="T122" fmla="*/ 159 w 316"/>
                <a:gd name="T123" fmla="*/ 9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580">
                  <a:moveTo>
                    <a:pt x="159" y="95"/>
                  </a:moveTo>
                  <a:lnTo>
                    <a:pt x="202" y="95"/>
                  </a:lnTo>
                  <a:lnTo>
                    <a:pt x="202" y="95"/>
                  </a:lnTo>
                  <a:lnTo>
                    <a:pt x="210" y="94"/>
                  </a:lnTo>
                  <a:lnTo>
                    <a:pt x="217" y="93"/>
                  </a:lnTo>
                  <a:lnTo>
                    <a:pt x="224" y="90"/>
                  </a:lnTo>
                  <a:lnTo>
                    <a:pt x="231" y="86"/>
                  </a:lnTo>
                  <a:lnTo>
                    <a:pt x="236" y="81"/>
                  </a:lnTo>
                  <a:lnTo>
                    <a:pt x="241" y="75"/>
                  </a:lnTo>
                  <a:lnTo>
                    <a:pt x="245" y="68"/>
                  </a:lnTo>
                  <a:lnTo>
                    <a:pt x="248" y="61"/>
                  </a:lnTo>
                  <a:lnTo>
                    <a:pt x="248" y="61"/>
                  </a:lnTo>
                  <a:lnTo>
                    <a:pt x="281" y="55"/>
                  </a:lnTo>
                  <a:lnTo>
                    <a:pt x="316" y="48"/>
                  </a:lnTo>
                  <a:lnTo>
                    <a:pt x="316" y="48"/>
                  </a:lnTo>
                  <a:lnTo>
                    <a:pt x="281" y="40"/>
                  </a:lnTo>
                  <a:lnTo>
                    <a:pt x="248" y="34"/>
                  </a:lnTo>
                  <a:lnTo>
                    <a:pt x="248" y="34"/>
                  </a:lnTo>
                  <a:lnTo>
                    <a:pt x="245" y="27"/>
                  </a:lnTo>
                  <a:lnTo>
                    <a:pt x="241" y="20"/>
                  </a:lnTo>
                  <a:lnTo>
                    <a:pt x="236" y="15"/>
                  </a:lnTo>
                  <a:lnTo>
                    <a:pt x="231" y="10"/>
                  </a:lnTo>
                  <a:lnTo>
                    <a:pt x="225" y="6"/>
                  </a:lnTo>
                  <a:lnTo>
                    <a:pt x="218" y="2"/>
                  </a:lnTo>
                  <a:lnTo>
                    <a:pt x="210" y="1"/>
                  </a:lnTo>
                  <a:lnTo>
                    <a:pt x="202" y="0"/>
                  </a:lnTo>
                  <a:lnTo>
                    <a:pt x="159" y="0"/>
                  </a:lnTo>
                  <a:lnTo>
                    <a:pt x="159" y="0"/>
                  </a:lnTo>
                  <a:lnTo>
                    <a:pt x="148" y="1"/>
                  </a:lnTo>
                  <a:lnTo>
                    <a:pt x="139" y="4"/>
                  </a:lnTo>
                  <a:lnTo>
                    <a:pt x="129" y="10"/>
                  </a:lnTo>
                  <a:lnTo>
                    <a:pt x="122" y="17"/>
                  </a:lnTo>
                  <a:lnTo>
                    <a:pt x="122" y="17"/>
                  </a:lnTo>
                  <a:lnTo>
                    <a:pt x="85" y="13"/>
                  </a:lnTo>
                  <a:lnTo>
                    <a:pt x="48" y="10"/>
                  </a:lnTo>
                  <a:lnTo>
                    <a:pt x="48" y="10"/>
                  </a:lnTo>
                  <a:lnTo>
                    <a:pt x="41" y="10"/>
                  </a:lnTo>
                  <a:lnTo>
                    <a:pt x="34" y="11"/>
                  </a:lnTo>
                  <a:lnTo>
                    <a:pt x="28" y="14"/>
                  </a:lnTo>
                  <a:lnTo>
                    <a:pt x="22" y="18"/>
                  </a:lnTo>
                  <a:lnTo>
                    <a:pt x="18" y="23"/>
                  </a:lnTo>
                  <a:lnTo>
                    <a:pt x="14" y="28"/>
                  </a:lnTo>
                  <a:lnTo>
                    <a:pt x="12" y="35"/>
                  </a:lnTo>
                  <a:lnTo>
                    <a:pt x="10" y="42"/>
                  </a:lnTo>
                  <a:lnTo>
                    <a:pt x="10" y="48"/>
                  </a:lnTo>
                  <a:lnTo>
                    <a:pt x="10" y="48"/>
                  </a:lnTo>
                  <a:lnTo>
                    <a:pt x="6" y="109"/>
                  </a:lnTo>
                  <a:lnTo>
                    <a:pt x="3" y="169"/>
                  </a:lnTo>
                  <a:lnTo>
                    <a:pt x="1" y="230"/>
                  </a:lnTo>
                  <a:lnTo>
                    <a:pt x="0" y="290"/>
                  </a:lnTo>
                  <a:lnTo>
                    <a:pt x="0" y="290"/>
                  </a:lnTo>
                  <a:lnTo>
                    <a:pt x="1" y="350"/>
                  </a:lnTo>
                  <a:lnTo>
                    <a:pt x="3" y="411"/>
                  </a:lnTo>
                  <a:lnTo>
                    <a:pt x="6" y="472"/>
                  </a:lnTo>
                  <a:lnTo>
                    <a:pt x="10" y="533"/>
                  </a:lnTo>
                  <a:lnTo>
                    <a:pt x="10" y="539"/>
                  </a:lnTo>
                  <a:lnTo>
                    <a:pt x="10" y="539"/>
                  </a:lnTo>
                  <a:lnTo>
                    <a:pt x="11" y="546"/>
                  </a:lnTo>
                  <a:lnTo>
                    <a:pt x="14" y="552"/>
                  </a:lnTo>
                  <a:lnTo>
                    <a:pt x="18" y="558"/>
                  </a:lnTo>
                  <a:lnTo>
                    <a:pt x="22" y="563"/>
                  </a:lnTo>
                  <a:lnTo>
                    <a:pt x="28" y="566"/>
                  </a:lnTo>
                  <a:lnTo>
                    <a:pt x="34" y="569"/>
                  </a:lnTo>
                  <a:lnTo>
                    <a:pt x="41" y="571"/>
                  </a:lnTo>
                  <a:lnTo>
                    <a:pt x="48" y="571"/>
                  </a:lnTo>
                  <a:lnTo>
                    <a:pt x="48" y="571"/>
                  </a:lnTo>
                  <a:lnTo>
                    <a:pt x="85" y="568"/>
                  </a:lnTo>
                  <a:lnTo>
                    <a:pt x="122" y="564"/>
                  </a:lnTo>
                  <a:lnTo>
                    <a:pt x="122" y="564"/>
                  </a:lnTo>
                  <a:lnTo>
                    <a:pt x="129" y="571"/>
                  </a:lnTo>
                  <a:lnTo>
                    <a:pt x="139" y="576"/>
                  </a:lnTo>
                  <a:lnTo>
                    <a:pt x="149" y="579"/>
                  </a:lnTo>
                  <a:lnTo>
                    <a:pt x="159" y="580"/>
                  </a:lnTo>
                  <a:lnTo>
                    <a:pt x="202" y="580"/>
                  </a:lnTo>
                  <a:lnTo>
                    <a:pt x="202" y="580"/>
                  </a:lnTo>
                  <a:lnTo>
                    <a:pt x="210" y="580"/>
                  </a:lnTo>
                  <a:lnTo>
                    <a:pt x="218" y="578"/>
                  </a:lnTo>
                  <a:lnTo>
                    <a:pt x="224" y="575"/>
                  </a:lnTo>
                  <a:lnTo>
                    <a:pt x="231" y="571"/>
                  </a:lnTo>
                  <a:lnTo>
                    <a:pt x="236" y="566"/>
                  </a:lnTo>
                  <a:lnTo>
                    <a:pt x="241" y="560"/>
                  </a:lnTo>
                  <a:lnTo>
                    <a:pt x="245" y="554"/>
                  </a:lnTo>
                  <a:lnTo>
                    <a:pt x="248" y="547"/>
                  </a:lnTo>
                  <a:lnTo>
                    <a:pt x="248" y="547"/>
                  </a:lnTo>
                  <a:lnTo>
                    <a:pt x="281" y="540"/>
                  </a:lnTo>
                  <a:lnTo>
                    <a:pt x="316" y="533"/>
                  </a:lnTo>
                  <a:lnTo>
                    <a:pt x="316" y="533"/>
                  </a:lnTo>
                  <a:lnTo>
                    <a:pt x="281" y="525"/>
                  </a:lnTo>
                  <a:lnTo>
                    <a:pt x="248" y="519"/>
                  </a:lnTo>
                  <a:lnTo>
                    <a:pt x="248" y="519"/>
                  </a:lnTo>
                  <a:lnTo>
                    <a:pt x="245" y="512"/>
                  </a:lnTo>
                  <a:lnTo>
                    <a:pt x="241" y="505"/>
                  </a:lnTo>
                  <a:lnTo>
                    <a:pt x="236" y="500"/>
                  </a:lnTo>
                  <a:lnTo>
                    <a:pt x="231" y="495"/>
                  </a:lnTo>
                  <a:lnTo>
                    <a:pt x="224" y="491"/>
                  </a:lnTo>
                  <a:lnTo>
                    <a:pt x="218" y="488"/>
                  </a:lnTo>
                  <a:lnTo>
                    <a:pt x="210" y="486"/>
                  </a:lnTo>
                  <a:lnTo>
                    <a:pt x="202" y="485"/>
                  </a:lnTo>
                  <a:lnTo>
                    <a:pt x="159" y="485"/>
                  </a:lnTo>
                  <a:lnTo>
                    <a:pt x="159" y="485"/>
                  </a:lnTo>
                  <a:lnTo>
                    <a:pt x="149" y="486"/>
                  </a:lnTo>
                  <a:lnTo>
                    <a:pt x="139" y="490"/>
                  </a:lnTo>
                  <a:lnTo>
                    <a:pt x="129" y="495"/>
                  </a:lnTo>
                  <a:lnTo>
                    <a:pt x="122" y="501"/>
                  </a:lnTo>
                  <a:lnTo>
                    <a:pt x="122" y="501"/>
                  </a:lnTo>
                  <a:lnTo>
                    <a:pt x="89" y="498"/>
                  </a:lnTo>
                  <a:lnTo>
                    <a:pt x="89" y="498"/>
                  </a:lnTo>
                  <a:lnTo>
                    <a:pt x="92" y="446"/>
                  </a:lnTo>
                  <a:lnTo>
                    <a:pt x="94" y="394"/>
                  </a:lnTo>
                  <a:lnTo>
                    <a:pt x="95" y="342"/>
                  </a:lnTo>
                  <a:lnTo>
                    <a:pt x="95" y="290"/>
                  </a:lnTo>
                  <a:lnTo>
                    <a:pt x="95" y="290"/>
                  </a:lnTo>
                  <a:lnTo>
                    <a:pt x="95" y="239"/>
                  </a:lnTo>
                  <a:lnTo>
                    <a:pt x="93" y="186"/>
                  </a:lnTo>
                  <a:lnTo>
                    <a:pt x="91" y="135"/>
                  </a:lnTo>
                  <a:lnTo>
                    <a:pt x="89" y="82"/>
                  </a:lnTo>
                  <a:lnTo>
                    <a:pt x="89" y="82"/>
                  </a:lnTo>
                  <a:lnTo>
                    <a:pt x="122" y="79"/>
                  </a:lnTo>
                  <a:lnTo>
                    <a:pt x="122" y="79"/>
                  </a:lnTo>
                  <a:lnTo>
                    <a:pt x="129" y="86"/>
                  </a:lnTo>
                  <a:lnTo>
                    <a:pt x="139" y="91"/>
                  </a:lnTo>
                  <a:lnTo>
                    <a:pt x="149" y="94"/>
                  </a:lnTo>
                  <a:lnTo>
                    <a:pt x="159" y="95"/>
                  </a:lnTo>
                  <a:lnTo>
                    <a:pt x="15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8" name="Freeform 120"/>
            <p:cNvSpPr>
              <a:spLocks/>
            </p:cNvSpPr>
            <p:nvPr/>
          </p:nvSpPr>
          <p:spPr bwMode="auto">
            <a:xfrm>
              <a:off x="5535613" y="2525713"/>
              <a:ext cx="17463" cy="12700"/>
            </a:xfrm>
            <a:custGeom>
              <a:avLst/>
              <a:gdLst>
                <a:gd name="T0" fmla="*/ 47 w 139"/>
                <a:gd name="T1" fmla="*/ 95 h 95"/>
                <a:gd name="T2" fmla="*/ 91 w 139"/>
                <a:gd name="T3" fmla="*/ 95 h 95"/>
                <a:gd name="T4" fmla="*/ 91 w 139"/>
                <a:gd name="T5" fmla="*/ 95 h 95"/>
                <a:gd name="T6" fmla="*/ 101 w 139"/>
                <a:gd name="T7" fmla="*/ 94 h 95"/>
                <a:gd name="T8" fmla="*/ 110 w 139"/>
                <a:gd name="T9" fmla="*/ 91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7 h 95"/>
                <a:gd name="T22" fmla="*/ 139 w 139"/>
                <a:gd name="T23" fmla="*/ 47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1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7 h 95"/>
                <a:gd name="T60" fmla="*/ 0 w 139"/>
                <a:gd name="T61" fmla="*/ 47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1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1" y="95"/>
                  </a:lnTo>
                  <a:lnTo>
                    <a:pt x="91"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1"/>
                  </a:lnTo>
                  <a:lnTo>
                    <a:pt x="3" y="29"/>
                  </a:lnTo>
                  <a:lnTo>
                    <a:pt x="1" y="38"/>
                  </a:lnTo>
                  <a:lnTo>
                    <a:pt x="0" y="47"/>
                  </a:lnTo>
                  <a:lnTo>
                    <a:pt x="0" y="47"/>
                  </a:lnTo>
                  <a:lnTo>
                    <a:pt x="1" y="57"/>
                  </a:lnTo>
                  <a:lnTo>
                    <a:pt x="3" y="66"/>
                  </a:lnTo>
                  <a:lnTo>
                    <a:pt x="8" y="74"/>
                  </a:lnTo>
                  <a:lnTo>
                    <a:pt x="14" y="81"/>
                  </a:lnTo>
                  <a:lnTo>
                    <a:pt x="21" y="87"/>
                  </a:lnTo>
                  <a:lnTo>
                    <a:pt x="29" y="91"/>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49" name="Freeform 121"/>
            <p:cNvSpPr>
              <a:spLocks/>
            </p:cNvSpPr>
            <p:nvPr/>
          </p:nvSpPr>
          <p:spPr bwMode="auto">
            <a:xfrm>
              <a:off x="5421313" y="2525713"/>
              <a:ext cx="17463" cy="12700"/>
            </a:xfrm>
            <a:custGeom>
              <a:avLst/>
              <a:gdLst>
                <a:gd name="T0" fmla="*/ 91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4 w 139"/>
                <a:gd name="T17" fmla="*/ 29 h 95"/>
                <a:gd name="T18" fmla="*/ 1 w 139"/>
                <a:gd name="T19" fmla="*/ 38 h 95"/>
                <a:gd name="T20" fmla="*/ 0 w 139"/>
                <a:gd name="T21" fmla="*/ 47 h 95"/>
                <a:gd name="T22" fmla="*/ 0 w 139"/>
                <a:gd name="T23" fmla="*/ 47 h 95"/>
                <a:gd name="T24" fmla="*/ 1 w 139"/>
                <a:gd name="T25" fmla="*/ 57 h 95"/>
                <a:gd name="T26" fmla="*/ 4 w 139"/>
                <a:gd name="T27" fmla="*/ 66 h 95"/>
                <a:gd name="T28" fmla="*/ 8 w 139"/>
                <a:gd name="T29" fmla="*/ 74 h 95"/>
                <a:gd name="T30" fmla="*/ 14 w 139"/>
                <a:gd name="T31" fmla="*/ 81 h 95"/>
                <a:gd name="T32" fmla="*/ 21 w 139"/>
                <a:gd name="T33" fmla="*/ 87 h 95"/>
                <a:gd name="T34" fmla="*/ 29 w 139"/>
                <a:gd name="T35" fmla="*/ 91 h 95"/>
                <a:gd name="T36" fmla="*/ 38 w 139"/>
                <a:gd name="T37" fmla="*/ 94 h 95"/>
                <a:gd name="T38" fmla="*/ 47 w 139"/>
                <a:gd name="T39" fmla="*/ 95 h 95"/>
                <a:gd name="T40" fmla="*/ 91 w 139"/>
                <a:gd name="T41" fmla="*/ 95 h 95"/>
                <a:gd name="T42" fmla="*/ 91 w 139"/>
                <a:gd name="T43" fmla="*/ 95 h 95"/>
                <a:gd name="T44" fmla="*/ 101 w 139"/>
                <a:gd name="T45" fmla="*/ 94 h 95"/>
                <a:gd name="T46" fmla="*/ 110 w 139"/>
                <a:gd name="T47" fmla="*/ 91 h 95"/>
                <a:gd name="T48" fmla="*/ 118 w 139"/>
                <a:gd name="T49" fmla="*/ 87 h 95"/>
                <a:gd name="T50" fmla="*/ 125 w 139"/>
                <a:gd name="T51" fmla="*/ 81 h 95"/>
                <a:gd name="T52" fmla="*/ 131 w 139"/>
                <a:gd name="T53" fmla="*/ 74 h 95"/>
                <a:gd name="T54" fmla="*/ 135 w 139"/>
                <a:gd name="T55" fmla="*/ 66 h 95"/>
                <a:gd name="T56" fmla="*/ 138 w 139"/>
                <a:gd name="T57" fmla="*/ 57 h 95"/>
                <a:gd name="T58" fmla="*/ 139 w 139"/>
                <a:gd name="T59" fmla="*/ 47 h 95"/>
                <a:gd name="T60" fmla="*/ 139 w 139"/>
                <a:gd name="T61" fmla="*/ 47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1 w 139"/>
                <a:gd name="T77" fmla="*/ 0 h 95"/>
                <a:gd name="T78" fmla="*/ 91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1" y="0"/>
                  </a:moveTo>
                  <a:lnTo>
                    <a:pt x="47" y="0"/>
                  </a:lnTo>
                  <a:lnTo>
                    <a:pt x="47" y="0"/>
                  </a:lnTo>
                  <a:lnTo>
                    <a:pt x="38" y="1"/>
                  </a:lnTo>
                  <a:lnTo>
                    <a:pt x="29" y="4"/>
                  </a:lnTo>
                  <a:lnTo>
                    <a:pt x="21" y="8"/>
                  </a:lnTo>
                  <a:lnTo>
                    <a:pt x="14" y="14"/>
                  </a:lnTo>
                  <a:lnTo>
                    <a:pt x="8" y="21"/>
                  </a:lnTo>
                  <a:lnTo>
                    <a:pt x="4" y="29"/>
                  </a:lnTo>
                  <a:lnTo>
                    <a:pt x="1" y="38"/>
                  </a:lnTo>
                  <a:lnTo>
                    <a:pt x="0" y="47"/>
                  </a:lnTo>
                  <a:lnTo>
                    <a:pt x="0" y="47"/>
                  </a:lnTo>
                  <a:lnTo>
                    <a:pt x="1" y="57"/>
                  </a:lnTo>
                  <a:lnTo>
                    <a:pt x="4" y="66"/>
                  </a:lnTo>
                  <a:lnTo>
                    <a:pt x="8" y="74"/>
                  </a:lnTo>
                  <a:lnTo>
                    <a:pt x="14" y="81"/>
                  </a:lnTo>
                  <a:lnTo>
                    <a:pt x="21" y="87"/>
                  </a:lnTo>
                  <a:lnTo>
                    <a:pt x="29" y="91"/>
                  </a:lnTo>
                  <a:lnTo>
                    <a:pt x="38" y="94"/>
                  </a:lnTo>
                  <a:lnTo>
                    <a:pt x="47" y="95"/>
                  </a:lnTo>
                  <a:lnTo>
                    <a:pt x="91" y="95"/>
                  </a:lnTo>
                  <a:lnTo>
                    <a:pt x="91"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50" name="Freeform 122"/>
            <p:cNvSpPr>
              <a:spLocks/>
            </p:cNvSpPr>
            <p:nvPr/>
          </p:nvSpPr>
          <p:spPr bwMode="auto">
            <a:xfrm>
              <a:off x="5507038" y="2525713"/>
              <a:ext cx="17463" cy="12700"/>
            </a:xfrm>
            <a:custGeom>
              <a:avLst/>
              <a:gdLst>
                <a:gd name="T0" fmla="*/ 48 w 138"/>
                <a:gd name="T1" fmla="*/ 95 h 95"/>
                <a:gd name="T2" fmla="*/ 91 w 138"/>
                <a:gd name="T3" fmla="*/ 95 h 95"/>
                <a:gd name="T4" fmla="*/ 91 w 138"/>
                <a:gd name="T5" fmla="*/ 95 h 95"/>
                <a:gd name="T6" fmla="*/ 101 w 138"/>
                <a:gd name="T7" fmla="*/ 94 h 95"/>
                <a:gd name="T8" fmla="*/ 109 w 138"/>
                <a:gd name="T9" fmla="*/ 91 h 95"/>
                <a:gd name="T10" fmla="*/ 118 w 138"/>
                <a:gd name="T11" fmla="*/ 87 h 95"/>
                <a:gd name="T12" fmla="*/ 125 w 138"/>
                <a:gd name="T13" fmla="*/ 81 h 95"/>
                <a:gd name="T14" fmla="*/ 130 w 138"/>
                <a:gd name="T15" fmla="*/ 74 h 95"/>
                <a:gd name="T16" fmla="*/ 135 w 138"/>
                <a:gd name="T17" fmla="*/ 66 h 95"/>
                <a:gd name="T18" fmla="*/ 138 w 138"/>
                <a:gd name="T19" fmla="*/ 57 h 95"/>
                <a:gd name="T20" fmla="*/ 138 w 138"/>
                <a:gd name="T21" fmla="*/ 47 h 95"/>
                <a:gd name="T22" fmla="*/ 138 w 138"/>
                <a:gd name="T23" fmla="*/ 47 h 95"/>
                <a:gd name="T24" fmla="*/ 138 w 138"/>
                <a:gd name="T25" fmla="*/ 38 h 95"/>
                <a:gd name="T26" fmla="*/ 135 w 138"/>
                <a:gd name="T27" fmla="*/ 29 h 95"/>
                <a:gd name="T28" fmla="*/ 130 w 138"/>
                <a:gd name="T29" fmla="*/ 21 h 95"/>
                <a:gd name="T30" fmla="*/ 125 w 138"/>
                <a:gd name="T31" fmla="*/ 14 h 95"/>
                <a:gd name="T32" fmla="*/ 118 w 138"/>
                <a:gd name="T33" fmla="*/ 8 h 95"/>
                <a:gd name="T34" fmla="*/ 109 w 138"/>
                <a:gd name="T35" fmla="*/ 4 h 95"/>
                <a:gd name="T36" fmla="*/ 101 w 138"/>
                <a:gd name="T37" fmla="*/ 1 h 95"/>
                <a:gd name="T38" fmla="*/ 91 w 138"/>
                <a:gd name="T39" fmla="*/ 0 h 95"/>
                <a:gd name="T40" fmla="*/ 48 w 138"/>
                <a:gd name="T41" fmla="*/ 0 h 95"/>
                <a:gd name="T42" fmla="*/ 48 w 138"/>
                <a:gd name="T43" fmla="*/ 0 h 95"/>
                <a:gd name="T44" fmla="*/ 38 w 138"/>
                <a:gd name="T45" fmla="*/ 1 h 95"/>
                <a:gd name="T46" fmla="*/ 29 w 138"/>
                <a:gd name="T47" fmla="*/ 4 h 95"/>
                <a:gd name="T48" fmla="*/ 21 w 138"/>
                <a:gd name="T49" fmla="*/ 8 h 95"/>
                <a:gd name="T50" fmla="*/ 14 w 138"/>
                <a:gd name="T51" fmla="*/ 14 h 95"/>
                <a:gd name="T52" fmla="*/ 8 w 138"/>
                <a:gd name="T53" fmla="*/ 21 h 95"/>
                <a:gd name="T54" fmla="*/ 4 w 138"/>
                <a:gd name="T55" fmla="*/ 29 h 95"/>
                <a:gd name="T56" fmla="*/ 1 w 138"/>
                <a:gd name="T57" fmla="*/ 38 h 95"/>
                <a:gd name="T58" fmla="*/ 0 w 138"/>
                <a:gd name="T59" fmla="*/ 47 h 95"/>
                <a:gd name="T60" fmla="*/ 0 w 138"/>
                <a:gd name="T61" fmla="*/ 47 h 95"/>
                <a:gd name="T62" fmla="*/ 1 w 138"/>
                <a:gd name="T63" fmla="*/ 57 h 95"/>
                <a:gd name="T64" fmla="*/ 4 w 138"/>
                <a:gd name="T65" fmla="*/ 66 h 95"/>
                <a:gd name="T66" fmla="*/ 8 w 138"/>
                <a:gd name="T67" fmla="*/ 74 h 95"/>
                <a:gd name="T68" fmla="*/ 14 w 138"/>
                <a:gd name="T69" fmla="*/ 81 h 95"/>
                <a:gd name="T70" fmla="*/ 21 w 138"/>
                <a:gd name="T71" fmla="*/ 87 h 95"/>
                <a:gd name="T72" fmla="*/ 29 w 138"/>
                <a:gd name="T73" fmla="*/ 91 h 95"/>
                <a:gd name="T74" fmla="*/ 38 w 138"/>
                <a:gd name="T75" fmla="*/ 94 h 95"/>
                <a:gd name="T76" fmla="*/ 48 w 138"/>
                <a:gd name="T77" fmla="*/ 95 h 95"/>
                <a:gd name="T78" fmla="*/ 48 w 138"/>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48" y="95"/>
                  </a:moveTo>
                  <a:lnTo>
                    <a:pt x="91" y="95"/>
                  </a:lnTo>
                  <a:lnTo>
                    <a:pt x="91" y="95"/>
                  </a:lnTo>
                  <a:lnTo>
                    <a:pt x="101" y="94"/>
                  </a:lnTo>
                  <a:lnTo>
                    <a:pt x="109" y="91"/>
                  </a:lnTo>
                  <a:lnTo>
                    <a:pt x="118" y="87"/>
                  </a:lnTo>
                  <a:lnTo>
                    <a:pt x="125" y="81"/>
                  </a:lnTo>
                  <a:lnTo>
                    <a:pt x="130" y="74"/>
                  </a:lnTo>
                  <a:lnTo>
                    <a:pt x="135" y="66"/>
                  </a:lnTo>
                  <a:lnTo>
                    <a:pt x="138" y="57"/>
                  </a:lnTo>
                  <a:lnTo>
                    <a:pt x="138" y="47"/>
                  </a:lnTo>
                  <a:lnTo>
                    <a:pt x="138" y="47"/>
                  </a:lnTo>
                  <a:lnTo>
                    <a:pt x="138" y="38"/>
                  </a:lnTo>
                  <a:lnTo>
                    <a:pt x="135" y="29"/>
                  </a:lnTo>
                  <a:lnTo>
                    <a:pt x="130" y="21"/>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1"/>
                  </a:lnTo>
                  <a:lnTo>
                    <a:pt x="4" y="29"/>
                  </a:lnTo>
                  <a:lnTo>
                    <a:pt x="1" y="38"/>
                  </a:lnTo>
                  <a:lnTo>
                    <a:pt x="0" y="47"/>
                  </a:lnTo>
                  <a:lnTo>
                    <a:pt x="0" y="47"/>
                  </a:lnTo>
                  <a:lnTo>
                    <a:pt x="1" y="57"/>
                  </a:lnTo>
                  <a:lnTo>
                    <a:pt x="4" y="66"/>
                  </a:lnTo>
                  <a:lnTo>
                    <a:pt x="8" y="74"/>
                  </a:lnTo>
                  <a:lnTo>
                    <a:pt x="14" y="81"/>
                  </a:lnTo>
                  <a:lnTo>
                    <a:pt x="21" y="87"/>
                  </a:lnTo>
                  <a:lnTo>
                    <a:pt x="29" y="91"/>
                  </a:lnTo>
                  <a:lnTo>
                    <a:pt x="38" y="94"/>
                  </a:lnTo>
                  <a:lnTo>
                    <a:pt x="48" y="95"/>
                  </a:lnTo>
                  <a:lnTo>
                    <a:pt x="4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51" name="Freeform 123"/>
            <p:cNvSpPr>
              <a:spLocks/>
            </p:cNvSpPr>
            <p:nvPr/>
          </p:nvSpPr>
          <p:spPr bwMode="auto">
            <a:xfrm>
              <a:off x="5449888" y="2525713"/>
              <a:ext cx="17463" cy="12700"/>
            </a:xfrm>
            <a:custGeom>
              <a:avLst/>
              <a:gdLst>
                <a:gd name="T0" fmla="*/ 49 w 140"/>
                <a:gd name="T1" fmla="*/ 95 h 95"/>
                <a:gd name="T2" fmla="*/ 92 w 140"/>
                <a:gd name="T3" fmla="*/ 95 h 95"/>
                <a:gd name="T4" fmla="*/ 92 w 140"/>
                <a:gd name="T5" fmla="*/ 95 h 95"/>
                <a:gd name="T6" fmla="*/ 102 w 140"/>
                <a:gd name="T7" fmla="*/ 94 h 95"/>
                <a:gd name="T8" fmla="*/ 111 w 140"/>
                <a:gd name="T9" fmla="*/ 91 h 95"/>
                <a:gd name="T10" fmla="*/ 119 w 140"/>
                <a:gd name="T11" fmla="*/ 87 h 95"/>
                <a:gd name="T12" fmla="*/ 126 w 140"/>
                <a:gd name="T13" fmla="*/ 81 h 95"/>
                <a:gd name="T14" fmla="*/ 131 w 140"/>
                <a:gd name="T15" fmla="*/ 74 h 95"/>
                <a:gd name="T16" fmla="*/ 136 w 140"/>
                <a:gd name="T17" fmla="*/ 66 h 95"/>
                <a:gd name="T18" fmla="*/ 139 w 140"/>
                <a:gd name="T19" fmla="*/ 57 h 95"/>
                <a:gd name="T20" fmla="*/ 140 w 140"/>
                <a:gd name="T21" fmla="*/ 47 h 95"/>
                <a:gd name="T22" fmla="*/ 140 w 140"/>
                <a:gd name="T23" fmla="*/ 47 h 95"/>
                <a:gd name="T24" fmla="*/ 139 w 140"/>
                <a:gd name="T25" fmla="*/ 38 h 95"/>
                <a:gd name="T26" fmla="*/ 136 w 140"/>
                <a:gd name="T27" fmla="*/ 29 h 95"/>
                <a:gd name="T28" fmla="*/ 131 w 140"/>
                <a:gd name="T29" fmla="*/ 21 h 95"/>
                <a:gd name="T30" fmla="*/ 126 w 140"/>
                <a:gd name="T31" fmla="*/ 14 h 95"/>
                <a:gd name="T32" fmla="*/ 119 w 140"/>
                <a:gd name="T33" fmla="*/ 8 h 95"/>
                <a:gd name="T34" fmla="*/ 111 w 140"/>
                <a:gd name="T35" fmla="*/ 4 h 95"/>
                <a:gd name="T36" fmla="*/ 102 w 140"/>
                <a:gd name="T37" fmla="*/ 1 h 95"/>
                <a:gd name="T38" fmla="*/ 92 w 140"/>
                <a:gd name="T39" fmla="*/ 0 h 95"/>
                <a:gd name="T40" fmla="*/ 49 w 140"/>
                <a:gd name="T41" fmla="*/ 0 h 95"/>
                <a:gd name="T42" fmla="*/ 49 w 140"/>
                <a:gd name="T43" fmla="*/ 0 h 95"/>
                <a:gd name="T44" fmla="*/ 39 w 140"/>
                <a:gd name="T45" fmla="*/ 1 h 95"/>
                <a:gd name="T46" fmla="*/ 30 w 140"/>
                <a:gd name="T47" fmla="*/ 4 h 95"/>
                <a:gd name="T48" fmla="*/ 22 w 140"/>
                <a:gd name="T49" fmla="*/ 8 h 95"/>
                <a:gd name="T50" fmla="*/ 15 w 140"/>
                <a:gd name="T51" fmla="*/ 14 h 95"/>
                <a:gd name="T52" fmla="*/ 8 w 140"/>
                <a:gd name="T53" fmla="*/ 21 h 95"/>
                <a:gd name="T54" fmla="*/ 4 w 140"/>
                <a:gd name="T55" fmla="*/ 29 h 95"/>
                <a:gd name="T56" fmla="*/ 1 w 140"/>
                <a:gd name="T57" fmla="*/ 38 h 95"/>
                <a:gd name="T58" fmla="*/ 0 w 140"/>
                <a:gd name="T59" fmla="*/ 47 h 95"/>
                <a:gd name="T60" fmla="*/ 0 w 140"/>
                <a:gd name="T61" fmla="*/ 47 h 95"/>
                <a:gd name="T62" fmla="*/ 1 w 140"/>
                <a:gd name="T63" fmla="*/ 57 h 95"/>
                <a:gd name="T64" fmla="*/ 4 w 140"/>
                <a:gd name="T65" fmla="*/ 66 h 95"/>
                <a:gd name="T66" fmla="*/ 8 w 140"/>
                <a:gd name="T67" fmla="*/ 74 h 95"/>
                <a:gd name="T68" fmla="*/ 15 w 140"/>
                <a:gd name="T69" fmla="*/ 81 h 95"/>
                <a:gd name="T70" fmla="*/ 22 w 140"/>
                <a:gd name="T71" fmla="*/ 87 h 95"/>
                <a:gd name="T72" fmla="*/ 30 w 140"/>
                <a:gd name="T73" fmla="*/ 91 h 95"/>
                <a:gd name="T74" fmla="*/ 39 w 140"/>
                <a:gd name="T75" fmla="*/ 94 h 95"/>
                <a:gd name="T76" fmla="*/ 49 w 140"/>
                <a:gd name="T77" fmla="*/ 95 h 95"/>
                <a:gd name="T78" fmla="*/ 49 w 140"/>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49" y="95"/>
                  </a:moveTo>
                  <a:lnTo>
                    <a:pt x="92" y="95"/>
                  </a:lnTo>
                  <a:lnTo>
                    <a:pt x="92" y="95"/>
                  </a:lnTo>
                  <a:lnTo>
                    <a:pt x="102" y="94"/>
                  </a:lnTo>
                  <a:lnTo>
                    <a:pt x="111" y="91"/>
                  </a:lnTo>
                  <a:lnTo>
                    <a:pt x="119" y="87"/>
                  </a:lnTo>
                  <a:lnTo>
                    <a:pt x="126" y="81"/>
                  </a:lnTo>
                  <a:lnTo>
                    <a:pt x="131" y="74"/>
                  </a:lnTo>
                  <a:lnTo>
                    <a:pt x="136" y="66"/>
                  </a:lnTo>
                  <a:lnTo>
                    <a:pt x="139" y="57"/>
                  </a:lnTo>
                  <a:lnTo>
                    <a:pt x="140" y="47"/>
                  </a:lnTo>
                  <a:lnTo>
                    <a:pt x="140" y="47"/>
                  </a:lnTo>
                  <a:lnTo>
                    <a:pt x="139" y="38"/>
                  </a:lnTo>
                  <a:lnTo>
                    <a:pt x="136" y="29"/>
                  </a:lnTo>
                  <a:lnTo>
                    <a:pt x="131" y="21"/>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1"/>
                  </a:lnTo>
                  <a:lnTo>
                    <a:pt x="4" y="29"/>
                  </a:lnTo>
                  <a:lnTo>
                    <a:pt x="1" y="38"/>
                  </a:lnTo>
                  <a:lnTo>
                    <a:pt x="0" y="47"/>
                  </a:lnTo>
                  <a:lnTo>
                    <a:pt x="0" y="47"/>
                  </a:lnTo>
                  <a:lnTo>
                    <a:pt x="1" y="57"/>
                  </a:lnTo>
                  <a:lnTo>
                    <a:pt x="4" y="66"/>
                  </a:lnTo>
                  <a:lnTo>
                    <a:pt x="8" y="74"/>
                  </a:lnTo>
                  <a:lnTo>
                    <a:pt x="15" y="81"/>
                  </a:lnTo>
                  <a:lnTo>
                    <a:pt x="22" y="87"/>
                  </a:lnTo>
                  <a:lnTo>
                    <a:pt x="30" y="91"/>
                  </a:lnTo>
                  <a:lnTo>
                    <a:pt x="39" y="94"/>
                  </a:lnTo>
                  <a:lnTo>
                    <a:pt x="49" y="95"/>
                  </a:lnTo>
                  <a:lnTo>
                    <a:pt x="4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grpSp>
        <p:nvGrpSpPr>
          <p:cNvPr id="88" name="Group 87"/>
          <p:cNvGrpSpPr/>
          <p:nvPr/>
        </p:nvGrpSpPr>
        <p:grpSpPr>
          <a:xfrm>
            <a:off x="1174703" y="2718180"/>
            <a:ext cx="330121" cy="701211"/>
            <a:chOff x="5349875" y="2468563"/>
            <a:chExt cx="276226" cy="684212"/>
          </a:xfrm>
          <a:solidFill>
            <a:schemeClr val="tx2"/>
          </a:solidFill>
        </p:grpSpPr>
        <p:sp>
          <p:nvSpPr>
            <p:cNvPr id="89" name="Freeform 89"/>
            <p:cNvSpPr>
              <a:spLocks/>
            </p:cNvSpPr>
            <p:nvPr/>
          </p:nvSpPr>
          <p:spPr bwMode="auto">
            <a:xfrm>
              <a:off x="5564188" y="2468563"/>
              <a:ext cx="61913" cy="684212"/>
            </a:xfrm>
            <a:custGeom>
              <a:avLst/>
              <a:gdLst>
                <a:gd name="T0" fmla="*/ 498 w 502"/>
                <a:gd name="T1" fmla="*/ 1941 h 5603"/>
                <a:gd name="T2" fmla="*/ 483 w 502"/>
                <a:gd name="T3" fmla="*/ 1080 h 5603"/>
                <a:gd name="T4" fmla="*/ 468 w 502"/>
                <a:gd name="T5" fmla="*/ 564 h 5603"/>
                <a:gd name="T6" fmla="*/ 448 w 502"/>
                <a:gd name="T7" fmla="*/ 47 h 5603"/>
                <a:gd name="T8" fmla="*/ 447 w 502"/>
                <a:gd name="T9" fmla="*/ 45 h 5603"/>
                <a:gd name="T10" fmla="*/ 443 w 502"/>
                <a:gd name="T11" fmla="*/ 34 h 5603"/>
                <a:gd name="T12" fmla="*/ 434 w 502"/>
                <a:gd name="T13" fmla="*/ 27 h 5603"/>
                <a:gd name="T14" fmla="*/ 425 w 502"/>
                <a:gd name="T15" fmla="*/ 26 h 5603"/>
                <a:gd name="T16" fmla="*/ 139 w 502"/>
                <a:gd name="T17" fmla="*/ 42 h 5603"/>
                <a:gd name="T18" fmla="*/ 129 w 502"/>
                <a:gd name="T19" fmla="*/ 18 h 5603"/>
                <a:gd name="T20" fmla="*/ 108 w 502"/>
                <a:gd name="T21" fmla="*/ 3 h 5603"/>
                <a:gd name="T22" fmla="*/ 48 w 502"/>
                <a:gd name="T23" fmla="*/ 0 h 5603"/>
                <a:gd name="T24" fmla="*/ 29 w 502"/>
                <a:gd name="T25" fmla="*/ 3 h 5603"/>
                <a:gd name="T26" fmla="*/ 8 w 502"/>
                <a:gd name="T27" fmla="*/ 21 h 5603"/>
                <a:gd name="T28" fmla="*/ 0 w 502"/>
                <a:gd name="T29" fmla="*/ 47 h 5603"/>
                <a:gd name="T30" fmla="*/ 4 w 502"/>
                <a:gd name="T31" fmla="*/ 67 h 5603"/>
                <a:gd name="T32" fmla="*/ 21 w 502"/>
                <a:gd name="T33" fmla="*/ 88 h 5603"/>
                <a:gd name="T34" fmla="*/ 48 w 502"/>
                <a:gd name="T35" fmla="*/ 96 h 5603"/>
                <a:gd name="T36" fmla="*/ 100 w 502"/>
                <a:gd name="T37" fmla="*/ 95 h 5603"/>
                <a:gd name="T38" fmla="*/ 122 w 502"/>
                <a:gd name="T39" fmla="*/ 84 h 5603"/>
                <a:gd name="T40" fmla="*/ 137 w 502"/>
                <a:gd name="T41" fmla="*/ 62 h 5603"/>
                <a:gd name="T42" fmla="*/ 271 w 502"/>
                <a:gd name="T43" fmla="*/ 61 h 5603"/>
                <a:gd name="T44" fmla="*/ 396 w 502"/>
                <a:gd name="T45" fmla="*/ 235 h 5603"/>
                <a:gd name="T46" fmla="*/ 378 w 502"/>
                <a:gd name="T47" fmla="*/ 736 h 5603"/>
                <a:gd name="T48" fmla="*/ 361 w 502"/>
                <a:gd name="T49" fmla="*/ 1424 h 5603"/>
                <a:gd name="T50" fmla="*/ 352 w 502"/>
                <a:gd name="T51" fmla="*/ 2113 h 5603"/>
                <a:gd name="T52" fmla="*/ 350 w 502"/>
                <a:gd name="T53" fmla="*/ 2630 h 5603"/>
                <a:gd name="T54" fmla="*/ 352 w 502"/>
                <a:gd name="T55" fmla="*/ 3146 h 5603"/>
                <a:gd name="T56" fmla="*/ 354 w 502"/>
                <a:gd name="T57" fmla="*/ 3490 h 5603"/>
                <a:gd name="T58" fmla="*/ 366 w 502"/>
                <a:gd name="T59" fmla="*/ 4179 h 5603"/>
                <a:gd name="T60" fmla="*/ 374 w 502"/>
                <a:gd name="T61" fmla="*/ 4523 h 5603"/>
                <a:gd name="T62" fmla="*/ 392 w 502"/>
                <a:gd name="T63" fmla="*/ 5037 h 5603"/>
                <a:gd name="T64" fmla="*/ 415 w 502"/>
                <a:gd name="T65" fmla="*/ 5547 h 5603"/>
                <a:gd name="T66" fmla="*/ 138 w 502"/>
                <a:gd name="T67" fmla="*/ 5544 h 5603"/>
                <a:gd name="T68" fmla="*/ 124 w 502"/>
                <a:gd name="T69" fmla="*/ 5520 h 5603"/>
                <a:gd name="T70" fmla="*/ 100 w 502"/>
                <a:gd name="T71" fmla="*/ 5508 h 5603"/>
                <a:gd name="T72" fmla="*/ 48 w 502"/>
                <a:gd name="T73" fmla="*/ 5507 h 5603"/>
                <a:gd name="T74" fmla="*/ 21 w 502"/>
                <a:gd name="T75" fmla="*/ 5515 h 5603"/>
                <a:gd name="T76" fmla="*/ 4 w 502"/>
                <a:gd name="T77" fmla="*/ 5536 h 5603"/>
                <a:gd name="T78" fmla="*/ 0 w 502"/>
                <a:gd name="T79" fmla="*/ 5556 h 5603"/>
                <a:gd name="T80" fmla="*/ 8 w 502"/>
                <a:gd name="T81" fmla="*/ 5582 h 5603"/>
                <a:gd name="T82" fmla="*/ 29 w 502"/>
                <a:gd name="T83" fmla="*/ 5600 h 5603"/>
                <a:gd name="T84" fmla="*/ 91 w 502"/>
                <a:gd name="T85" fmla="*/ 5603 h 5603"/>
                <a:gd name="T86" fmla="*/ 109 w 502"/>
                <a:gd name="T87" fmla="*/ 5600 h 5603"/>
                <a:gd name="T88" fmla="*/ 130 w 502"/>
                <a:gd name="T89" fmla="*/ 5584 h 5603"/>
                <a:gd name="T90" fmla="*/ 139 w 502"/>
                <a:gd name="T91" fmla="*/ 5558 h 5603"/>
                <a:gd name="T92" fmla="*/ 430 w 502"/>
                <a:gd name="T93" fmla="*/ 5565 h 5603"/>
                <a:gd name="T94" fmla="*/ 436 w 502"/>
                <a:gd name="T95" fmla="*/ 5556 h 5603"/>
                <a:gd name="T96" fmla="*/ 445 w 502"/>
                <a:gd name="T97" fmla="*/ 5383 h 5603"/>
                <a:gd name="T98" fmla="*/ 466 w 502"/>
                <a:gd name="T99" fmla="*/ 4867 h 5603"/>
                <a:gd name="T100" fmla="*/ 482 w 502"/>
                <a:gd name="T101" fmla="*/ 4350 h 5603"/>
                <a:gd name="T102" fmla="*/ 490 w 502"/>
                <a:gd name="T103" fmla="*/ 4006 h 5603"/>
                <a:gd name="T104" fmla="*/ 497 w 502"/>
                <a:gd name="T105" fmla="*/ 3490 h 5603"/>
                <a:gd name="T106" fmla="*/ 501 w 502"/>
                <a:gd name="T107" fmla="*/ 2802 h 5603"/>
                <a:gd name="T108" fmla="*/ 501 w 502"/>
                <a:gd name="T109" fmla="*/ 2457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2" h="5603">
                  <a:moveTo>
                    <a:pt x="499" y="2113"/>
                  </a:moveTo>
                  <a:lnTo>
                    <a:pt x="499" y="2113"/>
                  </a:lnTo>
                  <a:lnTo>
                    <a:pt x="498" y="1941"/>
                  </a:lnTo>
                  <a:lnTo>
                    <a:pt x="496" y="1769"/>
                  </a:lnTo>
                  <a:lnTo>
                    <a:pt x="491" y="1424"/>
                  </a:lnTo>
                  <a:lnTo>
                    <a:pt x="483" y="1080"/>
                  </a:lnTo>
                  <a:lnTo>
                    <a:pt x="474" y="736"/>
                  </a:lnTo>
                  <a:lnTo>
                    <a:pt x="474" y="736"/>
                  </a:lnTo>
                  <a:lnTo>
                    <a:pt x="468" y="564"/>
                  </a:lnTo>
                  <a:lnTo>
                    <a:pt x="462" y="392"/>
                  </a:lnTo>
                  <a:lnTo>
                    <a:pt x="455" y="220"/>
                  </a:lnTo>
                  <a:lnTo>
                    <a:pt x="448" y="47"/>
                  </a:lnTo>
                  <a:lnTo>
                    <a:pt x="447" y="45"/>
                  </a:lnTo>
                  <a:lnTo>
                    <a:pt x="447" y="45"/>
                  </a:lnTo>
                  <a:lnTo>
                    <a:pt x="447" y="45"/>
                  </a:lnTo>
                  <a:lnTo>
                    <a:pt x="447" y="41"/>
                  </a:lnTo>
                  <a:lnTo>
                    <a:pt x="445" y="37"/>
                  </a:lnTo>
                  <a:lnTo>
                    <a:pt x="443" y="34"/>
                  </a:lnTo>
                  <a:lnTo>
                    <a:pt x="441" y="31"/>
                  </a:lnTo>
                  <a:lnTo>
                    <a:pt x="438" y="29"/>
                  </a:lnTo>
                  <a:lnTo>
                    <a:pt x="434" y="27"/>
                  </a:lnTo>
                  <a:lnTo>
                    <a:pt x="430" y="26"/>
                  </a:lnTo>
                  <a:lnTo>
                    <a:pt x="425" y="26"/>
                  </a:lnTo>
                  <a:lnTo>
                    <a:pt x="425" y="26"/>
                  </a:lnTo>
                  <a:lnTo>
                    <a:pt x="283" y="33"/>
                  </a:lnTo>
                  <a:lnTo>
                    <a:pt x="139" y="42"/>
                  </a:lnTo>
                  <a:lnTo>
                    <a:pt x="139" y="42"/>
                  </a:lnTo>
                  <a:lnTo>
                    <a:pt x="137" y="33"/>
                  </a:lnTo>
                  <a:lnTo>
                    <a:pt x="134" y="25"/>
                  </a:lnTo>
                  <a:lnTo>
                    <a:pt x="129" y="18"/>
                  </a:lnTo>
                  <a:lnTo>
                    <a:pt x="122" y="12"/>
                  </a:lnTo>
                  <a:lnTo>
                    <a:pt x="116" y="7"/>
                  </a:lnTo>
                  <a:lnTo>
                    <a:pt x="108" y="3"/>
                  </a:lnTo>
                  <a:lnTo>
                    <a:pt x="100" y="1"/>
                  </a:lnTo>
                  <a:lnTo>
                    <a:pt x="91" y="0"/>
                  </a:lnTo>
                  <a:lnTo>
                    <a:pt x="48" y="0"/>
                  </a:lnTo>
                  <a:lnTo>
                    <a:pt x="48"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8" y="96"/>
                  </a:lnTo>
                  <a:lnTo>
                    <a:pt x="91" y="96"/>
                  </a:lnTo>
                  <a:lnTo>
                    <a:pt x="91" y="96"/>
                  </a:lnTo>
                  <a:lnTo>
                    <a:pt x="100" y="95"/>
                  </a:lnTo>
                  <a:lnTo>
                    <a:pt x="108" y="93"/>
                  </a:lnTo>
                  <a:lnTo>
                    <a:pt x="116" y="89"/>
                  </a:lnTo>
                  <a:lnTo>
                    <a:pt x="122" y="84"/>
                  </a:lnTo>
                  <a:lnTo>
                    <a:pt x="129" y="78"/>
                  </a:lnTo>
                  <a:lnTo>
                    <a:pt x="134" y="71"/>
                  </a:lnTo>
                  <a:lnTo>
                    <a:pt x="137" y="62"/>
                  </a:lnTo>
                  <a:lnTo>
                    <a:pt x="139" y="53"/>
                  </a:lnTo>
                  <a:lnTo>
                    <a:pt x="139" y="53"/>
                  </a:lnTo>
                  <a:lnTo>
                    <a:pt x="271" y="61"/>
                  </a:lnTo>
                  <a:lnTo>
                    <a:pt x="403" y="68"/>
                  </a:lnTo>
                  <a:lnTo>
                    <a:pt x="403" y="68"/>
                  </a:lnTo>
                  <a:lnTo>
                    <a:pt x="396" y="235"/>
                  </a:lnTo>
                  <a:lnTo>
                    <a:pt x="389" y="402"/>
                  </a:lnTo>
                  <a:lnTo>
                    <a:pt x="383" y="569"/>
                  </a:lnTo>
                  <a:lnTo>
                    <a:pt x="378" y="736"/>
                  </a:lnTo>
                  <a:lnTo>
                    <a:pt x="368" y="1080"/>
                  </a:lnTo>
                  <a:lnTo>
                    <a:pt x="361" y="1424"/>
                  </a:lnTo>
                  <a:lnTo>
                    <a:pt x="361" y="1424"/>
                  </a:lnTo>
                  <a:lnTo>
                    <a:pt x="356" y="1769"/>
                  </a:lnTo>
                  <a:lnTo>
                    <a:pt x="354" y="1941"/>
                  </a:lnTo>
                  <a:lnTo>
                    <a:pt x="352" y="2113"/>
                  </a:lnTo>
                  <a:lnTo>
                    <a:pt x="352" y="2113"/>
                  </a:lnTo>
                  <a:lnTo>
                    <a:pt x="351" y="2457"/>
                  </a:lnTo>
                  <a:lnTo>
                    <a:pt x="350" y="2630"/>
                  </a:lnTo>
                  <a:lnTo>
                    <a:pt x="350" y="2802"/>
                  </a:lnTo>
                  <a:lnTo>
                    <a:pt x="350" y="2802"/>
                  </a:lnTo>
                  <a:lnTo>
                    <a:pt x="352" y="3146"/>
                  </a:lnTo>
                  <a:lnTo>
                    <a:pt x="353" y="3318"/>
                  </a:lnTo>
                  <a:lnTo>
                    <a:pt x="354" y="3490"/>
                  </a:lnTo>
                  <a:lnTo>
                    <a:pt x="354" y="3490"/>
                  </a:lnTo>
                  <a:lnTo>
                    <a:pt x="359" y="3834"/>
                  </a:lnTo>
                  <a:lnTo>
                    <a:pt x="362" y="4006"/>
                  </a:lnTo>
                  <a:lnTo>
                    <a:pt x="366" y="4179"/>
                  </a:lnTo>
                  <a:lnTo>
                    <a:pt x="366" y="4179"/>
                  </a:lnTo>
                  <a:lnTo>
                    <a:pt x="370" y="4350"/>
                  </a:lnTo>
                  <a:lnTo>
                    <a:pt x="374" y="4523"/>
                  </a:lnTo>
                  <a:lnTo>
                    <a:pt x="385" y="4867"/>
                  </a:lnTo>
                  <a:lnTo>
                    <a:pt x="385" y="4867"/>
                  </a:lnTo>
                  <a:lnTo>
                    <a:pt x="392" y="5037"/>
                  </a:lnTo>
                  <a:lnTo>
                    <a:pt x="399" y="5207"/>
                  </a:lnTo>
                  <a:lnTo>
                    <a:pt x="407" y="5376"/>
                  </a:lnTo>
                  <a:lnTo>
                    <a:pt x="415" y="5547"/>
                  </a:lnTo>
                  <a:lnTo>
                    <a:pt x="139" y="5553"/>
                  </a:lnTo>
                  <a:lnTo>
                    <a:pt x="139" y="5553"/>
                  </a:lnTo>
                  <a:lnTo>
                    <a:pt x="138" y="5544"/>
                  </a:lnTo>
                  <a:lnTo>
                    <a:pt x="135" y="5535"/>
                  </a:lnTo>
                  <a:lnTo>
                    <a:pt x="130" y="5527"/>
                  </a:lnTo>
                  <a:lnTo>
                    <a:pt x="124" y="5520"/>
                  </a:lnTo>
                  <a:lnTo>
                    <a:pt x="117" y="5515"/>
                  </a:lnTo>
                  <a:lnTo>
                    <a:pt x="109" y="5511"/>
                  </a:lnTo>
                  <a:lnTo>
                    <a:pt x="100" y="5508"/>
                  </a:lnTo>
                  <a:lnTo>
                    <a:pt x="91" y="5507"/>
                  </a:lnTo>
                  <a:lnTo>
                    <a:pt x="48" y="5507"/>
                  </a:lnTo>
                  <a:lnTo>
                    <a:pt x="48" y="5507"/>
                  </a:lnTo>
                  <a:lnTo>
                    <a:pt x="38" y="5508"/>
                  </a:lnTo>
                  <a:lnTo>
                    <a:pt x="29" y="5511"/>
                  </a:lnTo>
                  <a:lnTo>
                    <a:pt x="21" y="5515"/>
                  </a:lnTo>
                  <a:lnTo>
                    <a:pt x="14" y="5521"/>
                  </a:lnTo>
                  <a:lnTo>
                    <a:pt x="8" y="5528"/>
                  </a:lnTo>
                  <a:lnTo>
                    <a:pt x="4" y="5536"/>
                  </a:lnTo>
                  <a:lnTo>
                    <a:pt x="1" y="5546"/>
                  </a:lnTo>
                  <a:lnTo>
                    <a:pt x="0" y="5556"/>
                  </a:lnTo>
                  <a:lnTo>
                    <a:pt x="0" y="5556"/>
                  </a:lnTo>
                  <a:lnTo>
                    <a:pt x="1" y="5565"/>
                  </a:lnTo>
                  <a:lnTo>
                    <a:pt x="4" y="5574"/>
                  </a:lnTo>
                  <a:lnTo>
                    <a:pt x="8" y="5582"/>
                  </a:lnTo>
                  <a:lnTo>
                    <a:pt x="14" y="5589"/>
                  </a:lnTo>
                  <a:lnTo>
                    <a:pt x="21" y="5595"/>
                  </a:lnTo>
                  <a:lnTo>
                    <a:pt x="29" y="5600"/>
                  </a:lnTo>
                  <a:lnTo>
                    <a:pt x="38" y="5602"/>
                  </a:lnTo>
                  <a:lnTo>
                    <a:pt x="48" y="5603"/>
                  </a:lnTo>
                  <a:lnTo>
                    <a:pt x="91" y="5603"/>
                  </a:lnTo>
                  <a:lnTo>
                    <a:pt x="91" y="5603"/>
                  </a:lnTo>
                  <a:lnTo>
                    <a:pt x="100" y="5602"/>
                  </a:lnTo>
                  <a:lnTo>
                    <a:pt x="109" y="5600"/>
                  </a:lnTo>
                  <a:lnTo>
                    <a:pt x="117" y="5596"/>
                  </a:lnTo>
                  <a:lnTo>
                    <a:pt x="124" y="5590"/>
                  </a:lnTo>
                  <a:lnTo>
                    <a:pt x="130" y="5584"/>
                  </a:lnTo>
                  <a:lnTo>
                    <a:pt x="135" y="5576"/>
                  </a:lnTo>
                  <a:lnTo>
                    <a:pt x="138" y="5567"/>
                  </a:lnTo>
                  <a:lnTo>
                    <a:pt x="139" y="5558"/>
                  </a:lnTo>
                  <a:lnTo>
                    <a:pt x="425" y="5565"/>
                  </a:lnTo>
                  <a:lnTo>
                    <a:pt x="425" y="5565"/>
                  </a:lnTo>
                  <a:lnTo>
                    <a:pt x="430" y="5565"/>
                  </a:lnTo>
                  <a:lnTo>
                    <a:pt x="433" y="5563"/>
                  </a:lnTo>
                  <a:lnTo>
                    <a:pt x="435" y="5560"/>
                  </a:lnTo>
                  <a:lnTo>
                    <a:pt x="436" y="5556"/>
                  </a:lnTo>
                  <a:lnTo>
                    <a:pt x="436" y="5556"/>
                  </a:lnTo>
                  <a:lnTo>
                    <a:pt x="436" y="5556"/>
                  </a:lnTo>
                  <a:lnTo>
                    <a:pt x="445" y="5383"/>
                  </a:lnTo>
                  <a:lnTo>
                    <a:pt x="453" y="5211"/>
                  </a:lnTo>
                  <a:lnTo>
                    <a:pt x="460" y="5039"/>
                  </a:lnTo>
                  <a:lnTo>
                    <a:pt x="466" y="4867"/>
                  </a:lnTo>
                  <a:lnTo>
                    <a:pt x="466" y="4867"/>
                  </a:lnTo>
                  <a:lnTo>
                    <a:pt x="477" y="4523"/>
                  </a:lnTo>
                  <a:lnTo>
                    <a:pt x="482" y="4350"/>
                  </a:lnTo>
                  <a:lnTo>
                    <a:pt x="486" y="4179"/>
                  </a:lnTo>
                  <a:lnTo>
                    <a:pt x="486" y="4179"/>
                  </a:lnTo>
                  <a:lnTo>
                    <a:pt x="490" y="4006"/>
                  </a:lnTo>
                  <a:lnTo>
                    <a:pt x="492" y="3834"/>
                  </a:lnTo>
                  <a:lnTo>
                    <a:pt x="497" y="3490"/>
                  </a:lnTo>
                  <a:lnTo>
                    <a:pt x="497" y="3490"/>
                  </a:lnTo>
                  <a:lnTo>
                    <a:pt x="499" y="3318"/>
                  </a:lnTo>
                  <a:lnTo>
                    <a:pt x="500" y="3146"/>
                  </a:lnTo>
                  <a:lnTo>
                    <a:pt x="501" y="2802"/>
                  </a:lnTo>
                  <a:lnTo>
                    <a:pt x="501" y="2802"/>
                  </a:lnTo>
                  <a:lnTo>
                    <a:pt x="502" y="2630"/>
                  </a:lnTo>
                  <a:lnTo>
                    <a:pt x="501" y="2457"/>
                  </a:lnTo>
                  <a:lnTo>
                    <a:pt x="499" y="2113"/>
                  </a:lnTo>
                  <a:lnTo>
                    <a:pt x="499" y="2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0" name="Freeform 90"/>
            <p:cNvSpPr>
              <a:spLocks/>
            </p:cNvSpPr>
            <p:nvPr/>
          </p:nvSpPr>
          <p:spPr bwMode="auto">
            <a:xfrm>
              <a:off x="5489575" y="2909888"/>
              <a:ext cx="17463" cy="7937"/>
            </a:xfrm>
            <a:custGeom>
              <a:avLst/>
              <a:gdLst>
                <a:gd name="T0" fmla="*/ 68 w 136"/>
                <a:gd name="T1" fmla="*/ 32 h 63"/>
                <a:gd name="T2" fmla="*/ 136 w 136"/>
                <a:gd name="T3" fmla="*/ 0 h 63"/>
                <a:gd name="T4" fmla="*/ 0 w 136"/>
                <a:gd name="T5" fmla="*/ 63 h 63"/>
                <a:gd name="T6" fmla="*/ 68 w 136"/>
                <a:gd name="T7" fmla="*/ 32 h 63"/>
              </a:gdLst>
              <a:ahLst/>
              <a:cxnLst>
                <a:cxn ang="0">
                  <a:pos x="T0" y="T1"/>
                </a:cxn>
                <a:cxn ang="0">
                  <a:pos x="T2" y="T3"/>
                </a:cxn>
                <a:cxn ang="0">
                  <a:pos x="T4" y="T5"/>
                </a:cxn>
                <a:cxn ang="0">
                  <a:pos x="T6" y="T7"/>
                </a:cxn>
              </a:cxnLst>
              <a:rect l="0" t="0" r="r" b="b"/>
              <a:pathLst>
                <a:path w="136" h="63">
                  <a:moveTo>
                    <a:pt x="68" y="32"/>
                  </a:moveTo>
                  <a:lnTo>
                    <a:pt x="136" y="0"/>
                  </a:lnTo>
                  <a:lnTo>
                    <a:pt x="0" y="63"/>
                  </a:ln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1" name="Freeform 91"/>
            <p:cNvSpPr>
              <a:spLocks/>
            </p:cNvSpPr>
            <p:nvPr/>
          </p:nvSpPr>
          <p:spPr bwMode="auto">
            <a:xfrm>
              <a:off x="5443538" y="2892425"/>
              <a:ext cx="88900" cy="87312"/>
            </a:xfrm>
            <a:custGeom>
              <a:avLst/>
              <a:gdLst>
                <a:gd name="T0" fmla="*/ 581 w 729"/>
                <a:gd name="T1" fmla="*/ 70 h 715"/>
                <a:gd name="T2" fmla="*/ 491 w 729"/>
                <a:gd name="T3" fmla="*/ 22 h 715"/>
                <a:gd name="T4" fmla="*/ 416 w 729"/>
                <a:gd name="T5" fmla="*/ 3 h 715"/>
                <a:gd name="T6" fmla="*/ 311 w 729"/>
                <a:gd name="T7" fmla="*/ 4 h 715"/>
                <a:gd name="T8" fmla="*/ 234 w 729"/>
                <a:gd name="T9" fmla="*/ 24 h 715"/>
                <a:gd name="T10" fmla="*/ 142 w 729"/>
                <a:gd name="T11" fmla="*/ 77 h 715"/>
                <a:gd name="T12" fmla="*/ 70 w 729"/>
                <a:gd name="T13" fmla="*/ 152 h 715"/>
                <a:gd name="T14" fmla="*/ 30 w 729"/>
                <a:gd name="T15" fmla="*/ 220 h 715"/>
                <a:gd name="T16" fmla="*/ 4 w 729"/>
                <a:gd name="T17" fmla="*/ 318 h 715"/>
                <a:gd name="T18" fmla="*/ 1 w 729"/>
                <a:gd name="T19" fmla="*/ 390 h 715"/>
                <a:gd name="T20" fmla="*/ 20 w 729"/>
                <a:gd name="T21" fmla="*/ 482 h 715"/>
                <a:gd name="T22" fmla="*/ 47 w 729"/>
                <a:gd name="T23" fmla="*/ 543 h 715"/>
                <a:gd name="T24" fmla="*/ 98 w 729"/>
                <a:gd name="T25" fmla="*/ 610 h 715"/>
                <a:gd name="T26" fmla="*/ 142 w 729"/>
                <a:gd name="T27" fmla="*/ 648 h 715"/>
                <a:gd name="T28" fmla="*/ 203 w 729"/>
                <a:gd name="T29" fmla="*/ 686 h 715"/>
                <a:gd name="T30" fmla="*/ 264 w 729"/>
                <a:gd name="T31" fmla="*/ 706 h 715"/>
                <a:gd name="T32" fmla="*/ 343 w 729"/>
                <a:gd name="T33" fmla="*/ 715 h 715"/>
                <a:gd name="T34" fmla="*/ 402 w 729"/>
                <a:gd name="T35" fmla="*/ 709 h 715"/>
                <a:gd name="T36" fmla="*/ 444 w 729"/>
                <a:gd name="T37" fmla="*/ 697 h 715"/>
                <a:gd name="T38" fmla="*/ 428 w 729"/>
                <a:gd name="T39" fmla="*/ 697 h 715"/>
                <a:gd name="T40" fmla="*/ 385 w 729"/>
                <a:gd name="T41" fmla="*/ 697 h 715"/>
                <a:gd name="T42" fmla="*/ 322 w 729"/>
                <a:gd name="T43" fmla="*/ 687 h 715"/>
                <a:gd name="T44" fmla="*/ 263 w 729"/>
                <a:gd name="T45" fmla="*/ 666 h 715"/>
                <a:gd name="T46" fmla="*/ 212 w 729"/>
                <a:gd name="T47" fmla="*/ 636 h 715"/>
                <a:gd name="T48" fmla="*/ 176 w 729"/>
                <a:gd name="T49" fmla="*/ 607 h 715"/>
                <a:gd name="T50" fmla="*/ 135 w 729"/>
                <a:gd name="T51" fmla="*/ 556 h 715"/>
                <a:gd name="T52" fmla="*/ 103 w 729"/>
                <a:gd name="T53" fmla="*/ 494 h 715"/>
                <a:gd name="T54" fmla="*/ 88 w 729"/>
                <a:gd name="T55" fmla="*/ 442 h 715"/>
                <a:gd name="T56" fmla="*/ 84 w 729"/>
                <a:gd name="T57" fmla="*/ 367 h 715"/>
                <a:gd name="T58" fmla="*/ 93 w 729"/>
                <a:gd name="T59" fmla="*/ 312 h 715"/>
                <a:gd name="T60" fmla="*/ 122 w 729"/>
                <a:gd name="T61" fmla="*/ 240 h 715"/>
                <a:gd name="T62" fmla="*/ 156 w 729"/>
                <a:gd name="T63" fmla="*/ 193 h 715"/>
                <a:gd name="T64" fmla="*/ 215 w 729"/>
                <a:gd name="T65" fmla="*/ 140 h 715"/>
                <a:gd name="T66" fmla="*/ 269 w 729"/>
                <a:gd name="T67" fmla="*/ 114 h 715"/>
                <a:gd name="T68" fmla="*/ 345 w 729"/>
                <a:gd name="T69" fmla="*/ 96 h 715"/>
                <a:gd name="T70" fmla="*/ 424 w 729"/>
                <a:gd name="T71" fmla="*/ 99 h 715"/>
                <a:gd name="T72" fmla="*/ 480 w 729"/>
                <a:gd name="T73" fmla="*/ 115 h 715"/>
                <a:gd name="T74" fmla="*/ 548 w 729"/>
                <a:gd name="T75" fmla="*/ 152 h 715"/>
                <a:gd name="T76" fmla="*/ 589 w 729"/>
                <a:gd name="T77" fmla="*/ 191 h 715"/>
                <a:gd name="T78" fmla="*/ 632 w 729"/>
                <a:gd name="T79" fmla="*/ 250 h 715"/>
                <a:gd name="T80" fmla="*/ 653 w 729"/>
                <a:gd name="T81" fmla="*/ 300 h 715"/>
                <a:gd name="T82" fmla="*/ 666 w 729"/>
                <a:gd name="T83" fmla="*/ 367 h 715"/>
                <a:gd name="T84" fmla="*/ 667 w 729"/>
                <a:gd name="T85" fmla="*/ 417 h 715"/>
                <a:gd name="T86" fmla="*/ 657 w 729"/>
                <a:gd name="T87" fmla="*/ 477 h 715"/>
                <a:gd name="T88" fmla="*/ 627 w 729"/>
                <a:gd name="T89" fmla="*/ 553 h 715"/>
                <a:gd name="T90" fmla="*/ 588 w 729"/>
                <a:gd name="T91" fmla="*/ 609 h 715"/>
                <a:gd name="T92" fmla="*/ 543 w 729"/>
                <a:gd name="T93" fmla="*/ 651 h 715"/>
                <a:gd name="T94" fmla="*/ 546 w 729"/>
                <a:gd name="T95" fmla="*/ 656 h 715"/>
                <a:gd name="T96" fmla="*/ 601 w 729"/>
                <a:gd name="T97" fmla="*/ 622 h 715"/>
                <a:gd name="T98" fmla="*/ 662 w 729"/>
                <a:gd name="T99" fmla="*/ 561 h 715"/>
                <a:gd name="T100" fmla="*/ 695 w 729"/>
                <a:gd name="T101" fmla="*/ 507 h 715"/>
                <a:gd name="T102" fmla="*/ 718 w 729"/>
                <a:gd name="T103" fmla="*/ 442 h 715"/>
                <a:gd name="T104" fmla="*/ 728 w 729"/>
                <a:gd name="T105" fmla="*/ 385 h 715"/>
                <a:gd name="T106" fmla="*/ 725 w 729"/>
                <a:gd name="T107" fmla="*/ 303 h 715"/>
                <a:gd name="T108" fmla="*/ 708 w 729"/>
                <a:gd name="T109" fmla="*/ 239 h 715"/>
                <a:gd name="T110" fmla="*/ 666 w 729"/>
                <a:gd name="T111" fmla="*/ 157 h 715"/>
                <a:gd name="T112" fmla="*/ 619 w 729"/>
                <a:gd name="T113" fmla="*/ 102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9" h="715">
                  <a:moveTo>
                    <a:pt x="619" y="102"/>
                  </a:moveTo>
                  <a:lnTo>
                    <a:pt x="619" y="102"/>
                  </a:lnTo>
                  <a:lnTo>
                    <a:pt x="601" y="85"/>
                  </a:lnTo>
                  <a:lnTo>
                    <a:pt x="581" y="70"/>
                  </a:lnTo>
                  <a:lnTo>
                    <a:pt x="560" y="56"/>
                  </a:lnTo>
                  <a:lnTo>
                    <a:pt x="539" y="43"/>
                  </a:lnTo>
                  <a:lnTo>
                    <a:pt x="515" y="32"/>
                  </a:lnTo>
                  <a:lnTo>
                    <a:pt x="491" y="22"/>
                  </a:lnTo>
                  <a:lnTo>
                    <a:pt x="467" y="14"/>
                  </a:lnTo>
                  <a:lnTo>
                    <a:pt x="441" y="7"/>
                  </a:lnTo>
                  <a:lnTo>
                    <a:pt x="441" y="7"/>
                  </a:lnTo>
                  <a:lnTo>
                    <a:pt x="416" y="3"/>
                  </a:lnTo>
                  <a:lnTo>
                    <a:pt x="390" y="1"/>
                  </a:lnTo>
                  <a:lnTo>
                    <a:pt x="363" y="0"/>
                  </a:lnTo>
                  <a:lnTo>
                    <a:pt x="337" y="1"/>
                  </a:lnTo>
                  <a:lnTo>
                    <a:pt x="311" y="4"/>
                  </a:lnTo>
                  <a:lnTo>
                    <a:pt x="285" y="9"/>
                  </a:lnTo>
                  <a:lnTo>
                    <a:pt x="259" y="16"/>
                  </a:lnTo>
                  <a:lnTo>
                    <a:pt x="234" y="24"/>
                  </a:lnTo>
                  <a:lnTo>
                    <a:pt x="234" y="24"/>
                  </a:lnTo>
                  <a:lnTo>
                    <a:pt x="209" y="36"/>
                  </a:lnTo>
                  <a:lnTo>
                    <a:pt x="186" y="48"/>
                  </a:lnTo>
                  <a:lnTo>
                    <a:pt x="163" y="62"/>
                  </a:lnTo>
                  <a:lnTo>
                    <a:pt x="142" y="77"/>
                  </a:lnTo>
                  <a:lnTo>
                    <a:pt x="122" y="94"/>
                  </a:lnTo>
                  <a:lnTo>
                    <a:pt x="103" y="112"/>
                  </a:lnTo>
                  <a:lnTo>
                    <a:pt x="86" y="132"/>
                  </a:lnTo>
                  <a:lnTo>
                    <a:pt x="70" y="152"/>
                  </a:lnTo>
                  <a:lnTo>
                    <a:pt x="70" y="152"/>
                  </a:lnTo>
                  <a:lnTo>
                    <a:pt x="54" y="175"/>
                  </a:lnTo>
                  <a:lnTo>
                    <a:pt x="41" y="197"/>
                  </a:lnTo>
                  <a:lnTo>
                    <a:pt x="30" y="220"/>
                  </a:lnTo>
                  <a:lnTo>
                    <a:pt x="21" y="243"/>
                  </a:lnTo>
                  <a:lnTo>
                    <a:pt x="14" y="267"/>
                  </a:lnTo>
                  <a:lnTo>
                    <a:pt x="8" y="293"/>
                  </a:lnTo>
                  <a:lnTo>
                    <a:pt x="4" y="318"/>
                  </a:lnTo>
                  <a:lnTo>
                    <a:pt x="1" y="343"/>
                  </a:lnTo>
                  <a:lnTo>
                    <a:pt x="1" y="343"/>
                  </a:lnTo>
                  <a:lnTo>
                    <a:pt x="0" y="366"/>
                  </a:lnTo>
                  <a:lnTo>
                    <a:pt x="1" y="390"/>
                  </a:lnTo>
                  <a:lnTo>
                    <a:pt x="4" y="414"/>
                  </a:lnTo>
                  <a:lnTo>
                    <a:pt x="8" y="437"/>
                  </a:lnTo>
                  <a:lnTo>
                    <a:pt x="13" y="460"/>
                  </a:lnTo>
                  <a:lnTo>
                    <a:pt x="20" y="482"/>
                  </a:lnTo>
                  <a:lnTo>
                    <a:pt x="28" y="503"/>
                  </a:lnTo>
                  <a:lnTo>
                    <a:pt x="37" y="523"/>
                  </a:lnTo>
                  <a:lnTo>
                    <a:pt x="37" y="523"/>
                  </a:lnTo>
                  <a:lnTo>
                    <a:pt x="47" y="543"/>
                  </a:lnTo>
                  <a:lnTo>
                    <a:pt x="58" y="561"/>
                  </a:lnTo>
                  <a:lnTo>
                    <a:pt x="72" y="579"/>
                  </a:lnTo>
                  <a:lnTo>
                    <a:pt x="84" y="595"/>
                  </a:lnTo>
                  <a:lnTo>
                    <a:pt x="98" y="610"/>
                  </a:lnTo>
                  <a:lnTo>
                    <a:pt x="112" y="624"/>
                  </a:lnTo>
                  <a:lnTo>
                    <a:pt x="127" y="637"/>
                  </a:lnTo>
                  <a:lnTo>
                    <a:pt x="142" y="648"/>
                  </a:lnTo>
                  <a:lnTo>
                    <a:pt x="142" y="648"/>
                  </a:lnTo>
                  <a:lnTo>
                    <a:pt x="157" y="659"/>
                  </a:lnTo>
                  <a:lnTo>
                    <a:pt x="172" y="670"/>
                  </a:lnTo>
                  <a:lnTo>
                    <a:pt x="187" y="678"/>
                  </a:lnTo>
                  <a:lnTo>
                    <a:pt x="203" y="686"/>
                  </a:lnTo>
                  <a:lnTo>
                    <a:pt x="218" y="692"/>
                  </a:lnTo>
                  <a:lnTo>
                    <a:pt x="234" y="698"/>
                  </a:lnTo>
                  <a:lnTo>
                    <a:pt x="249" y="702"/>
                  </a:lnTo>
                  <a:lnTo>
                    <a:pt x="264" y="706"/>
                  </a:lnTo>
                  <a:lnTo>
                    <a:pt x="278" y="709"/>
                  </a:lnTo>
                  <a:lnTo>
                    <a:pt x="292" y="711"/>
                  </a:lnTo>
                  <a:lnTo>
                    <a:pt x="319" y="714"/>
                  </a:lnTo>
                  <a:lnTo>
                    <a:pt x="343" y="715"/>
                  </a:lnTo>
                  <a:lnTo>
                    <a:pt x="364" y="714"/>
                  </a:lnTo>
                  <a:lnTo>
                    <a:pt x="364" y="714"/>
                  </a:lnTo>
                  <a:lnTo>
                    <a:pt x="385" y="712"/>
                  </a:lnTo>
                  <a:lnTo>
                    <a:pt x="402" y="709"/>
                  </a:lnTo>
                  <a:lnTo>
                    <a:pt x="417" y="705"/>
                  </a:lnTo>
                  <a:lnTo>
                    <a:pt x="429" y="702"/>
                  </a:lnTo>
                  <a:lnTo>
                    <a:pt x="429" y="702"/>
                  </a:lnTo>
                  <a:lnTo>
                    <a:pt x="444" y="697"/>
                  </a:lnTo>
                  <a:lnTo>
                    <a:pt x="450" y="695"/>
                  </a:lnTo>
                  <a:lnTo>
                    <a:pt x="450" y="695"/>
                  </a:lnTo>
                  <a:lnTo>
                    <a:pt x="444" y="696"/>
                  </a:lnTo>
                  <a:lnTo>
                    <a:pt x="428" y="697"/>
                  </a:lnTo>
                  <a:lnTo>
                    <a:pt x="428" y="697"/>
                  </a:lnTo>
                  <a:lnTo>
                    <a:pt x="416" y="697"/>
                  </a:lnTo>
                  <a:lnTo>
                    <a:pt x="401" y="697"/>
                  </a:lnTo>
                  <a:lnTo>
                    <a:pt x="385" y="697"/>
                  </a:lnTo>
                  <a:lnTo>
                    <a:pt x="365" y="695"/>
                  </a:lnTo>
                  <a:lnTo>
                    <a:pt x="365" y="695"/>
                  </a:lnTo>
                  <a:lnTo>
                    <a:pt x="344" y="692"/>
                  </a:lnTo>
                  <a:lnTo>
                    <a:pt x="322" y="687"/>
                  </a:lnTo>
                  <a:lnTo>
                    <a:pt x="299" y="680"/>
                  </a:lnTo>
                  <a:lnTo>
                    <a:pt x="275" y="672"/>
                  </a:lnTo>
                  <a:lnTo>
                    <a:pt x="275" y="672"/>
                  </a:lnTo>
                  <a:lnTo>
                    <a:pt x="263" y="666"/>
                  </a:lnTo>
                  <a:lnTo>
                    <a:pt x="250" y="659"/>
                  </a:lnTo>
                  <a:lnTo>
                    <a:pt x="238" y="652"/>
                  </a:lnTo>
                  <a:lnTo>
                    <a:pt x="225" y="645"/>
                  </a:lnTo>
                  <a:lnTo>
                    <a:pt x="212" y="636"/>
                  </a:lnTo>
                  <a:lnTo>
                    <a:pt x="200" y="627"/>
                  </a:lnTo>
                  <a:lnTo>
                    <a:pt x="188" y="617"/>
                  </a:lnTo>
                  <a:lnTo>
                    <a:pt x="176" y="607"/>
                  </a:lnTo>
                  <a:lnTo>
                    <a:pt x="176" y="607"/>
                  </a:lnTo>
                  <a:lnTo>
                    <a:pt x="165" y="595"/>
                  </a:lnTo>
                  <a:lnTo>
                    <a:pt x="155" y="583"/>
                  </a:lnTo>
                  <a:lnTo>
                    <a:pt x="144" y="570"/>
                  </a:lnTo>
                  <a:lnTo>
                    <a:pt x="135" y="556"/>
                  </a:lnTo>
                  <a:lnTo>
                    <a:pt x="126" y="542"/>
                  </a:lnTo>
                  <a:lnTo>
                    <a:pt x="117" y="526"/>
                  </a:lnTo>
                  <a:lnTo>
                    <a:pt x="109" y="510"/>
                  </a:lnTo>
                  <a:lnTo>
                    <a:pt x="103" y="494"/>
                  </a:lnTo>
                  <a:lnTo>
                    <a:pt x="103" y="494"/>
                  </a:lnTo>
                  <a:lnTo>
                    <a:pt x="97" y="477"/>
                  </a:lnTo>
                  <a:lnTo>
                    <a:pt x="92" y="460"/>
                  </a:lnTo>
                  <a:lnTo>
                    <a:pt x="88" y="442"/>
                  </a:lnTo>
                  <a:lnTo>
                    <a:pt x="85" y="425"/>
                  </a:lnTo>
                  <a:lnTo>
                    <a:pt x="84" y="405"/>
                  </a:lnTo>
                  <a:lnTo>
                    <a:pt x="83" y="386"/>
                  </a:lnTo>
                  <a:lnTo>
                    <a:pt x="84" y="367"/>
                  </a:lnTo>
                  <a:lnTo>
                    <a:pt x="85" y="347"/>
                  </a:lnTo>
                  <a:lnTo>
                    <a:pt x="85" y="347"/>
                  </a:lnTo>
                  <a:lnTo>
                    <a:pt x="88" y="330"/>
                  </a:lnTo>
                  <a:lnTo>
                    <a:pt x="93" y="312"/>
                  </a:lnTo>
                  <a:lnTo>
                    <a:pt x="98" y="294"/>
                  </a:lnTo>
                  <a:lnTo>
                    <a:pt x="105" y="275"/>
                  </a:lnTo>
                  <a:lnTo>
                    <a:pt x="113" y="257"/>
                  </a:lnTo>
                  <a:lnTo>
                    <a:pt x="122" y="240"/>
                  </a:lnTo>
                  <a:lnTo>
                    <a:pt x="132" y="223"/>
                  </a:lnTo>
                  <a:lnTo>
                    <a:pt x="143" y="208"/>
                  </a:lnTo>
                  <a:lnTo>
                    <a:pt x="143" y="208"/>
                  </a:lnTo>
                  <a:lnTo>
                    <a:pt x="156" y="193"/>
                  </a:lnTo>
                  <a:lnTo>
                    <a:pt x="169" y="178"/>
                  </a:lnTo>
                  <a:lnTo>
                    <a:pt x="183" y="165"/>
                  </a:lnTo>
                  <a:lnTo>
                    <a:pt x="199" y="152"/>
                  </a:lnTo>
                  <a:lnTo>
                    <a:pt x="215" y="140"/>
                  </a:lnTo>
                  <a:lnTo>
                    <a:pt x="233" y="130"/>
                  </a:lnTo>
                  <a:lnTo>
                    <a:pt x="251" y="122"/>
                  </a:lnTo>
                  <a:lnTo>
                    <a:pt x="269" y="114"/>
                  </a:lnTo>
                  <a:lnTo>
                    <a:pt x="269" y="114"/>
                  </a:lnTo>
                  <a:lnTo>
                    <a:pt x="287" y="107"/>
                  </a:lnTo>
                  <a:lnTo>
                    <a:pt x="306" y="102"/>
                  </a:lnTo>
                  <a:lnTo>
                    <a:pt x="325" y="98"/>
                  </a:lnTo>
                  <a:lnTo>
                    <a:pt x="345" y="96"/>
                  </a:lnTo>
                  <a:lnTo>
                    <a:pt x="365" y="94"/>
                  </a:lnTo>
                  <a:lnTo>
                    <a:pt x="385" y="95"/>
                  </a:lnTo>
                  <a:lnTo>
                    <a:pt x="405" y="96"/>
                  </a:lnTo>
                  <a:lnTo>
                    <a:pt x="424" y="99"/>
                  </a:lnTo>
                  <a:lnTo>
                    <a:pt x="424" y="99"/>
                  </a:lnTo>
                  <a:lnTo>
                    <a:pt x="443" y="103"/>
                  </a:lnTo>
                  <a:lnTo>
                    <a:pt x="462" y="108"/>
                  </a:lnTo>
                  <a:lnTo>
                    <a:pt x="480" y="115"/>
                  </a:lnTo>
                  <a:lnTo>
                    <a:pt x="498" y="122"/>
                  </a:lnTo>
                  <a:lnTo>
                    <a:pt x="515" y="131"/>
                  </a:lnTo>
                  <a:lnTo>
                    <a:pt x="532" y="141"/>
                  </a:lnTo>
                  <a:lnTo>
                    <a:pt x="548" y="152"/>
                  </a:lnTo>
                  <a:lnTo>
                    <a:pt x="562" y="165"/>
                  </a:lnTo>
                  <a:lnTo>
                    <a:pt x="562" y="165"/>
                  </a:lnTo>
                  <a:lnTo>
                    <a:pt x="576" y="177"/>
                  </a:lnTo>
                  <a:lnTo>
                    <a:pt x="589" y="191"/>
                  </a:lnTo>
                  <a:lnTo>
                    <a:pt x="601" y="205"/>
                  </a:lnTo>
                  <a:lnTo>
                    <a:pt x="612" y="219"/>
                  </a:lnTo>
                  <a:lnTo>
                    <a:pt x="622" y="235"/>
                  </a:lnTo>
                  <a:lnTo>
                    <a:pt x="632" y="250"/>
                  </a:lnTo>
                  <a:lnTo>
                    <a:pt x="640" y="266"/>
                  </a:lnTo>
                  <a:lnTo>
                    <a:pt x="647" y="283"/>
                  </a:lnTo>
                  <a:lnTo>
                    <a:pt x="647" y="283"/>
                  </a:lnTo>
                  <a:lnTo>
                    <a:pt x="653" y="300"/>
                  </a:lnTo>
                  <a:lnTo>
                    <a:pt x="658" y="317"/>
                  </a:lnTo>
                  <a:lnTo>
                    <a:pt x="661" y="333"/>
                  </a:lnTo>
                  <a:lnTo>
                    <a:pt x="664" y="350"/>
                  </a:lnTo>
                  <a:lnTo>
                    <a:pt x="666" y="367"/>
                  </a:lnTo>
                  <a:lnTo>
                    <a:pt x="667" y="383"/>
                  </a:lnTo>
                  <a:lnTo>
                    <a:pt x="668" y="399"/>
                  </a:lnTo>
                  <a:lnTo>
                    <a:pt x="667" y="417"/>
                  </a:lnTo>
                  <a:lnTo>
                    <a:pt x="667" y="417"/>
                  </a:lnTo>
                  <a:lnTo>
                    <a:pt x="666" y="432"/>
                  </a:lnTo>
                  <a:lnTo>
                    <a:pt x="664" y="448"/>
                  </a:lnTo>
                  <a:lnTo>
                    <a:pt x="661" y="463"/>
                  </a:lnTo>
                  <a:lnTo>
                    <a:pt x="657" y="477"/>
                  </a:lnTo>
                  <a:lnTo>
                    <a:pt x="653" y="491"/>
                  </a:lnTo>
                  <a:lnTo>
                    <a:pt x="649" y="504"/>
                  </a:lnTo>
                  <a:lnTo>
                    <a:pt x="638" y="529"/>
                  </a:lnTo>
                  <a:lnTo>
                    <a:pt x="627" y="553"/>
                  </a:lnTo>
                  <a:lnTo>
                    <a:pt x="614" y="574"/>
                  </a:lnTo>
                  <a:lnTo>
                    <a:pt x="601" y="593"/>
                  </a:lnTo>
                  <a:lnTo>
                    <a:pt x="588" y="609"/>
                  </a:lnTo>
                  <a:lnTo>
                    <a:pt x="588" y="609"/>
                  </a:lnTo>
                  <a:lnTo>
                    <a:pt x="575" y="622"/>
                  </a:lnTo>
                  <a:lnTo>
                    <a:pt x="563" y="634"/>
                  </a:lnTo>
                  <a:lnTo>
                    <a:pt x="543" y="651"/>
                  </a:lnTo>
                  <a:lnTo>
                    <a:pt x="543" y="651"/>
                  </a:lnTo>
                  <a:lnTo>
                    <a:pt x="526" y="666"/>
                  </a:lnTo>
                  <a:lnTo>
                    <a:pt x="526" y="666"/>
                  </a:lnTo>
                  <a:lnTo>
                    <a:pt x="546" y="656"/>
                  </a:lnTo>
                  <a:lnTo>
                    <a:pt x="546" y="656"/>
                  </a:lnTo>
                  <a:lnTo>
                    <a:pt x="570" y="643"/>
                  </a:lnTo>
                  <a:lnTo>
                    <a:pt x="585" y="634"/>
                  </a:lnTo>
                  <a:lnTo>
                    <a:pt x="601" y="622"/>
                  </a:lnTo>
                  <a:lnTo>
                    <a:pt x="601" y="622"/>
                  </a:lnTo>
                  <a:lnTo>
                    <a:pt x="618" y="608"/>
                  </a:lnTo>
                  <a:lnTo>
                    <a:pt x="635" y="592"/>
                  </a:lnTo>
                  <a:lnTo>
                    <a:pt x="653" y="572"/>
                  </a:lnTo>
                  <a:lnTo>
                    <a:pt x="662" y="561"/>
                  </a:lnTo>
                  <a:lnTo>
                    <a:pt x="670" y="549"/>
                  </a:lnTo>
                  <a:lnTo>
                    <a:pt x="679" y="536"/>
                  </a:lnTo>
                  <a:lnTo>
                    <a:pt x="687" y="521"/>
                  </a:lnTo>
                  <a:lnTo>
                    <a:pt x="695" y="507"/>
                  </a:lnTo>
                  <a:lnTo>
                    <a:pt x="702" y="492"/>
                  </a:lnTo>
                  <a:lnTo>
                    <a:pt x="708" y="476"/>
                  </a:lnTo>
                  <a:lnTo>
                    <a:pt x="713" y="460"/>
                  </a:lnTo>
                  <a:lnTo>
                    <a:pt x="718" y="442"/>
                  </a:lnTo>
                  <a:lnTo>
                    <a:pt x="722" y="424"/>
                  </a:lnTo>
                  <a:lnTo>
                    <a:pt x="722" y="424"/>
                  </a:lnTo>
                  <a:lnTo>
                    <a:pt x="725" y="404"/>
                  </a:lnTo>
                  <a:lnTo>
                    <a:pt x="728" y="385"/>
                  </a:lnTo>
                  <a:lnTo>
                    <a:pt x="729" y="365"/>
                  </a:lnTo>
                  <a:lnTo>
                    <a:pt x="729" y="345"/>
                  </a:lnTo>
                  <a:lnTo>
                    <a:pt x="727" y="324"/>
                  </a:lnTo>
                  <a:lnTo>
                    <a:pt x="725" y="303"/>
                  </a:lnTo>
                  <a:lnTo>
                    <a:pt x="721" y="282"/>
                  </a:lnTo>
                  <a:lnTo>
                    <a:pt x="715" y="260"/>
                  </a:lnTo>
                  <a:lnTo>
                    <a:pt x="715" y="260"/>
                  </a:lnTo>
                  <a:lnTo>
                    <a:pt x="708" y="239"/>
                  </a:lnTo>
                  <a:lnTo>
                    <a:pt x="700" y="218"/>
                  </a:lnTo>
                  <a:lnTo>
                    <a:pt x="690" y="197"/>
                  </a:lnTo>
                  <a:lnTo>
                    <a:pt x="679" y="177"/>
                  </a:lnTo>
                  <a:lnTo>
                    <a:pt x="666" y="157"/>
                  </a:lnTo>
                  <a:lnTo>
                    <a:pt x="651" y="137"/>
                  </a:lnTo>
                  <a:lnTo>
                    <a:pt x="636" y="119"/>
                  </a:lnTo>
                  <a:lnTo>
                    <a:pt x="619" y="102"/>
                  </a:lnTo>
                  <a:lnTo>
                    <a:pt x="61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2" name="Freeform 92"/>
            <p:cNvSpPr>
              <a:spLocks/>
            </p:cNvSpPr>
            <p:nvPr/>
          </p:nvSpPr>
          <p:spPr bwMode="auto">
            <a:xfrm>
              <a:off x="5468938" y="3009900"/>
              <a:ext cx="38100" cy="36512"/>
            </a:xfrm>
            <a:custGeom>
              <a:avLst/>
              <a:gdLst>
                <a:gd name="T0" fmla="*/ 89 w 308"/>
                <a:gd name="T1" fmla="*/ 14 h 298"/>
                <a:gd name="T2" fmla="*/ 60 w 308"/>
                <a:gd name="T3" fmla="*/ 32 h 298"/>
                <a:gd name="T4" fmla="*/ 36 w 308"/>
                <a:gd name="T5" fmla="*/ 56 h 298"/>
                <a:gd name="T6" fmla="*/ 23 w 308"/>
                <a:gd name="T7" fmla="*/ 74 h 298"/>
                <a:gd name="T8" fmla="*/ 9 w 308"/>
                <a:gd name="T9" fmla="*/ 104 h 298"/>
                <a:gd name="T10" fmla="*/ 1 w 308"/>
                <a:gd name="T11" fmla="*/ 136 h 298"/>
                <a:gd name="T12" fmla="*/ 0 w 308"/>
                <a:gd name="T13" fmla="*/ 157 h 298"/>
                <a:gd name="T14" fmla="*/ 4 w 308"/>
                <a:gd name="T15" fmla="*/ 186 h 298"/>
                <a:gd name="T16" fmla="*/ 14 w 308"/>
                <a:gd name="T17" fmla="*/ 214 h 298"/>
                <a:gd name="T18" fmla="*/ 22 w 308"/>
                <a:gd name="T19" fmla="*/ 231 h 298"/>
                <a:gd name="T20" fmla="*/ 50 w 308"/>
                <a:gd name="T21" fmla="*/ 265 h 298"/>
                <a:gd name="T22" fmla="*/ 76 w 308"/>
                <a:gd name="T23" fmla="*/ 282 h 298"/>
                <a:gd name="T24" fmla="*/ 114 w 308"/>
                <a:gd name="T25" fmla="*/ 296 h 298"/>
                <a:gd name="T26" fmla="*/ 147 w 308"/>
                <a:gd name="T27" fmla="*/ 298 h 298"/>
                <a:gd name="T28" fmla="*/ 165 w 308"/>
                <a:gd name="T29" fmla="*/ 295 h 298"/>
                <a:gd name="T30" fmla="*/ 181 w 308"/>
                <a:gd name="T31" fmla="*/ 290 h 298"/>
                <a:gd name="T32" fmla="*/ 156 w 308"/>
                <a:gd name="T33" fmla="*/ 284 h 298"/>
                <a:gd name="T34" fmla="*/ 130 w 308"/>
                <a:gd name="T35" fmla="*/ 277 h 298"/>
                <a:gd name="T36" fmla="*/ 103 w 308"/>
                <a:gd name="T37" fmla="*/ 262 h 298"/>
                <a:gd name="T38" fmla="*/ 86 w 308"/>
                <a:gd name="T39" fmla="*/ 247 h 298"/>
                <a:gd name="T40" fmla="*/ 66 w 308"/>
                <a:gd name="T41" fmla="*/ 215 h 298"/>
                <a:gd name="T42" fmla="*/ 58 w 308"/>
                <a:gd name="T43" fmla="*/ 191 h 298"/>
                <a:gd name="T44" fmla="*/ 57 w 308"/>
                <a:gd name="T45" fmla="*/ 150 h 298"/>
                <a:gd name="T46" fmla="*/ 64 w 308"/>
                <a:gd name="T47" fmla="*/ 125 h 298"/>
                <a:gd name="T48" fmla="*/ 78 w 308"/>
                <a:gd name="T49" fmla="*/ 102 h 298"/>
                <a:gd name="T50" fmla="*/ 110 w 308"/>
                <a:gd name="T51" fmla="*/ 75 h 298"/>
                <a:gd name="T52" fmla="*/ 135 w 308"/>
                <a:gd name="T53" fmla="*/ 65 h 298"/>
                <a:gd name="T54" fmla="*/ 177 w 308"/>
                <a:gd name="T55" fmla="*/ 63 h 298"/>
                <a:gd name="T56" fmla="*/ 215 w 308"/>
                <a:gd name="T57" fmla="*/ 77 h 298"/>
                <a:gd name="T58" fmla="*/ 236 w 308"/>
                <a:gd name="T59" fmla="*/ 95 h 298"/>
                <a:gd name="T60" fmla="*/ 258 w 308"/>
                <a:gd name="T61" fmla="*/ 127 h 298"/>
                <a:gd name="T62" fmla="*/ 268 w 308"/>
                <a:gd name="T63" fmla="*/ 164 h 298"/>
                <a:gd name="T64" fmla="*/ 267 w 308"/>
                <a:gd name="T65" fmla="*/ 187 h 298"/>
                <a:gd name="T66" fmla="*/ 260 w 308"/>
                <a:gd name="T67" fmla="*/ 219 h 298"/>
                <a:gd name="T68" fmla="*/ 247 w 308"/>
                <a:gd name="T69" fmla="*/ 245 h 298"/>
                <a:gd name="T70" fmla="*/ 233 w 308"/>
                <a:gd name="T71" fmla="*/ 262 h 298"/>
                <a:gd name="T72" fmla="*/ 219 w 308"/>
                <a:gd name="T73" fmla="*/ 275 h 298"/>
                <a:gd name="T74" fmla="*/ 251 w 308"/>
                <a:gd name="T75" fmla="*/ 260 h 298"/>
                <a:gd name="T76" fmla="*/ 266 w 308"/>
                <a:gd name="T77" fmla="*/ 249 h 298"/>
                <a:gd name="T78" fmla="*/ 288 w 308"/>
                <a:gd name="T79" fmla="*/ 221 h 298"/>
                <a:gd name="T80" fmla="*/ 304 w 308"/>
                <a:gd name="T81" fmla="*/ 180 h 298"/>
                <a:gd name="T82" fmla="*/ 308 w 308"/>
                <a:gd name="T83" fmla="*/ 148 h 298"/>
                <a:gd name="T84" fmla="*/ 300 w 308"/>
                <a:gd name="T85" fmla="*/ 103 h 298"/>
                <a:gd name="T86" fmla="*/ 289 w 308"/>
                <a:gd name="T87" fmla="*/ 76 h 298"/>
                <a:gd name="T88" fmla="*/ 271 w 308"/>
                <a:gd name="T89" fmla="*/ 51 h 298"/>
                <a:gd name="T90" fmla="*/ 256 w 308"/>
                <a:gd name="T91" fmla="*/ 36 h 298"/>
                <a:gd name="T92" fmla="*/ 230 w 308"/>
                <a:gd name="T93" fmla="*/ 18 h 298"/>
                <a:gd name="T94" fmla="*/ 200 w 308"/>
                <a:gd name="T95" fmla="*/ 6 h 298"/>
                <a:gd name="T96" fmla="*/ 167 w 308"/>
                <a:gd name="T97" fmla="*/ 0 h 298"/>
                <a:gd name="T98" fmla="*/ 132 w 308"/>
                <a:gd name="T99" fmla="*/ 1 h 298"/>
                <a:gd name="T100" fmla="*/ 99 w 308"/>
                <a:gd name="T101" fmla="*/ 1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8" h="298">
                  <a:moveTo>
                    <a:pt x="99" y="10"/>
                  </a:moveTo>
                  <a:lnTo>
                    <a:pt x="99" y="10"/>
                  </a:lnTo>
                  <a:lnTo>
                    <a:pt x="89" y="14"/>
                  </a:lnTo>
                  <a:lnTo>
                    <a:pt x="79" y="20"/>
                  </a:lnTo>
                  <a:lnTo>
                    <a:pt x="69" y="26"/>
                  </a:lnTo>
                  <a:lnTo>
                    <a:pt x="60" y="32"/>
                  </a:lnTo>
                  <a:lnTo>
                    <a:pt x="52" y="40"/>
                  </a:lnTo>
                  <a:lnTo>
                    <a:pt x="43" y="47"/>
                  </a:lnTo>
                  <a:lnTo>
                    <a:pt x="36" y="56"/>
                  </a:lnTo>
                  <a:lnTo>
                    <a:pt x="29" y="65"/>
                  </a:lnTo>
                  <a:lnTo>
                    <a:pt x="29" y="65"/>
                  </a:lnTo>
                  <a:lnTo>
                    <a:pt x="23" y="74"/>
                  </a:lnTo>
                  <a:lnTo>
                    <a:pt x="18" y="83"/>
                  </a:lnTo>
                  <a:lnTo>
                    <a:pt x="13" y="94"/>
                  </a:lnTo>
                  <a:lnTo>
                    <a:pt x="9" y="104"/>
                  </a:lnTo>
                  <a:lnTo>
                    <a:pt x="5" y="115"/>
                  </a:lnTo>
                  <a:lnTo>
                    <a:pt x="3" y="125"/>
                  </a:lnTo>
                  <a:lnTo>
                    <a:pt x="1" y="136"/>
                  </a:lnTo>
                  <a:lnTo>
                    <a:pt x="0" y="147"/>
                  </a:lnTo>
                  <a:lnTo>
                    <a:pt x="0" y="147"/>
                  </a:lnTo>
                  <a:lnTo>
                    <a:pt x="0" y="157"/>
                  </a:lnTo>
                  <a:lnTo>
                    <a:pt x="0" y="167"/>
                  </a:lnTo>
                  <a:lnTo>
                    <a:pt x="2" y="177"/>
                  </a:lnTo>
                  <a:lnTo>
                    <a:pt x="4" y="186"/>
                  </a:lnTo>
                  <a:lnTo>
                    <a:pt x="6" y="196"/>
                  </a:lnTo>
                  <a:lnTo>
                    <a:pt x="10" y="205"/>
                  </a:lnTo>
                  <a:lnTo>
                    <a:pt x="14" y="214"/>
                  </a:lnTo>
                  <a:lnTo>
                    <a:pt x="18" y="223"/>
                  </a:lnTo>
                  <a:lnTo>
                    <a:pt x="18" y="223"/>
                  </a:lnTo>
                  <a:lnTo>
                    <a:pt x="22" y="231"/>
                  </a:lnTo>
                  <a:lnTo>
                    <a:pt x="27" y="239"/>
                  </a:lnTo>
                  <a:lnTo>
                    <a:pt x="38" y="253"/>
                  </a:lnTo>
                  <a:lnTo>
                    <a:pt x="50" y="265"/>
                  </a:lnTo>
                  <a:lnTo>
                    <a:pt x="63" y="274"/>
                  </a:lnTo>
                  <a:lnTo>
                    <a:pt x="63" y="274"/>
                  </a:lnTo>
                  <a:lnTo>
                    <a:pt x="76" y="282"/>
                  </a:lnTo>
                  <a:lnTo>
                    <a:pt x="89" y="289"/>
                  </a:lnTo>
                  <a:lnTo>
                    <a:pt x="102" y="293"/>
                  </a:lnTo>
                  <a:lnTo>
                    <a:pt x="114" y="296"/>
                  </a:lnTo>
                  <a:lnTo>
                    <a:pt x="126" y="298"/>
                  </a:lnTo>
                  <a:lnTo>
                    <a:pt x="137" y="298"/>
                  </a:lnTo>
                  <a:lnTo>
                    <a:pt x="147" y="298"/>
                  </a:lnTo>
                  <a:lnTo>
                    <a:pt x="155" y="297"/>
                  </a:lnTo>
                  <a:lnTo>
                    <a:pt x="155" y="297"/>
                  </a:lnTo>
                  <a:lnTo>
                    <a:pt x="165" y="295"/>
                  </a:lnTo>
                  <a:lnTo>
                    <a:pt x="171" y="293"/>
                  </a:lnTo>
                  <a:lnTo>
                    <a:pt x="181" y="290"/>
                  </a:lnTo>
                  <a:lnTo>
                    <a:pt x="181" y="290"/>
                  </a:lnTo>
                  <a:lnTo>
                    <a:pt x="190" y="287"/>
                  </a:lnTo>
                  <a:lnTo>
                    <a:pt x="190" y="287"/>
                  </a:lnTo>
                  <a:lnTo>
                    <a:pt x="156" y="284"/>
                  </a:lnTo>
                  <a:lnTo>
                    <a:pt x="156" y="284"/>
                  </a:lnTo>
                  <a:lnTo>
                    <a:pt x="139" y="280"/>
                  </a:lnTo>
                  <a:lnTo>
                    <a:pt x="130" y="277"/>
                  </a:lnTo>
                  <a:lnTo>
                    <a:pt x="121" y="273"/>
                  </a:lnTo>
                  <a:lnTo>
                    <a:pt x="112" y="268"/>
                  </a:lnTo>
                  <a:lnTo>
                    <a:pt x="103" y="262"/>
                  </a:lnTo>
                  <a:lnTo>
                    <a:pt x="95" y="255"/>
                  </a:lnTo>
                  <a:lnTo>
                    <a:pt x="86" y="247"/>
                  </a:lnTo>
                  <a:lnTo>
                    <a:pt x="86" y="247"/>
                  </a:lnTo>
                  <a:lnTo>
                    <a:pt x="78" y="237"/>
                  </a:lnTo>
                  <a:lnTo>
                    <a:pt x="72" y="227"/>
                  </a:lnTo>
                  <a:lnTo>
                    <a:pt x="66" y="215"/>
                  </a:lnTo>
                  <a:lnTo>
                    <a:pt x="61" y="203"/>
                  </a:lnTo>
                  <a:lnTo>
                    <a:pt x="61" y="203"/>
                  </a:lnTo>
                  <a:lnTo>
                    <a:pt x="58" y="191"/>
                  </a:lnTo>
                  <a:lnTo>
                    <a:pt x="56" y="178"/>
                  </a:lnTo>
                  <a:lnTo>
                    <a:pt x="56" y="164"/>
                  </a:lnTo>
                  <a:lnTo>
                    <a:pt x="57" y="150"/>
                  </a:lnTo>
                  <a:lnTo>
                    <a:pt x="57" y="150"/>
                  </a:lnTo>
                  <a:lnTo>
                    <a:pt x="60" y="138"/>
                  </a:lnTo>
                  <a:lnTo>
                    <a:pt x="64" y="125"/>
                  </a:lnTo>
                  <a:lnTo>
                    <a:pt x="71" y="113"/>
                  </a:lnTo>
                  <a:lnTo>
                    <a:pt x="78" y="102"/>
                  </a:lnTo>
                  <a:lnTo>
                    <a:pt x="78" y="102"/>
                  </a:lnTo>
                  <a:lnTo>
                    <a:pt x="87" y="91"/>
                  </a:lnTo>
                  <a:lnTo>
                    <a:pt x="98" y="82"/>
                  </a:lnTo>
                  <a:lnTo>
                    <a:pt x="110" y="75"/>
                  </a:lnTo>
                  <a:lnTo>
                    <a:pt x="122" y="69"/>
                  </a:lnTo>
                  <a:lnTo>
                    <a:pt x="122" y="69"/>
                  </a:lnTo>
                  <a:lnTo>
                    <a:pt x="135" y="65"/>
                  </a:lnTo>
                  <a:lnTo>
                    <a:pt x="149" y="62"/>
                  </a:lnTo>
                  <a:lnTo>
                    <a:pt x="164" y="62"/>
                  </a:lnTo>
                  <a:lnTo>
                    <a:pt x="177" y="63"/>
                  </a:lnTo>
                  <a:lnTo>
                    <a:pt x="191" y="66"/>
                  </a:lnTo>
                  <a:lnTo>
                    <a:pt x="203" y="71"/>
                  </a:lnTo>
                  <a:lnTo>
                    <a:pt x="215" y="77"/>
                  </a:lnTo>
                  <a:lnTo>
                    <a:pt x="226" y="85"/>
                  </a:lnTo>
                  <a:lnTo>
                    <a:pt x="226" y="85"/>
                  </a:lnTo>
                  <a:lnTo>
                    <a:pt x="236" y="95"/>
                  </a:lnTo>
                  <a:lnTo>
                    <a:pt x="245" y="105"/>
                  </a:lnTo>
                  <a:lnTo>
                    <a:pt x="252" y="116"/>
                  </a:lnTo>
                  <a:lnTo>
                    <a:pt x="258" y="127"/>
                  </a:lnTo>
                  <a:lnTo>
                    <a:pt x="263" y="139"/>
                  </a:lnTo>
                  <a:lnTo>
                    <a:pt x="266" y="151"/>
                  </a:lnTo>
                  <a:lnTo>
                    <a:pt x="268" y="164"/>
                  </a:lnTo>
                  <a:lnTo>
                    <a:pt x="268" y="176"/>
                  </a:lnTo>
                  <a:lnTo>
                    <a:pt x="268" y="176"/>
                  </a:lnTo>
                  <a:lnTo>
                    <a:pt x="267" y="187"/>
                  </a:lnTo>
                  <a:lnTo>
                    <a:pt x="266" y="198"/>
                  </a:lnTo>
                  <a:lnTo>
                    <a:pt x="263" y="209"/>
                  </a:lnTo>
                  <a:lnTo>
                    <a:pt x="260" y="219"/>
                  </a:lnTo>
                  <a:lnTo>
                    <a:pt x="256" y="229"/>
                  </a:lnTo>
                  <a:lnTo>
                    <a:pt x="251" y="237"/>
                  </a:lnTo>
                  <a:lnTo>
                    <a:pt x="247" y="245"/>
                  </a:lnTo>
                  <a:lnTo>
                    <a:pt x="242" y="251"/>
                  </a:lnTo>
                  <a:lnTo>
                    <a:pt x="242" y="251"/>
                  </a:lnTo>
                  <a:lnTo>
                    <a:pt x="233" y="262"/>
                  </a:lnTo>
                  <a:lnTo>
                    <a:pt x="226" y="269"/>
                  </a:lnTo>
                  <a:lnTo>
                    <a:pt x="219" y="275"/>
                  </a:lnTo>
                  <a:lnTo>
                    <a:pt x="219" y="275"/>
                  </a:lnTo>
                  <a:lnTo>
                    <a:pt x="228" y="273"/>
                  </a:lnTo>
                  <a:lnTo>
                    <a:pt x="238" y="268"/>
                  </a:lnTo>
                  <a:lnTo>
                    <a:pt x="251" y="260"/>
                  </a:lnTo>
                  <a:lnTo>
                    <a:pt x="251" y="260"/>
                  </a:lnTo>
                  <a:lnTo>
                    <a:pt x="258" y="255"/>
                  </a:lnTo>
                  <a:lnTo>
                    <a:pt x="266" y="249"/>
                  </a:lnTo>
                  <a:lnTo>
                    <a:pt x="273" y="241"/>
                  </a:lnTo>
                  <a:lnTo>
                    <a:pt x="281" y="232"/>
                  </a:lnTo>
                  <a:lnTo>
                    <a:pt x="288" y="221"/>
                  </a:lnTo>
                  <a:lnTo>
                    <a:pt x="294" y="208"/>
                  </a:lnTo>
                  <a:lnTo>
                    <a:pt x="300" y="195"/>
                  </a:lnTo>
                  <a:lnTo>
                    <a:pt x="304" y="180"/>
                  </a:lnTo>
                  <a:lnTo>
                    <a:pt x="304" y="180"/>
                  </a:lnTo>
                  <a:lnTo>
                    <a:pt x="307" y="165"/>
                  </a:lnTo>
                  <a:lnTo>
                    <a:pt x="308" y="148"/>
                  </a:lnTo>
                  <a:lnTo>
                    <a:pt x="307" y="130"/>
                  </a:lnTo>
                  <a:lnTo>
                    <a:pt x="303" y="112"/>
                  </a:lnTo>
                  <a:lnTo>
                    <a:pt x="300" y="103"/>
                  </a:lnTo>
                  <a:lnTo>
                    <a:pt x="297" y="94"/>
                  </a:lnTo>
                  <a:lnTo>
                    <a:pt x="293" y="84"/>
                  </a:lnTo>
                  <a:lnTo>
                    <a:pt x="289" y="76"/>
                  </a:lnTo>
                  <a:lnTo>
                    <a:pt x="283" y="67"/>
                  </a:lnTo>
                  <a:lnTo>
                    <a:pt x="278" y="59"/>
                  </a:lnTo>
                  <a:lnTo>
                    <a:pt x="271" y="51"/>
                  </a:lnTo>
                  <a:lnTo>
                    <a:pt x="264" y="44"/>
                  </a:lnTo>
                  <a:lnTo>
                    <a:pt x="264" y="44"/>
                  </a:lnTo>
                  <a:lnTo>
                    <a:pt x="256" y="36"/>
                  </a:lnTo>
                  <a:lnTo>
                    <a:pt x="248" y="30"/>
                  </a:lnTo>
                  <a:lnTo>
                    <a:pt x="239" y="24"/>
                  </a:lnTo>
                  <a:lnTo>
                    <a:pt x="230" y="18"/>
                  </a:lnTo>
                  <a:lnTo>
                    <a:pt x="220" y="13"/>
                  </a:lnTo>
                  <a:lnTo>
                    <a:pt x="210" y="9"/>
                  </a:lnTo>
                  <a:lnTo>
                    <a:pt x="200" y="6"/>
                  </a:lnTo>
                  <a:lnTo>
                    <a:pt x="189" y="3"/>
                  </a:lnTo>
                  <a:lnTo>
                    <a:pt x="178" y="1"/>
                  </a:lnTo>
                  <a:lnTo>
                    <a:pt x="167" y="0"/>
                  </a:lnTo>
                  <a:lnTo>
                    <a:pt x="155" y="0"/>
                  </a:lnTo>
                  <a:lnTo>
                    <a:pt x="143" y="0"/>
                  </a:lnTo>
                  <a:lnTo>
                    <a:pt x="132" y="1"/>
                  </a:lnTo>
                  <a:lnTo>
                    <a:pt x="121" y="3"/>
                  </a:lnTo>
                  <a:lnTo>
                    <a:pt x="110" y="6"/>
                  </a:lnTo>
                  <a:lnTo>
                    <a:pt x="99" y="10"/>
                  </a:lnTo>
                  <a:lnTo>
                    <a:pt x="9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3" name="Freeform 93"/>
            <p:cNvSpPr>
              <a:spLocks/>
            </p:cNvSpPr>
            <p:nvPr/>
          </p:nvSpPr>
          <p:spPr bwMode="auto">
            <a:xfrm>
              <a:off x="5507038" y="2468563"/>
              <a:ext cx="17463" cy="11112"/>
            </a:xfrm>
            <a:custGeom>
              <a:avLst/>
              <a:gdLst>
                <a:gd name="T0" fmla="*/ 48 w 138"/>
                <a:gd name="T1" fmla="*/ 96 h 96"/>
                <a:gd name="T2" fmla="*/ 91 w 138"/>
                <a:gd name="T3" fmla="*/ 96 h 96"/>
                <a:gd name="T4" fmla="*/ 91 w 138"/>
                <a:gd name="T5" fmla="*/ 96 h 96"/>
                <a:gd name="T6" fmla="*/ 101 w 138"/>
                <a:gd name="T7" fmla="*/ 95 h 96"/>
                <a:gd name="T8" fmla="*/ 109 w 138"/>
                <a:gd name="T9" fmla="*/ 92 h 96"/>
                <a:gd name="T10" fmla="*/ 118 w 138"/>
                <a:gd name="T11" fmla="*/ 88 h 96"/>
                <a:gd name="T12" fmla="*/ 125 w 138"/>
                <a:gd name="T13" fmla="*/ 82 h 96"/>
                <a:gd name="T14" fmla="*/ 130 w 138"/>
                <a:gd name="T15" fmla="*/ 75 h 96"/>
                <a:gd name="T16" fmla="*/ 135 w 138"/>
                <a:gd name="T17" fmla="*/ 67 h 96"/>
                <a:gd name="T18" fmla="*/ 138 w 138"/>
                <a:gd name="T19" fmla="*/ 57 h 96"/>
                <a:gd name="T20" fmla="*/ 138 w 138"/>
                <a:gd name="T21" fmla="*/ 47 h 96"/>
                <a:gd name="T22" fmla="*/ 138 w 138"/>
                <a:gd name="T23" fmla="*/ 47 h 96"/>
                <a:gd name="T24" fmla="*/ 138 w 138"/>
                <a:gd name="T25" fmla="*/ 38 h 96"/>
                <a:gd name="T26" fmla="*/ 135 w 138"/>
                <a:gd name="T27" fmla="*/ 29 h 96"/>
                <a:gd name="T28" fmla="*/ 130 w 138"/>
                <a:gd name="T29" fmla="*/ 21 h 96"/>
                <a:gd name="T30" fmla="*/ 125 w 138"/>
                <a:gd name="T31" fmla="*/ 14 h 96"/>
                <a:gd name="T32" fmla="*/ 118 w 138"/>
                <a:gd name="T33" fmla="*/ 8 h 96"/>
                <a:gd name="T34" fmla="*/ 109 w 138"/>
                <a:gd name="T35" fmla="*/ 3 h 96"/>
                <a:gd name="T36" fmla="*/ 101 w 138"/>
                <a:gd name="T37" fmla="*/ 1 h 96"/>
                <a:gd name="T38" fmla="*/ 91 w 138"/>
                <a:gd name="T39" fmla="*/ 0 h 96"/>
                <a:gd name="T40" fmla="*/ 48 w 138"/>
                <a:gd name="T41" fmla="*/ 0 h 96"/>
                <a:gd name="T42" fmla="*/ 48 w 138"/>
                <a:gd name="T43" fmla="*/ 0 h 96"/>
                <a:gd name="T44" fmla="*/ 38 w 138"/>
                <a:gd name="T45" fmla="*/ 1 h 96"/>
                <a:gd name="T46" fmla="*/ 29 w 138"/>
                <a:gd name="T47" fmla="*/ 3 h 96"/>
                <a:gd name="T48" fmla="*/ 21 w 138"/>
                <a:gd name="T49" fmla="*/ 8 h 96"/>
                <a:gd name="T50" fmla="*/ 14 w 138"/>
                <a:gd name="T51" fmla="*/ 14 h 96"/>
                <a:gd name="T52" fmla="*/ 8 w 138"/>
                <a:gd name="T53" fmla="*/ 21 h 96"/>
                <a:gd name="T54" fmla="*/ 4 w 138"/>
                <a:gd name="T55" fmla="*/ 29 h 96"/>
                <a:gd name="T56" fmla="*/ 1 w 138"/>
                <a:gd name="T57" fmla="*/ 38 h 96"/>
                <a:gd name="T58" fmla="*/ 0 w 138"/>
                <a:gd name="T59" fmla="*/ 47 h 96"/>
                <a:gd name="T60" fmla="*/ 0 w 138"/>
                <a:gd name="T61" fmla="*/ 47 h 96"/>
                <a:gd name="T62" fmla="*/ 1 w 138"/>
                <a:gd name="T63" fmla="*/ 57 h 96"/>
                <a:gd name="T64" fmla="*/ 4 w 138"/>
                <a:gd name="T65" fmla="*/ 67 h 96"/>
                <a:gd name="T66" fmla="*/ 8 w 138"/>
                <a:gd name="T67" fmla="*/ 75 h 96"/>
                <a:gd name="T68" fmla="*/ 14 w 138"/>
                <a:gd name="T69" fmla="*/ 82 h 96"/>
                <a:gd name="T70" fmla="*/ 21 w 138"/>
                <a:gd name="T71" fmla="*/ 88 h 96"/>
                <a:gd name="T72" fmla="*/ 29 w 138"/>
                <a:gd name="T73" fmla="*/ 92 h 96"/>
                <a:gd name="T74" fmla="*/ 38 w 138"/>
                <a:gd name="T75" fmla="*/ 95 h 96"/>
                <a:gd name="T76" fmla="*/ 48 w 138"/>
                <a:gd name="T77" fmla="*/ 96 h 96"/>
                <a:gd name="T78" fmla="*/ 48 w 138"/>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48" y="96"/>
                  </a:moveTo>
                  <a:lnTo>
                    <a:pt x="91" y="96"/>
                  </a:lnTo>
                  <a:lnTo>
                    <a:pt x="91" y="96"/>
                  </a:lnTo>
                  <a:lnTo>
                    <a:pt x="101" y="95"/>
                  </a:lnTo>
                  <a:lnTo>
                    <a:pt x="109" y="92"/>
                  </a:lnTo>
                  <a:lnTo>
                    <a:pt x="118" y="88"/>
                  </a:lnTo>
                  <a:lnTo>
                    <a:pt x="125" y="82"/>
                  </a:lnTo>
                  <a:lnTo>
                    <a:pt x="130" y="75"/>
                  </a:lnTo>
                  <a:lnTo>
                    <a:pt x="135" y="67"/>
                  </a:lnTo>
                  <a:lnTo>
                    <a:pt x="138" y="57"/>
                  </a:lnTo>
                  <a:lnTo>
                    <a:pt x="138" y="47"/>
                  </a:lnTo>
                  <a:lnTo>
                    <a:pt x="138" y="47"/>
                  </a:lnTo>
                  <a:lnTo>
                    <a:pt x="138" y="38"/>
                  </a:lnTo>
                  <a:lnTo>
                    <a:pt x="135" y="29"/>
                  </a:lnTo>
                  <a:lnTo>
                    <a:pt x="130" y="21"/>
                  </a:lnTo>
                  <a:lnTo>
                    <a:pt x="125" y="14"/>
                  </a:lnTo>
                  <a:lnTo>
                    <a:pt x="118" y="8"/>
                  </a:lnTo>
                  <a:lnTo>
                    <a:pt x="109" y="3"/>
                  </a:lnTo>
                  <a:lnTo>
                    <a:pt x="101" y="1"/>
                  </a:lnTo>
                  <a:lnTo>
                    <a:pt x="91" y="0"/>
                  </a:lnTo>
                  <a:lnTo>
                    <a:pt x="48" y="0"/>
                  </a:lnTo>
                  <a:lnTo>
                    <a:pt x="48"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8" y="96"/>
                  </a:lnTo>
                  <a:lnTo>
                    <a:pt x="4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4" name="Freeform 94"/>
            <p:cNvSpPr>
              <a:spLocks/>
            </p:cNvSpPr>
            <p:nvPr/>
          </p:nvSpPr>
          <p:spPr bwMode="auto">
            <a:xfrm>
              <a:off x="5421313" y="24685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3 h 96"/>
                <a:gd name="T10" fmla="*/ 21 w 139"/>
                <a:gd name="T11" fmla="*/ 8 h 96"/>
                <a:gd name="T12" fmla="*/ 14 w 139"/>
                <a:gd name="T13" fmla="*/ 14 h 96"/>
                <a:gd name="T14" fmla="*/ 8 w 139"/>
                <a:gd name="T15" fmla="*/ 21 h 96"/>
                <a:gd name="T16" fmla="*/ 4 w 139"/>
                <a:gd name="T17" fmla="*/ 29 h 96"/>
                <a:gd name="T18" fmla="*/ 1 w 139"/>
                <a:gd name="T19" fmla="*/ 38 h 96"/>
                <a:gd name="T20" fmla="*/ 0 w 139"/>
                <a:gd name="T21" fmla="*/ 47 h 96"/>
                <a:gd name="T22" fmla="*/ 0 w 139"/>
                <a:gd name="T23" fmla="*/ 47 h 96"/>
                <a:gd name="T24" fmla="*/ 1 w 139"/>
                <a:gd name="T25" fmla="*/ 57 h 96"/>
                <a:gd name="T26" fmla="*/ 4 w 139"/>
                <a:gd name="T27" fmla="*/ 67 h 96"/>
                <a:gd name="T28" fmla="*/ 8 w 139"/>
                <a:gd name="T29" fmla="*/ 75 h 96"/>
                <a:gd name="T30" fmla="*/ 14 w 139"/>
                <a:gd name="T31" fmla="*/ 82 h 96"/>
                <a:gd name="T32" fmla="*/ 21 w 139"/>
                <a:gd name="T33" fmla="*/ 88 h 96"/>
                <a:gd name="T34" fmla="*/ 29 w 139"/>
                <a:gd name="T35" fmla="*/ 92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2 h 96"/>
                <a:gd name="T48" fmla="*/ 118 w 139"/>
                <a:gd name="T49" fmla="*/ 88 h 96"/>
                <a:gd name="T50" fmla="*/ 125 w 139"/>
                <a:gd name="T51" fmla="*/ 82 h 96"/>
                <a:gd name="T52" fmla="*/ 131 w 139"/>
                <a:gd name="T53" fmla="*/ 75 h 96"/>
                <a:gd name="T54" fmla="*/ 135 w 139"/>
                <a:gd name="T55" fmla="*/ 67 h 96"/>
                <a:gd name="T56" fmla="*/ 138 w 139"/>
                <a:gd name="T57" fmla="*/ 57 h 96"/>
                <a:gd name="T58" fmla="*/ 139 w 139"/>
                <a:gd name="T59" fmla="*/ 47 h 96"/>
                <a:gd name="T60" fmla="*/ 139 w 139"/>
                <a:gd name="T61" fmla="*/ 47 h 96"/>
                <a:gd name="T62" fmla="*/ 138 w 139"/>
                <a:gd name="T63" fmla="*/ 38 h 96"/>
                <a:gd name="T64" fmla="*/ 135 w 139"/>
                <a:gd name="T65" fmla="*/ 29 h 96"/>
                <a:gd name="T66" fmla="*/ 131 w 139"/>
                <a:gd name="T67" fmla="*/ 21 h 96"/>
                <a:gd name="T68" fmla="*/ 125 w 139"/>
                <a:gd name="T69" fmla="*/ 14 h 96"/>
                <a:gd name="T70" fmla="*/ 118 w 139"/>
                <a:gd name="T71" fmla="*/ 8 h 96"/>
                <a:gd name="T72" fmla="*/ 110 w 139"/>
                <a:gd name="T73" fmla="*/ 3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3"/>
                  </a:lnTo>
                  <a:lnTo>
                    <a:pt x="21" y="8"/>
                  </a:lnTo>
                  <a:lnTo>
                    <a:pt x="14" y="14"/>
                  </a:lnTo>
                  <a:lnTo>
                    <a:pt x="8" y="21"/>
                  </a:lnTo>
                  <a:lnTo>
                    <a:pt x="4" y="29"/>
                  </a:lnTo>
                  <a:lnTo>
                    <a:pt x="1" y="38"/>
                  </a:lnTo>
                  <a:lnTo>
                    <a:pt x="0" y="47"/>
                  </a:lnTo>
                  <a:lnTo>
                    <a:pt x="0" y="47"/>
                  </a:lnTo>
                  <a:lnTo>
                    <a:pt x="1" y="57"/>
                  </a:lnTo>
                  <a:lnTo>
                    <a:pt x="4" y="67"/>
                  </a:lnTo>
                  <a:lnTo>
                    <a:pt x="8" y="75"/>
                  </a:lnTo>
                  <a:lnTo>
                    <a:pt x="14" y="82"/>
                  </a:lnTo>
                  <a:lnTo>
                    <a:pt x="21" y="88"/>
                  </a:lnTo>
                  <a:lnTo>
                    <a:pt x="29" y="92"/>
                  </a:lnTo>
                  <a:lnTo>
                    <a:pt x="38" y="95"/>
                  </a:lnTo>
                  <a:lnTo>
                    <a:pt x="47" y="96"/>
                  </a:lnTo>
                  <a:lnTo>
                    <a:pt x="91" y="96"/>
                  </a:lnTo>
                  <a:lnTo>
                    <a:pt x="91"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5" name="Freeform 95"/>
            <p:cNvSpPr>
              <a:spLocks/>
            </p:cNvSpPr>
            <p:nvPr/>
          </p:nvSpPr>
          <p:spPr bwMode="auto">
            <a:xfrm>
              <a:off x="5449888" y="2468563"/>
              <a:ext cx="17463" cy="11112"/>
            </a:xfrm>
            <a:custGeom>
              <a:avLst/>
              <a:gdLst>
                <a:gd name="T0" fmla="*/ 49 w 140"/>
                <a:gd name="T1" fmla="*/ 96 h 96"/>
                <a:gd name="T2" fmla="*/ 92 w 140"/>
                <a:gd name="T3" fmla="*/ 96 h 96"/>
                <a:gd name="T4" fmla="*/ 92 w 140"/>
                <a:gd name="T5" fmla="*/ 96 h 96"/>
                <a:gd name="T6" fmla="*/ 102 w 140"/>
                <a:gd name="T7" fmla="*/ 95 h 96"/>
                <a:gd name="T8" fmla="*/ 111 w 140"/>
                <a:gd name="T9" fmla="*/ 92 h 96"/>
                <a:gd name="T10" fmla="*/ 119 w 140"/>
                <a:gd name="T11" fmla="*/ 88 h 96"/>
                <a:gd name="T12" fmla="*/ 126 w 140"/>
                <a:gd name="T13" fmla="*/ 82 h 96"/>
                <a:gd name="T14" fmla="*/ 131 w 140"/>
                <a:gd name="T15" fmla="*/ 75 h 96"/>
                <a:gd name="T16" fmla="*/ 136 w 140"/>
                <a:gd name="T17" fmla="*/ 67 h 96"/>
                <a:gd name="T18" fmla="*/ 139 w 140"/>
                <a:gd name="T19" fmla="*/ 57 h 96"/>
                <a:gd name="T20" fmla="*/ 140 w 140"/>
                <a:gd name="T21" fmla="*/ 47 h 96"/>
                <a:gd name="T22" fmla="*/ 140 w 140"/>
                <a:gd name="T23" fmla="*/ 47 h 96"/>
                <a:gd name="T24" fmla="*/ 139 w 140"/>
                <a:gd name="T25" fmla="*/ 38 h 96"/>
                <a:gd name="T26" fmla="*/ 136 w 140"/>
                <a:gd name="T27" fmla="*/ 29 h 96"/>
                <a:gd name="T28" fmla="*/ 131 w 140"/>
                <a:gd name="T29" fmla="*/ 21 h 96"/>
                <a:gd name="T30" fmla="*/ 126 w 140"/>
                <a:gd name="T31" fmla="*/ 14 h 96"/>
                <a:gd name="T32" fmla="*/ 119 w 140"/>
                <a:gd name="T33" fmla="*/ 8 h 96"/>
                <a:gd name="T34" fmla="*/ 111 w 140"/>
                <a:gd name="T35" fmla="*/ 3 h 96"/>
                <a:gd name="T36" fmla="*/ 102 w 140"/>
                <a:gd name="T37" fmla="*/ 1 h 96"/>
                <a:gd name="T38" fmla="*/ 92 w 140"/>
                <a:gd name="T39" fmla="*/ 0 h 96"/>
                <a:gd name="T40" fmla="*/ 49 w 140"/>
                <a:gd name="T41" fmla="*/ 0 h 96"/>
                <a:gd name="T42" fmla="*/ 49 w 140"/>
                <a:gd name="T43" fmla="*/ 0 h 96"/>
                <a:gd name="T44" fmla="*/ 39 w 140"/>
                <a:gd name="T45" fmla="*/ 1 h 96"/>
                <a:gd name="T46" fmla="*/ 30 w 140"/>
                <a:gd name="T47" fmla="*/ 3 h 96"/>
                <a:gd name="T48" fmla="*/ 22 w 140"/>
                <a:gd name="T49" fmla="*/ 8 h 96"/>
                <a:gd name="T50" fmla="*/ 15 w 140"/>
                <a:gd name="T51" fmla="*/ 14 h 96"/>
                <a:gd name="T52" fmla="*/ 8 w 140"/>
                <a:gd name="T53" fmla="*/ 21 h 96"/>
                <a:gd name="T54" fmla="*/ 4 w 140"/>
                <a:gd name="T55" fmla="*/ 29 h 96"/>
                <a:gd name="T56" fmla="*/ 1 w 140"/>
                <a:gd name="T57" fmla="*/ 38 h 96"/>
                <a:gd name="T58" fmla="*/ 0 w 140"/>
                <a:gd name="T59" fmla="*/ 47 h 96"/>
                <a:gd name="T60" fmla="*/ 0 w 140"/>
                <a:gd name="T61" fmla="*/ 47 h 96"/>
                <a:gd name="T62" fmla="*/ 1 w 140"/>
                <a:gd name="T63" fmla="*/ 57 h 96"/>
                <a:gd name="T64" fmla="*/ 4 w 140"/>
                <a:gd name="T65" fmla="*/ 67 h 96"/>
                <a:gd name="T66" fmla="*/ 8 w 140"/>
                <a:gd name="T67" fmla="*/ 75 h 96"/>
                <a:gd name="T68" fmla="*/ 15 w 140"/>
                <a:gd name="T69" fmla="*/ 82 h 96"/>
                <a:gd name="T70" fmla="*/ 22 w 140"/>
                <a:gd name="T71" fmla="*/ 88 h 96"/>
                <a:gd name="T72" fmla="*/ 30 w 140"/>
                <a:gd name="T73" fmla="*/ 92 h 96"/>
                <a:gd name="T74" fmla="*/ 39 w 140"/>
                <a:gd name="T75" fmla="*/ 95 h 96"/>
                <a:gd name="T76" fmla="*/ 49 w 140"/>
                <a:gd name="T77" fmla="*/ 96 h 96"/>
                <a:gd name="T78" fmla="*/ 49 w 140"/>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49" y="96"/>
                  </a:moveTo>
                  <a:lnTo>
                    <a:pt x="92" y="96"/>
                  </a:lnTo>
                  <a:lnTo>
                    <a:pt x="92" y="96"/>
                  </a:lnTo>
                  <a:lnTo>
                    <a:pt x="102" y="95"/>
                  </a:lnTo>
                  <a:lnTo>
                    <a:pt x="111" y="92"/>
                  </a:lnTo>
                  <a:lnTo>
                    <a:pt x="119" y="88"/>
                  </a:lnTo>
                  <a:lnTo>
                    <a:pt x="126" y="82"/>
                  </a:lnTo>
                  <a:lnTo>
                    <a:pt x="131" y="75"/>
                  </a:lnTo>
                  <a:lnTo>
                    <a:pt x="136" y="67"/>
                  </a:lnTo>
                  <a:lnTo>
                    <a:pt x="139" y="57"/>
                  </a:lnTo>
                  <a:lnTo>
                    <a:pt x="140" y="47"/>
                  </a:lnTo>
                  <a:lnTo>
                    <a:pt x="140" y="47"/>
                  </a:lnTo>
                  <a:lnTo>
                    <a:pt x="139" y="38"/>
                  </a:lnTo>
                  <a:lnTo>
                    <a:pt x="136" y="29"/>
                  </a:lnTo>
                  <a:lnTo>
                    <a:pt x="131" y="21"/>
                  </a:lnTo>
                  <a:lnTo>
                    <a:pt x="126" y="14"/>
                  </a:lnTo>
                  <a:lnTo>
                    <a:pt x="119" y="8"/>
                  </a:lnTo>
                  <a:lnTo>
                    <a:pt x="111" y="3"/>
                  </a:lnTo>
                  <a:lnTo>
                    <a:pt x="102" y="1"/>
                  </a:lnTo>
                  <a:lnTo>
                    <a:pt x="92" y="0"/>
                  </a:lnTo>
                  <a:lnTo>
                    <a:pt x="49" y="0"/>
                  </a:lnTo>
                  <a:lnTo>
                    <a:pt x="49" y="0"/>
                  </a:lnTo>
                  <a:lnTo>
                    <a:pt x="39" y="1"/>
                  </a:lnTo>
                  <a:lnTo>
                    <a:pt x="30" y="3"/>
                  </a:lnTo>
                  <a:lnTo>
                    <a:pt x="22" y="8"/>
                  </a:lnTo>
                  <a:lnTo>
                    <a:pt x="15" y="14"/>
                  </a:lnTo>
                  <a:lnTo>
                    <a:pt x="8" y="21"/>
                  </a:lnTo>
                  <a:lnTo>
                    <a:pt x="4" y="29"/>
                  </a:lnTo>
                  <a:lnTo>
                    <a:pt x="1" y="38"/>
                  </a:lnTo>
                  <a:lnTo>
                    <a:pt x="0" y="47"/>
                  </a:lnTo>
                  <a:lnTo>
                    <a:pt x="0" y="47"/>
                  </a:lnTo>
                  <a:lnTo>
                    <a:pt x="1" y="57"/>
                  </a:lnTo>
                  <a:lnTo>
                    <a:pt x="4" y="67"/>
                  </a:lnTo>
                  <a:lnTo>
                    <a:pt x="8" y="75"/>
                  </a:lnTo>
                  <a:lnTo>
                    <a:pt x="15" y="82"/>
                  </a:lnTo>
                  <a:lnTo>
                    <a:pt x="22" y="88"/>
                  </a:lnTo>
                  <a:lnTo>
                    <a:pt x="30" y="92"/>
                  </a:lnTo>
                  <a:lnTo>
                    <a:pt x="39" y="95"/>
                  </a:lnTo>
                  <a:lnTo>
                    <a:pt x="49" y="96"/>
                  </a:lnTo>
                  <a:lnTo>
                    <a:pt x="4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6" name="Freeform 96"/>
            <p:cNvSpPr>
              <a:spLocks/>
            </p:cNvSpPr>
            <p:nvPr/>
          </p:nvSpPr>
          <p:spPr bwMode="auto">
            <a:xfrm>
              <a:off x="5478463" y="2468563"/>
              <a:ext cx="17463" cy="11112"/>
            </a:xfrm>
            <a:custGeom>
              <a:avLst/>
              <a:gdLst>
                <a:gd name="T0" fmla="*/ 47 w 139"/>
                <a:gd name="T1" fmla="*/ 96 h 96"/>
                <a:gd name="T2" fmla="*/ 92 w 139"/>
                <a:gd name="T3" fmla="*/ 96 h 96"/>
                <a:gd name="T4" fmla="*/ 92 w 139"/>
                <a:gd name="T5" fmla="*/ 96 h 96"/>
                <a:gd name="T6" fmla="*/ 101 w 139"/>
                <a:gd name="T7" fmla="*/ 95 h 96"/>
                <a:gd name="T8" fmla="*/ 110 w 139"/>
                <a:gd name="T9" fmla="*/ 92 h 96"/>
                <a:gd name="T10" fmla="*/ 118 w 139"/>
                <a:gd name="T11" fmla="*/ 88 h 96"/>
                <a:gd name="T12" fmla="*/ 125 w 139"/>
                <a:gd name="T13" fmla="*/ 82 h 96"/>
                <a:gd name="T14" fmla="*/ 131 w 139"/>
                <a:gd name="T15" fmla="*/ 75 h 96"/>
                <a:gd name="T16" fmla="*/ 135 w 139"/>
                <a:gd name="T17" fmla="*/ 67 h 96"/>
                <a:gd name="T18" fmla="*/ 138 w 139"/>
                <a:gd name="T19" fmla="*/ 57 h 96"/>
                <a:gd name="T20" fmla="*/ 139 w 139"/>
                <a:gd name="T21" fmla="*/ 47 h 96"/>
                <a:gd name="T22" fmla="*/ 139 w 139"/>
                <a:gd name="T23" fmla="*/ 47 h 96"/>
                <a:gd name="T24" fmla="*/ 138 w 139"/>
                <a:gd name="T25" fmla="*/ 38 h 96"/>
                <a:gd name="T26" fmla="*/ 135 w 139"/>
                <a:gd name="T27" fmla="*/ 29 h 96"/>
                <a:gd name="T28" fmla="*/ 131 w 139"/>
                <a:gd name="T29" fmla="*/ 21 h 96"/>
                <a:gd name="T30" fmla="*/ 125 w 139"/>
                <a:gd name="T31" fmla="*/ 14 h 96"/>
                <a:gd name="T32" fmla="*/ 118 w 139"/>
                <a:gd name="T33" fmla="*/ 8 h 96"/>
                <a:gd name="T34" fmla="*/ 110 w 139"/>
                <a:gd name="T35" fmla="*/ 3 h 96"/>
                <a:gd name="T36" fmla="*/ 101 w 139"/>
                <a:gd name="T37" fmla="*/ 1 h 96"/>
                <a:gd name="T38" fmla="*/ 92 w 139"/>
                <a:gd name="T39" fmla="*/ 0 h 96"/>
                <a:gd name="T40" fmla="*/ 47 w 139"/>
                <a:gd name="T41" fmla="*/ 0 h 96"/>
                <a:gd name="T42" fmla="*/ 47 w 139"/>
                <a:gd name="T43" fmla="*/ 0 h 96"/>
                <a:gd name="T44" fmla="*/ 38 w 139"/>
                <a:gd name="T45" fmla="*/ 1 h 96"/>
                <a:gd name="T46" fmla="*/ 29 w 139"/>
                <a:gd name="T47" fmla="*/ 3 h 96"/>
                <a:gd name="T48" fmla="*/ 21 w 139"/>
                <a:gd name="T49" fmla="*/ 8 h 96"/>
                <a:gd name="T50" fmla="*/ 14 w 139"/>
                <a:gd name="T51" fmla="*/ 14 h 96"/>
                <a:gd name="T52" fmla="*/ 8 w 139"/>
                <a:gd name="T53" fmla="*/ 21 h 96"/>
                <a:gd name="T54" fmla="*/ 3 w 139"/>
                <a:gd name="T55" fmla="*/ 29 h 96"/>
                <a:gd name="T56" fmla="*/ 1 w 139"/>
                <a:gd name="T57" fmla="*/ 38 h 96"/>
                <a:gd name="T58" fmla="*/ 0 w 139"/>
                <a:gd name="T59" fmla="*/ 47 h 96"/>
                <a:gd name="T60" fmla="*/ 0 w 139"/>
                <a:gd name="T61" fmla="*/ 47 h 96"/>
                <a:gd name="T62" fmla="*/ 1 w 139"/>
                <a:gd name="T63" fmla="*/ 57 h 96"/>
                <a:gd name="T64" fmla="*/ 3 w 139"/>
                <a:gd name="T65" fmla="*/ 67 h 96"/>
                <a:gd name="T66" fmla="*/ 8 w 139"/>
                <a:gd name="T67" fmla="*/ 75 h 96"/>
                <a:gd name="T68" fmla="*/ 14 w 139"/>
                <a:gd name="T69" fmla="*/ 82 h 96"/>
                <a:gd name="T70" fmla="*/ 21 w 139"/>
                <a:gd name="T71" fmla="*/ 88 h 96"/>
                <a:gd name="T72" fmla="*/ 29 w 139"/>
                <a:gd name="T73" fmla="*/ 92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2" y="96"/>
                  </a:lnTo>
                  <a:lnTo>
                    <a:pt x="92"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2" y="0"/>
                  </a:lnTo>
                  <a:lnTo>
                    <a:pt x="47" y="0"/>
                  </a:lnTo>
                  <a:lnTo>
                    <a:pt x="47" y="0"/>
                  </a:lnTo>
                  <a:lnTo>
                    <a:pt x="38" y="1"/>
                  </a:lnTo>
                  <a:lnTo>
                    <a:pt x="29" y="3"/>
                  </a:lnTo>
                  <a:lnTo>
                    <a:pt x="21" y="8"/>
                  </a:lnTo>
                  <a:lnTo>
                    <a:pt x="14" y="14"/>
                  </a:lnTo>
                  <a:lnTo>
                    <a:pt x="8" y="21"/>
                  </a:lnTo>
                  <a:lnTo>
                    <a:pt x="3" y="29"/>
                  </a:lnTo>
                  <a:lnTo>
                    <a:pt x="1" y="38"/>
                  </a:lnTo>
                  <a:lnTo>
                    <a:pt x="0" y="47"/>
                  </a:lnTo>
                  <a:lnTo>
                    <a:pt x="0" y="47"/>
                  </a:lnTo>
                  <a:lnTo>
                    <a:pt x="1" y="57"/>
                  </a:lnTo>
                  <a:lnTo>
                    <a:pt x="3" y="67"/>
                  </a:lnTo>
                  <a:lnTo>
                    <a:pt x="8" y="75"/>
                  </a:lnTo>
                  <a:lnTo>
                    <a:pt x="14" y="82"/>
                  </a:lnTo>
                  <a:lnTo>
                    <a:pt x="21" y="88"/>
                  </a:lnTo>
                  <a:lnTo>
                    <a:pt x="29" y="92"/>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7" name="Freeform 97"/>
            <p:cNvSpPr>
              <a:spLocks/>
            </p:cNvSpPr>
            <p:nvPr/>
          </p:nvSpPr>
          <p:spPr bwMode="auto">
            <a:xfrm>
              <a:off x="5535613" y="2468563"/>
              <a:ext cx="17463" cy="11112"/>
            </a:xfrm>
            <a:custGeom>
              <a:avLst/>
              <a:gdLst>
                <a:gd name="T0" fmla="*/ 47 w 139"/>
                <a:gd name="T1" fmla="*/ 96 h 96"/>
                <a:gd name="T2" fmla="*/ 91 w 139"/>
                <a:gd name="T3" fmla="*/ 96 h 96"/>
                <a:gd name="T4" fmla="*/ 91 w 139"/>
                <a:gd name="T5" fmla="*/ 96 h 96"/>
                <a:gd name="T6" fmla="*/ 101 w 139"/>
                <a:gd name="T7" fmla="*/ 95 h 96"/>
                <a:gd name="T8" fmla="*/ 110 w 139"/>
                <a:gd name="T9" fmla="*/ 92 h 96"/>
                <a:gd name="T10" fmla="*/ 118 w 139"/>
                <a:gd name="T11" fmla="*/ 88 h 96"/>
                <a:gd name="T12" fmla="*/ 125 w 139"/>
                <a:gd name="T13" fmla="*/ 82 h 96"/>
                <a:gd name="T14" fmla="*/ 131 w 139"/>
                <a:gd name="T15" fmla="*/ 75 h 96"/>
                <a:gd name="T16" fmla="*/ 135 w 139"/>
                <a:gd name="T17" fmla="*/ 67 h 96"/>
                <a:gd name="T18" fmla="*/ 138 w 139"/>
                <a:gd name="T19" fmla="*/ 57 h 96"/>
                <a:gd name="T20" fmla="*/ 139 w 139"/>
                <a:gd name="T21" fmla="*/ 47 h 96"/>
                <a:gd name="T22" fmla="*/ 139 w 139"/>
                <a:gd name="T23" fmla="*/ 47 h 96"/>
                <a:gd name="T24" fmla="*/ 138 w 139"/>
                <a:gd name="T25" fmla="*/ 38 h 96"/>
                <a:gd name="T26" fmla="*/ 135 w 139"/>
                <a:gd name="T27" fmla="*/ 29 h 96"/>
                <a:gd name="T28" fmla="*/ 131 w 139"/>
                <a:gd name="T29" fmla="*/ 21 h 96"/>
                <a:gd name="T30" fmla="*/ 125 w 139"/>
                <a:gd name="T31" fmla="*/ 14 h 96"/>
                <a:gd name="T32" fmla="*/ 118 w 139"/>
                <a:gd name="T33" fmla="*/ 8 h 96"/>
                <a:gd name="T34" fmla="*/ 110 w 139"/>
                <a:gd name="T35" fmla="*/ 3 h 96"/>
                <a:gd name="T36" fmla="*/ 101 w 139"/>
                <a:gd name="T37" fmla="*/ 1 h 96"/>
                <a:gd name="T38" fmla="*/ 91 w 139"/>
                <a:gd name="T39" fmla="*/ 0 h 96"/>
                <a:gd name="T40" fmla="*/ 47 w 139"/>
                <a:gd name="T41" fmla="*/ 0 h 96"/>
                <a:gd name="T42" fmla="*/ 47 w 139"/>
                <a:gd name="T43" fmla="*/ 0 h 96"/>
                <a:gd name="T44" fmla="*/ 38 w 139"/>
                <a:gd name="T45" fmla="*/ 1 h 96"/>
                <a:gd name="T46" fmla="*/ 29 w 139"/>
                <a:gd name="T47" fmla="*/ 3 h 96"/>
                <a:gd name="T48" fmla="*/ 21 w 139"/>
                <a:gd name="T49" fmla="*/ 8 h 96"/>
                <a:gd name="T50" fmla="*/ 14 w 139"/>
                <a:gd name="T51" fmla="*/ 14 h 96"/>
                <a:gd name="T52" fmla="*/ 8 w 139"/>
                <a:gd name="T53" fmla="*/ 21 h 96"/>
                <a:gd name="T54" fmla="*/ 3 w 139"/>
                <a:gd name="T55" fmla="*/ 29 h 96"/>
                <a:gd name="T56" fmla="*/ 1 w 139"/>
                <a:gd name="T57" fmla="*/ 38 h 96"/>
                <a:gd name="T58" fmla="*/ 0 w 139"/>
                <a:gd name="T59" fmla="*/ 47 h 96"/>
                <a:gd name="T60" fmla="*/ 0 w 139"/>
                <a:gd name="T61" fmla="*/ 47 h 96"/>
                <a:gd name="T62" fmla="*/ 1 w 139"/>
                <a:gd name="T63" fmla="*/ 57 h 96"/>
                <a:gd name="T64" fmla="*/ 3 w 139"/>
                <a:gd name="T65" fmla="*/ 67 h 96"/>
                <a:gd name="T66" fmla="*/ 8 w 139"/>
                <a:gd name="T67" fmla="*/ 75 h 96"/>
                <a:gd name="T68" fmla="*/ 14 w 139"/>
                <a:gd name="T69" fmla="*/ 82 h 96"/>
                <a:gd name="T70" fmla="*/ 21 w 139"/>
                <a:gd name="T71" fmla="*/ 88 h 96"/>
                <a:gd name="T72" fmla="*/ 29 w 139"/>
                <a:gd name="T73" fmla="*/ 92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1" y="96"/>
                  </a:lnTo>
                  <a:lnTo>
                    <a:pt x="91" y="96"/>
                  </a:lnTo>
                  <a:lnTo>
                    <a:pt x="101" y="95"/>
                  </a:lnTo>
                  <a:lnTo>
                    <a:pt x="110" y="92"/>
                  </a:lnTo>
                  <a:lnTo>
                    <a:pt x="118" y="88"/>
                  </a:lnTo>
                  <a:lnTo>
                    <a:pt x="125" y="82"/>
                  </a:lnTo>
                  <a:lnTo>
                    <a:pt x="131" y="75"/>
                  </a:lnTo>
                  <a:lnTo>
                    <a:pt x="135" y="67"/>
                  </a:lnTo>
                  <a:lnTo>
                    <a:pt x="138" y="57"/>
                  </a:lnTo>
                  <a:lnTo>
                    <a:pt x="139" y="47"/>
                  </a:lnTo>
                  <a:lnTo>
                    <a:pt x="139" y="47"/>
                  </a:lnTo>
                  <a:lnTo>
                    <a:pt x="138" y="38"/>
                  </a:lnTo>
                  <a:lnTo>
                    <a:pt x="135" y="29"/>
                  </a:lnTo>
                  <a:lnTo>
                    <a:pt x="131" y="21"/>
                  </a:lnTo>
                  <a:lnTo>
                    <a:pt x="125" y="14"/>
                  </a:lnTo>
                  <a:lnTo>
                    <a:pt x="118" y="8"/>
                  </a:lnTo>
                  <a:lnTo>
                    <a:pt x="110" y="3"/>
                  </a:lnTo>
                  <a:lnTo>
                    <a:pt x="101" y="1"/>
                  </a:lnTo>
                  <a:lnTo>
                    <a:pt x="91" y="0"/>
                  </a:lnTo>
                  <a:lnTo>
                    <a:pt x="47" y="0"/>
                  </a:lnTo>
                  <a:lnTo>
                    <a:pt x="47" y="0"/>
                  </a:lnTo>
                  <a:lnTo>
                    <a:pt x="38" y="1"/>
                  </a:lnTo>
                  <a:lnTo>
                    <a:pt x="29" y="3"/>
                  </a:lnTo>
                  <a:lnTo>
                    <a:pt x="21" y="8"/>
                  </a:lnTo>
                  <a:lnTo>
                    <a:pt x="14" y="14"/>
                  </a:lnTo>
                  <a:lnTo>
                    <a:pt x="8" y="21"/>
                  </a:lnTo>
                  <a:lnTo>
                    <a:pt x="3" y="29"/>
                  </a:lnTo>
                  <a:lnTo>
                    <a:pt x="1" y="38"/>
                  </a:lnTo>
                  <a:lnTo>
                    <a:pt x="0" y="47"/>
                  </a:lnTo>
                  <a:lnTo>
                    <a:pt x="0" y="47"/>
                  </a:lnTo>
                  <a:lnTo>
                    <a:pt x="1" y="57"/>
                  </a:lnTo>
                  <a:lnTo>
                    <a:pt x="3" y="67"/>
                  </a:lnTo>
                  <a:lnTo>
                    <a:pt x="8" y="75"/>
                  </a:lnTo>
                  <a:lnTo>
                    <a:pt x="14" y="82"/>
                  </a:lnTo>
                  <a:lnTo>
                    <a:pt x="21" y="88"/>
                  </a:lnTo>
                  <a:lnTo>
                    <a:pt x="29" y="92"/>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8" name="Freeform 98"/>
            <p:cNvSpPr>
              <a:spLocks/>
            </p:cNvSpPr>
            <p:nvPr/>
          </p:nvSpPr>
          <p:spPr bwMode="auto">
            <a:xfrm>
              <a:off x="5507038" y="2586038"/>
              <a:ext cx="17463" cy="11112"/>
            </a:xfrm>
            <a:custGeom>
              <a:avLst/>
              <a:gdLst>
                <a:gd name="T0" fmla="*/ 48 w 138"/>
                <a:gd name="T1" fmla="*/ 95 h 95"/>
                <a:gd name="T2" fmla="*/ 91 w 138"/>
                <a:gd name="T3" fmla="*/ 95 h 95"/>
                <a:gd name="T4" fmla="*/ 91 w 138"/>
                <a:gd name="T5" fmla="*/ 95 h 95"/>
                <a:gd name="T6" fmla="*/ 101 w 138"/>
                <a:gd name="T7" fmla="*/ 94 h 95"/>
                <a:gd name="T8" fmla="*/ 109 w 138"/>
                <a:gd name="T9" fmla="*/ 92 h 95"/>
                <a:gd name="T10" fmla="*/ 118 w 138"/>
                <a:gd name="T11" fmla="*/ 87 h 95"/>
                <a:gd name="T12" fmla="*/ 125 w 138"/>
                <a:gd name="T13" fmla="*/ 81 h 95"/>
                <a:gd name="T14" fmla="*/ 130 w 138"/>
                <a:gd name="T15" fmla="*/ 74 h 95"/>
                <a:gd name="T16" fmla="*/ 135 w 138"/>
                <a:gd name="T17" fmla="*/ 66 h 95"/>
                <a:gd name="T18" fmla="*/ 138 w 138"/>
                <a:gd name="T19" fmla="*/ 57 h 95"/>
                <a:gd name="T20" fmla="*/ 138 w 138"/>
                <a:gd name="T21" fmla="*/ 48 h 95"/>
                <a:gd name="T22" fmla="*/ 138 w 138"/>
                <a:gd name="T23" fmla="*/ 48 h 95"/>
                <a:gd name="T24" fmla="*/ 138 w 138"/>
                <a:gd name="T25" fmla="*/ 38 h 95"/>
                <a:gd name="T26" fmla="*/ 135 w 138"/>
                <a:gd name="T27" fmla="*/ 29 h 95"/>
                <a:gd name="T28" fmla="*/ 130 w 138"/>
                <a:gd name="T29" fmla="*/ 21 h 95"/>
                <a:gd name="T30" fmla="*/ 125 w 138"/>
                <a:gd name="T31" fmla="*/ 14 h 95"/>
                <a:gd name="T32" fmla="*/ 118 w 138"/>
                <a:gd name="T33" fmla="*/ 8 h 95"/>
                <a:gd name="T34" fmla="*/ 109 w 138"/>
                <a:gd name="T35" fmla="*/ 4 h 95"/>
                <a:gd name="T36" fmla="*/ 101 w 138"/>
                <a:gd name="T37" fmla="*/ 1 h 95"/>
                <a:gd name="T38" fmla="*/ 91 w 138"/>
                <a:gd name="T39" fmla="*/ 0 h 95"/>
                <a:gd name="T40" fmla="*/ 48 w 138"/>
                <a:gd name="T41" fmla="*/ 0 h 95"/>
                <a:gd name="T42" fmla="*/ 48 w 138"/>
                <a:gd name="T43" fmla="*/ 0 h 95"/>
                <a:gd name="T44" fmla="*/ 38 w 138"/>
                <a:gd name="T45" fmla="*/ 1 h 95"/>
                <a:gd name="T46" fmla="*/ 29 w 138"/>
                <a:gd name="T47" fmla="*/ 4 h 95"/>
                <a:gd name="T48" fmla="*/ 21 w 138"/>
                <a:gd name="T49" fmla="*/ 8 h 95"/>
                <a:gd name="T50" fmla="*/ 14 w 138"/>
                <a:gd name="T51" fmla="*/ 14 h 95"/>
                <a:gd name="T52" fmla="*/ 8 w 138"/>
                <a:gd name="T53" fmla="*/ 21 h 95"/>
                <a:gd name="T54" fmla="*/ 4 w 138"/>
                <a:gd name="T55" fmla="*/ 29 h 95"/>
                <a:gd name="T56" fmla="*/ 1 w 138"/>
                <a:gd name="T57" fmla="*/ 38 h 95"/>
                <a:gd name="T58" fmla="*/ 0 w 138"/>
                <a:gd name="T59" fmla="*/ 48 h 95"/>
                <a:gd name="T60" fmla="*/ 0 w 138"/>
                <a:gd name="T61" fmla="*/ 48 h 95"/>
                <a:gd name="T62" fmla="*/ 1 w 138"/>
                <a:gd name="T63" fmla="*/ 57 h 95"/>
                <a:gd name="T64" fmla="*/ 4 w 138"/>
                <a:gd name="T65" fmla="*/ 66 h 95"/>
                <a:gd name="T66" fmla="*/ 8 w 138"/>
                <a:gd name="T67" fmla="*/ 74 h 95"/>
                <a:gd name="T68" fmla="*/ 14 w 138"/>
                <a:gd name="T69" fmla="*/ 81 h 95"/>
                <a:gd name="T70" fmla="*/ 21 w 138"/>
                <a:gd name="T71" fmla="*/ 87 h 95"/>
                <a:gd name="T72" fmla="*/ 29 w 138"/>
                <a:gd name="T73" fmla="*/ 92 h 95"/>
                <a:gd name="T74" fmla="*/ 38 w 138"/>
                <a:gd name="T75" fmla="*/ 94 h 95"/>
                <a:gd name="T76" fmla="*/ 48 w 138"/>
                <a:gd name="T77" fmla="*/ 95 h 95"/>
                <a:gd name="T78" fmla="*/ 48 w 138"/>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48" y="95"/>
                  </a:moveTo>
                  <a:lnTo>
                    <a:pt x="91" y="95"/>
                  </a:lnTo>
                  <a:lnTo>
                    <a:pt x="91" y="95"/>
                  </a:lnTo>
                  <a:lnTo>
                    <a:pt x="101" y="94"/>
                  </a:lnTo>
                  <a:lnTo>
                    <a:pt x="109" y="92"/>
                  </a:lnTo>
                  <a:lnTo>
                    <a:pt x="118" y="87"/>
                  </a:lnTo>
                  <a:lnTo>
                    <a:pt x="125" y="81"/>
                  </a:lnTo>
                  <a:lnTo>
                    <a:pt x="130" y="74"/>
                  </a:lnTo>
                  <a:lnTo>
                    <a:pt x="135" y="66"/>
                  </a:lnTo>
                  <a:lnTo>
                    <a:pt x="138" y="57"/>
                  </a:lnTo>
                  <a:lnTo>
                    <a:pt x="138" y="48"/>
                  </a:lnTo>
                  <a:lnTo>
                    <a:pt x="138" y="48"/>
                  </a:lnTo>
                  <a:lnTo>
                    <a:pt x="138" y="38"/>
                  </a:lnTo>
                  <a:lnTo>
                    <a:pt x="135" y="29"/>
                  </a:lnTo>
                  <a:lnTo>
                    <a:pt x="130" y="21"/>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1"/>
                  </a:lnTo>
                  <a:lnTo>
                    <a:pt x="21" y="87"/>
                  </a:lnTo>
                  <a:lnTo>
                    <a:pt x="29" y="92"/>
                  </a:lnTo>
                  <a:lnTo>
                    <a:pt x="38" y="94"/>
                  </a:lnTo>
                  <a:lnTo>
                    <a:pt x="48" y="95"/>
                  </a:lnTo>
                  <a:lnTo>
                    <a:pt x="4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99" name="Freeform 99"/>
            <p:cNvSpPr>
              <a:spLocks/>
            </p:cNvSpPr>
            <p:nvPr/>
          </p:nvSpPr>
          <p:spPr bwMode="auto">
            <a:xfrm>
              <a:off x="5556250" y="2525713"/>
              <a:ext cx="33338" cy="71437"/>
            </a:xfrm>
            <a:custGeom>
              <a:avLst/>
              <a:gdLst>
                <a:gd name="T0" fmla="*/ 118 w 278"/>
                <a:gd name="T1" fmla="*/ 485 h 580"/>
                <a:gd name="T2" fmla="*/ 103 w 278"/>
                <a:gd name="T3" fmla="*/ 488 h 580"/>
                <a:gd name="T4" fmla="*/ 90 w 278"/>
                <a:gd name="T5" fmla="*/ 494 h 580"/>
                <a:gd name="T6" fmla="*/ 79 w 278"/>
                <a:gd name="T7" fmla="*/ 505 h 580"/>
                <a:gd name="T8" fmla="*/ 73 w 278"/>
                <a:gd name="T9" fmla="*/ 518 h 580"/>
                <a:gd name="T10" fmla="*/ 36 w 278"/>
                <a:gd name="T11" fmla="*/ 525 h 580"/>
                <a:gd name="T12" fmla="*/ 0 w 278"/>
                <a:gd name="T13" fmla="*/ 533 h 580"/>
                <a:gd name="T14" fmla="*/ 73 w 278"/>
                <a:gd name="T15" fmla="*/ 549 h 580"/>
                <a:gd name="T16" fmla="*/ 76 w 278"/>
                <a:gd name="T17" fmla="*/ 555 h 580"/>
                <a:gd name="T18" fmla="*/ 84 w 278"/>
                <a:gd name="T19" fmla="*/ 567 h 580"/>
                <a:gd name="T20" fmla="*/ 96 w 278"/>
                <a:gd name="T21" fmla="*/ 575 h 580"/>
                <a:gd name="T22" fmla="*/ 110 w 278"/>
                <a:gd name="T23" fmla="*/ 580 h 580"/>
                <a:gd name="T24" fmla="*/ 161 w 278"/>
                <a:gd name="T25" fmla="*/ 580 h 580"/>
                <a:gd name="T26" fmla="*/ 171 w 278"/>
                <a:gd name="T27" fmla="*/ 579 h 580"/>
                <a:gd name="T28" fmla="*/ 188 w 278"/>
                <a:gd name="T29" fmla="*/ 572 h 580"/>
                <a:gd name="T30" fmla="*/ 196 w 278"/>
                <a:gd name="T31" fmla="*/ 566 h 580"/>
                <a:gd name="T32" fmla="*/ 230 w 278"/>
                <a:gd name="T33" fmla="*/ 569 h 580"/>
                <a:gd name="T34" fmla="*/ 243 w 278"/>
                <a:gd name="T35" fmla="*/ 568 h 580"/>
                <a:gd name="T36" fmla="*/ 254 w 278"/>
                <a:gd name="T37" fmla="*/ 562 h 580"/>
                <a:gd name="T38" fmla="*/ 262 w 278"/>
                <a:gd name="T39" fmla="*/ 553 h 580"/>
                <a:gd name="T40" fmla="*/ 266 w 278"/>
                <a:gd name="T41" fmla="*/ 540 h 580"/>
                <a:gd name="T42" fmla="*/ 266 w 278"/>
                <a:gd name="T43" fmla="*/ 533 h 580"/>
                <a:gd name="T44" fmla="*/ 271 w 278"/>
                <a:gd name="T45" fmla="*/ 472 h 580"/>
                <a:gd name="T46" fmla="*/ 275 w 278"/>
                <a:gd name="T47" fmla="*/ 412 h 580"/>
                <a:gd name="T48" fmla="*/ 278 w 278"/>
                <a:gd name="T49" fmla="*/ 290 h 580"/>
                <a:gd name="T50" fmla="*/ 277 w 278"/>
                <a:gd name="T51" fmla="*/ 230 h 580"/>
                <a:gd name="T52" fmla="*/ 275 w 278"/>
                <a:gd name="T53" fmla="*/ 169 h 580"/>
                <a:gd name="T54" fmla="*/ 269 w 278"/>
                <a:gd name="T55" fmla="*/ 78 h 580"/>
                <a:gd name="T56" fmla="*/ 266 w 278"/>
                <a:gd name="T57" fmla="*/ 40 h 580"/>
                <a:gd name="T58" fmla="*/ 264 w 278"/>
                <a:gd name="T59" fmla="*/ 34 h 580"/>
                <a:gd name="T60" fmla="*/ 258 w 278"/>
                <a:gd name="T61" fmla="*/ 23 h 580"/>
                <a:gd name="T62" fmla="*/ 249 w 278"/>
                <a:gd name="T63" fmla="*/ 15 h 580"/>
                <a:gd name="T64" fmla="*/ 237 w 278"/>
                <a:gd name="T65" fmla="*/ 11 h 580"/>
                <a:gd name="T66" fmla="*/ 230 w 278"/>
                <a:gd name="T67" fmla="*/ 11 h 580"/>
                <a:gd name="T68" fmla="*/ 196 w 278"/>
                <a:gd name="T69" fmla="*/ 14 h 580"/>
                <a:gd name="T70" fmla="*/ 180 w 278"/>
                <a:gd name="T71" fmla="*/ 4 h 580"/>
                <a:gd name="T72" fmla="*/ 161 w 278"/>
                <a:gd name="T73" fmla="*/ 0 h 580"/>
                <a:gd name="T74" fmla="*/ 118 w 278"/>
                <a:gd name="T75" fmla="*/ 0 h 580"/>
                <a:gd name="T76" fmla="*/ 103 w 278"/>
                <a:gd name="T77" fmla="*/ 2 h 580"/>
                <a:gd name="T78" fmla="*/ 90 w 278"/>
                <a:gd name="T79" fmla="*/ 9 h 580"/>
                <a:gd name="T80" fmla="*/ 79 w 278"/>
                <a:gd name="T81" fmla="*/ 19 h 580"/>
                <a:gd name="T82" fmla="*/ 73 w 278"/>
                <a:gd name="T83" fmla="*/ 32 h 580"/>
                <a:gd name="T84" fmla="*/ 36 w 278"/>
                <a:gd name="T85" fmla="*/ 39 h 580"/>
                <a:gd name="T86" fmla="*/ 0 w 278"/>
                <a:gd name="T87" fmla="*/ 48 h 580"/>
                <a:gd name="T88" fmla="*/ 73 w 278"/>
                <a:gd name="T89" fmla="*/ 63 h 580"/>
                <a:gd name="T90" fmla="*/ 76 w 278"/>
                <a:gd name="T91" fmla="*/ 70 h 580"/>
                <a:gd name="T92" fmla="*/ 84 w 278"/>
                <a:gd name="T93" fmla="*/ 81 h 580"/>
                <a:gd name="T94" fmla="*/ 96 w 278"/>
                <a:gd name="T95" fmla="*/ 90 h 580"/>
                <a:gd name="T96" fmla="*/ 110 w 278"/>
                <a:gd name="T97" fmla="*/ 94 h 580"/>
                <a:gd name="T98" fmla="*/ 161 w 278"/>
                <a:gd name="T99" fmla="*/ 95 h 580"/>
                <a:gd name="T100" fmla="*/ 169 w 278"/>
                <a:gd name="T101" fmla="*/ 94 h 580"/>
                <a:gd name="T102" fmla="*/ 183 w 278"/>
                <a:gd name="T103" fmla="*/ 90 h 580"/>
                <a:gd name="T104" fmla="*/ 189 w 278"/>
                <a:gd name="T105" fmla="*/ 86 h 580"/>
                <a:gd name="T106" fmla="*/ 184 w 278"/>
                <a:gd name="T107" fmla="*/ 169 h 580"/>
                <a:gd name="T108" fmla="*/ 182 w 278"/>
                <a:gd name="T109" fmla="*/ 290 h 580"/>
                <a:gd name="T110" fmla="*/ 183 w 278"/>
                <a:gd name="T111" fmla="*/ 350 h 580"/>
                <a:gd name="T112" fmla="*/ 184 w 278"/>
                <a:gd name="T113" fmla="*/ 412 h 580"/>
                <a:gd name="T114" fmla="*/ 189 w 278"/>
                <a:gd name="T115" fmla="*/ 495 h 580"/>
                <a:gd name="T116" fmla="*/ 176 w 278"/>
                <a:gd name="T117" fmla="*/ 488 h 580"/>
                <a:gd name="T118" fmla="*/ 161 w 278"/>
                <a:gd name="T119" fmla="*/ 48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580">
                  <a:moveTo>
                    <a:pt x="118" y="485"/>
                  </a:moveTo>
                  <a:lnTo>
                    <a:pt x="118" y="485"/>
                  </a:lnTo>
                  <a:lnTo>
                    <a:pt x="110" y="486"/>
                  </a:lnTo>
                  <a:lnTo>
                    <a:pt x="103" y="488"/>
                  </a:lnTo>
                  <a:lnTo>
                    <a:pt x="96" y="490"/>
                  </a:lnTo>
                  <a:lnTo>
                    <a:pt x="90" y="494"/>
                  </a:lnTo>
                  <a:lnTo>
                    <a:pt x="84" y="499"/>
                  </a:lnTo>
                  <a:lnTo>
                    <a:pt x="79" y="505"/>
                  </a:lnTo>
                  <a:lnTo>
                    <a:pt x="75" y="511"/>
                  </a:lnTo>
                  <a:lnTo>
                    <a:pt x="73" y="518"/>
                  </a:lnTo>
                  <a:lnTo>
                    <a:pt x="73" y="518"/>
                  </a:lnTo>
                  <a:lnTo>
                    <a:pt x="36" y="525"/>
                  </a:lnTo>
                  <a:lnTo>
                    <a:pt x="0" y="533"/>
                  </a:lnTo>
                  <a:lnTo>
                    <a:pt x="0" y="533"/>
                  </a:lnTo>
                  <a:lnTo>
                    <a:pt x="36" y="541"/>
                  </a:lnTo>
                  <a:lnTo>
                    <a:pt x="73" y="549"/>
                  </a:lnTo>
                  <a:lnTo>
                    <a:pt x="73" y="549"/>
                  </a:lnTo>
                  <a:lnTo>
                    <a:pt x="76" y="555"/>
                  </a:lnTo>
                  <a:lnTo>
                    <a:pt x="80" y="561"/>
                  </a:lnTo>
                  <a:lnTo>
                    <a:pt x="84" y="567"/>
                  </a:lnTo>
                  <a:lnTo>
                    <a:pt x="90" y="571"/>
                  </a:lnTo>
                  <a:lnTo>
                    <a:pt x="96" y="575"/>
                  </a:lnTo>
                  <a:lnTo>
                    <a:pt x="103" y="578"/>
                  </a:lnTo>
                  <a:lnTo>
                    <a:pt x="110" y="580"/>
                  </a:lnTo>
                  <a:lnTo>
                    <a:pt x="118" y="580"/>
                  </a:lnTo>
                  <a:lnTo>
                    <a:pt x="161" y="580"/>
                  </a:lnTo>
                  <a:lnTo>
                    <a:pt x="161" y="580"/>
                  </a:lnTo>
                  <a:lnTo>
                    <a:pt x="171" y="579"/>
                  </a:lnTo>
                  <a:lnTo>
                    <a:pt x="180" y="576"/>
                  </a:lnTo>
                  <a:lnTo>
                    <a:pt x="188" y="572"/>
                  </a:lnTo>
                  <a:lnTo>
                    <a:pt x="196" y="566"/>
                  </a:lnTo>
                  <a:lnTo>
                    <a:pt x="196" y="566"/>
                  </a:lnTo>
                  <a:lnTo>
                    <a:pt x="230" y="569"/>
                  </a:lnTo>
                  <a:lnTo>
                    <a:pt x="230" y="569"/>
                  </a:lnTo>
                  <a:lnTo>
                    <a:pt x="237" y="569"/>
                  </a:lnTo>
                  <a:lnTo>
                    <a:pt x="243" y="568"/>
                  </a:lnTo>
                  <a:lnTo>
                    <a:pt x="249" y="566"/>
                  </a:lnTo>
                  <a:lnTo>
                    <a:pt x="254" y="562"/>
                  </a:lnTo>
                  <a:lnTo>
                    <a:pt x="258" y="558"/>
                  </a:lnTo>
                  <a:lnTo>
                    <a:pt x="262" y="553"/>
                  </a:lnTo>
                  <a:lnTo>
                    <a:pt x="264" y="547"/>
                  </a:lnTo>
                  <a:lnTo>
                    <a:pt x="266" y="540"/>
                  </a:lnTo>
                  <a:lnTo>
                    <a:pt x="266" y="533"/>
                  </a:lnTo>
                  <a:lnTo>
                    <a:pt x="266" y="533"/>
                  </a:lnTo>
                  <a:lnTo>
                    <a:pt x="269" y="503"/>
                  </a:lnTo>
                  <a:lnTo>
                    <a:pt x="271" y="472"/>
                  </a:lnTo>
                  <a:lnTo>
                    <a:pt x="275" y="412"/>
                  </a:lnTo>
                  <a:lnTo>
                    <a:pt x="275" y="412"/>
                  </a:lnTo>
                  <a:lnTo>
                    <a:pt x="277" y="350"/>
                  </a:lnTo>
                  <a:lnTo>
                    <a:pt x="278" y="290"/>
                  </a:lnTo>
                  <a:lnTo>
                    <a:pt x="278" y="290"/>
                  </a:lnTo>
                  <a:lnTo>
                    <a:pt x="277" y="230"/>
                  </a:lnTo>
                  <a:lnTo>
                    <a:pt x="275" y="169"/>
                  </a:lnTo>
                  <a:lnTo>
                    <a:pt x="275" y="169"/>
                  </a:lnTo>
                  <a:lnTo>
                    <a:pt x="272" y="109"/>
                  </a:lnTo>
                  <a:lnTo>
                    <a:pt x="269" y="78"/>
                  </a:lnTo>
                  <a:lnTo>
                    <a:pt x="267" y="47"/>
                  </a:lnTo>
                  <a:lnTo>
                    <a:pt x="266" y="40"/>
                  </a:lnTo>
                  <a:lnTo>
                    <a:pt x="266" y="40"/>
                  </a:lnTo>
                  <a:lnTo>
                    <a:pt x="264" y="34"/>
                  </a:lnTo>
                  <a:lnTo>
                    <a:pt x="262" y="28"/>
                  </a:lnTo>
                  <a:lnTo>
                    <a:pt x="258" y="23"/>
                  </a:lnTo>
                  <a:lnTo>
                    <a:pt x="254" y="18"/>
                  </a:lnTo>
                  <a:lnTo>
                    <a:pt x="249" y="15"/>
                  </a:lnTo>
                  <a:lnTo>
                    <a:pt x="243" y="12"/>
                  </a:lnTo>
                  <a:lnTo>
                    <a:pt x="237" y="11"/>
                  </a:lnTo>
                  <a:lnTo>
                    <a:pt x="230" y="11"/>
                  </a:lnTo>
                  <a:lnTo>
                    <a:pt x="230" y="11"/>
                  </a:lnTo>
                  <a:lnTo>
                    <a:pt x="196" y="14"/>
                  </a:lnTo>
                  <a:lnTo>
                    <a:pt x="196" y="14"/>
                  </a:lnTo>
                  <a:lnTo>
                    <a:pt x="188" y="8"/>
                  </a:lnTo>
                  <a:lnTo>
                    <a:pt x="180" y="4"/>
                  </a:lnTo>
                  <a:lnTo>
                    <a:pt x="171" y="1"/>
                  </a:lnTo>
                  <a:lnTo>
                    <a:pt x="161" y="0"/>
                  </a:lnTo>
                  <a:lnTo>
                    <a:pt x="118" y="0"/>
                  </a:lnTo>
                  <a:lnTo>
                    <a:pt x="118" y="0"/>
                  </a:lnTo>
                  <a:lnTo>
                    <a:pt x="110" y="1"/>
                  </a:lnTo>
                  <a:lnTo>
                    <a:pt x="103" y="2"/>
                  </a:lnTo>
                  <a:lnTo>
                    <a:pt x="96" y="5"/>
                  </a:lnTo>
                  <a:lnTo>
                    <a:pt x="90" y="9"/>
                  </a:lnTo>
                  <a:lnTo>
                    <a:pt x="84" y="14"/>
                  </a:lnTo>
                  <a:lnTo>
                    <a:pt x="79" y="19"/>
                  </a:lnTo>
                  <a:lnTo>
                    <a:pt x="76" y="25"/>
                  </a:lnTo>
                  <a:lnTo>
                    <a:pt x="73" y="32"/>
                  </a:lnTo>
                  <a:lnTo>
                    <a:pt x="73" y="32"/>
                  </a:lnTo>
                  <a:lnTo>
                    <a:pt x="36" y="39"/>
                  </a:lnTo>
                  <a:lnTo>
                    <a:pt x="0" y="48"/>
                  </a:lnTo>
                  <a:lnTo>
                    <a:pt x="0" y="48"/>
                  </a:lnTo>
                  <a:lnTo>
                    <a:pt x="36" y="56"/>
                  </a:lnTo>
                  <a:lnTo>
                    <a:pt x="73" y="63"/>
                  </a:lnTo>
                  <a:lnTo>
                    <a:pt x="73" y="63"/>
                  </a:lnTo>
                  <a:lnTo>
                    <a:pt x="76" y="70"/>
                  </a:lnTo>
                  <a:lnTo>
                    <a:pt x="80" y="76"/>
                  </a:lnTo>
                  <a:lnTo>
                    <a:pt x="84" y="81"/>
                  </a:lnTo>
                  <a:lnTo>
                    <a:pt x="90" y="86"/>
                  </a:lnTo>
                  <a:lnTo>
                    <a:pt x="96" y="90"/>
                  </a:lnTo>
                  <a:lnTo>
                    <a:pt x="103" y="93"/>
                  </a:lnTo>
                  <a:lnTo>
                    <a:pt x="110" y="94"/>
                  </a:lnTo>
                  <a:lnTo>
                    <a:pt x="118" y="95"/>
                  </a:lnTo>
                  <a:lnTo>
                    <a:pt x="161" y="95"/>
                  </a:lnTo>
                  <a:lnTo>
                    <a:pt x="161" y="95"/>
                  </a:lnTo>
                  <a:lnTo>
                    <a:pt x="169" y="94"/>
                  </a:lnTo>
                  <a:lnTo>
                    <a:pt x="176" y="93"/>
                  </a:lnTo>
                  <a:lnTo>
                    <a:pt x="183" y="90"/>
                  </a:lnTo>
                  <a:lnTo>
                    <a:pt x="189" y="86"/>
                  </a:lnTo>
                  <a:lnTo>
                    <a:pt x="189" y="86"/>
                  </a:lnTo>
                  <a:lnTo>
                    <a:pt x="184" y="169"/>
                  </a:lnTo>
                  <a:lnTo>
                    <a:pt x="184" y="169"/>
                  </a:lnTo>
                  <a:lnTo>
                    <a:pt x="183" y="230"/>
                  </a:lnTo>
                  <a:lnTo>
                    <a:pt x="182" y="290"/>
                  </a:lnTo>
                  <a:lnTo>
                    <a:pt x="182" y="290"/>
                  </a:lnTo>
                  <a:lnTo>
                    <a:pt x="183" y="350"/>
                  </a:lnTo>
                  <a:lnTo>
                    <a:pt x="184" y="412"/>
                  </a:lnTo>
                  <a:lnTo>
                    <a:pt x="184" y="412"/>
                  </a:lnTo>
                  <a:lnTo>
                    <a:pt x="189" y="495"/>
                  </a:lnTo>
                  <a:lnTo>
                    <a:pt x="189" y="495"/>
                  </a:lnTo>
                  <a:lnTo>
                    <a:pt x="183" y="491"/>
                  </a:lnTo>
                  <a:lnTo>
                    <a:pt x="176" y="488"/>
                  </a:lnTo>
                  <a:lnTo>
                    <a:pt x="169" y="486"/>
                  </a:lnTo>
                  <a:lnTo>
                    <a:pt x="161" y="485"/>
                  </a:lnTo>
                  <a:lnTo>
                    <a:pt x="11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0" name="Freeform 100"/>
            <p:cNvSpPr>
              <a:spLocks/>
            </p:cNvSpPr>
            <p:nvPr/>
          </p:nvSpPr>
          <p:spPr bwMode="auto">
            <a:xfrm>
              <a:off x="5449888" y="2586038"/>
              <a:ext cx="17463" cy="11112"/>
            </a:xfrm>
            <a:custGeom>
              <a:avLst/>
              <a:gdLst>
                <a:gd name="T0" fmla="*/ 49 w 140"/>
                <a:gd name="T1" fmla="*/ 95 h 95"/>
                <a:gd name="T2" fmla="*/ 92 w 140"/>
                <a:gd name="T3" fmla="*/ 95 h 95"/>
                <a:gd name="T4" fmla="*/ 92 w 140"/>
                <a:gd name="T5" fmla="*/ 95 h 95"/>
                <a:gd name="T6" fmla="*/ 102 w 140"/>
                <a:gd name="T7" fmla="*/ 94 h 95"/>
                <a:gd name="T8" fmla="*/ 111 w 140"/>
                <a:gd name="T9" fmla="*/ 92 h 95"/>
                <a:gd name="T10" fmla="*/ 119 w 140"/>
                <a:gd name="T11" fmla="*/ 87 h 95"/>
                <a:gd name="T12" fmla="*/ 126 w 140"/>
                <a:gd name="T13" fmla="*/ 81 h 95"/>
                <a:gd name="T14" fmla="*/ 131 w 140"/>
                <a:gd name="T15" fmla="*/ 74 h 95"/>
                <a:gd name="T16" fmla="*/ 136 w 140"/>
                <a:gd name="T17" fmla="*/ 66 h 95"/>
                <a:gd name="T18" fmla="*/ 139 w 140"/>
                <a:gd name="T19" fmla="*/ 57 h 95"/>
                <a:gd name="T20" fmla="*/ 140 w 140"/>
                <a:gd name="T21" fmla="*/ 48 h 95"/>
                <a:gd name="T22" fmla="*/ 140 w 140"/>
                <a:gd name="T23" fmla="*/ 48 h 95"/>
                <a:gd name="T24" fmla="*/ 139 w 140"/>
                <a:gd name="T25" fmla="*/ 38 h 95"/>
                <a:gd name="T26" fmla="*/ 136 w 140"/>
                <a:gd name="T27" fmla="*/ 29 h 95"/>
                <a:gd name="T28" fmla="*/ 131 w 140"/>
                <a:gd name="T29" fmla="*/ 21 h 95"/>
                <a:gd name="T30" fmla="*/ 126 w 140"/>
                <a:gd name="T31" fmla="*/ 14 h 95"/>
                <a:gd name="T32" fmla="*/ 119 w 140"/>
                <a:gd name="T33" fmla="*/ 8 h 95"/>
                <a:gd name="T34" fmla="*/ 111 w 140"/>
                <a:gd name="T35" fmla="*/ 4 h 95"/>
                <a:gd name="T36" fmla="*/ 102 w 140"/>
                <a:gd name="T37" fmla="*/ 1 h 95"/>
                <a:gd name="T38" fmla="*/ 92 w 140"/>
                <a:gd name="T39" fmla="*/ 0 h 95"/>
                <a:gd name="T40" fmla="*/ 49 w 140"/>
                <a:gd name="T41" fmla="*/ 0 h 95"/>
                <a:gd name="T42" fmla="*/ 49 w 140"/>
                <a:gd name="T43" fmla="*/ 0 h 95"/>
                <a:gd name="T44" fmla="*/ 39 w 140"/>
                <a:gd name="T45" fmla="*/ 1 h 95"/>
                <a:gd name="T46" fmla="*/ 30 w 140"/>
                <a:gd name="T47" fmla="*/ 4 h 95"/>
                <a:gd name="T48" fmla="*/ 22 w 140"/>
                <a:gd name="T49" fmla="*/ 8 h 95"/>
                <a:gd name="T50" fmla="*/ 15 w 140"/>
                <a:gd name="T51" fmla="*/ 14 h 95"/>
                <a:gd name="T52" fmla="*/ 8 w 140"/>
                <a:gd name="T53" fmla="*/ 21 h 95"/>
                <a:gd name="T54" fmla="*/ 4 w 140"/>
                <a:gd name="T55" fmla="*/ 29 h 95"/>
                <a:gd name="T56" fmla="*/ 1 w 140"/>
                <a:gd name="T57" fmla="*/ 38 h 95"/>
                <a:gd name="T58" fmla="*/ 0 w 140"/>
                <a:gd name="T59" fmla="*/ 48 h 95"/>
                <a:gd name="T60" fmla="*/ 0 w 140"/>
                <a:gd name="T61" fmla="*/ 48 h 95"/>
                <a:gd name="T62" fmla="*/ 1 w 140"/>
                <a:gd name="T63" fmla="*/ 57 h 95"/>
                <a:gd name="T64" fmla="*/ 4 w 140"/>
                <a:gd name="T65" fmla="*/ 66 h 95"/>
                <a:gd name="T66" fmla="*/ 8 w 140"/>
                <a:gd name="T67" fmla="*/ 74 h 95"/>
                <a:gd name="T68" fmla="*/ 15 w 140"/>
                <a:gd name="T69" fmla="*/ 81 h 95"/>
                <a:gd name="T70" fmla="*/ 22 w 140"/>
                <a:gd name="T71" fmla="*/ 87 h 95"/>
                <a:gd name="T72" fmla="*/ 30 w 140"/>
                <a:gd name="T73" fmla="*/ 92 h 95"/>
                <a:gd name="T74" fmla="*/ 39 w 140"/>
                <a:gd name="T75" fmla="*/ 94 h 95"/>
                <a:gd name="T76" fmla="*/ 49 w 140"/>
                <a:gd name="T77" fmla="*/ 95 h 95"/>
                <a:gd name="T78" fmla="*/ 49 w 140"/>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49" y="95"/>
                  </a:moveTo>
                  <a:lnTo>
                    <a:pt x="92" y="95"/>
                  </a:lnTo>
                  <a:lnTo>
                    <a:pt x="92" y="95"/>
                  </a:lnTo>
                  <a:lnTo>
                    <a:pt x="102" y="94"/>
                  </a:lnTo>
                  <a:lnTo>
                    <a:pt x="111" y="92"/>
                  </a:lnTo>
                  <a:lnTo>
                    <a:pt x="119" y="87"/>
                  </a:lnTo>
                  <a:lnTo>
                    <a:pt x="126" y="81"/>
                  </a:lnTo>
                  <a:lnTo>
                    <a:pt x="131" y="74"/>
                  </a:lnTo>
                  <a:lnTo>
                    <a:pt x="136" y="66"/>
                  </a:lnTo>
                  <a:lnTo>
                    <a:pt x="139" y="57"/>
                  </a:lnTo>
                  <a:lnTo>
                    <a:pt x="140" y="48"/>
                  </a:lnTo>
                  <a:lnTo>
                    <a:pt x="140" y="48"/>
                  </a:lnTo>
                  <a:lnTo>
                    <a:pt x="139" y="38"/>
                  </a:lnTo>
                  <a:lnTo>
                    <a:pt x="136" y="29"/>
                  </a:lnTo>
                  <a:lnTo>
                    <a:pt x="131" y="21"/>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1"/>
                  </a:lnTo>
                  <a:lnTo>
                    <a:pt x="4" y="29"/>
                  </a:lnTo>
                  <a:lnTo>
                    <a:pt x="1" y="38"/>
                  </a:lnTo>
                  <a:lnTo>
                    <a:pt x="0" y="48"/>
                  </a:lnTo>
                  <a:lnTo>
                    <a:pt x="0" y="48"/>
                  </a:lnTo>
                  <a:lnTo>
                    <a:pt x="1" y="57"/>
                  </a:lnTo>
                  <a:lnTo>
                    <a:pt x="4" y="66"/>
                  </a:lnTo>
                  <a:lnTo>
                    <a:pt x="8" y="74"/>
                  </a:lnTo>
                  <a:lnTo>
                    <a:pt x="15" y="81"/>
                  </a:lnTo>
                  <a:lnTo>
                    <a:pt x="22" y="87"/>
                  </a:lnTo>
                  <a:lnTo>
                    <a:pt x="30" y="92"/>
                  </a:lnTo>
                  <a:lnTo>
                    <a:pt x="39" y="94"/>
                  </a:lnTo>
                  <a:lnTo>
                    <a:pt x="49" y="95"/>
                  </a:lnTo>
                  <a:lnTo>
                    <a:pt x="4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1" name="Freeform 101"/>
            <p:cNvSpPr>
              <a:spLocks/>
            </p:cNvSpPr>
            <p:nvPr/>
          </p:nvSpPr>
          <p:spPr bwMode="auto">
            <a:xfrm>
              <a:off x="5535613" y="2586038"/>
              <a:ext cx="17463" cy="11112"/>
            </a:xfrm>
            <a:custGeom>
              <a:avLst/>
              <a:gdLst>
                <a:gd name="T0" fmla="*/ 47 w 139"/>
                <a:gd name="T1" fmla="*/ 95 h 95"/>
                <a:gd name="T2" fmla="*/ 91 w 139"/>
                <a:gd name="T3" fmla="*/ 95 h 95"/>
                <a:gd name="T4" fmla="*/ 91 w 139"/>
                <a:gd name="T5" fmla="*/ 95 h 95"/>
                <a:gd name="T6" fmla="*/ 101 w 139"/>
                <a:gd name="T7" fmla="*/ 94 h 95"/>
                <a:gd name="T8" fmla="*/ 110 w 139"/>
                <a:gd name="T9" fmla="*/ 92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8 h 95"/>
                <a:gd name="T22" fmla="*/ 139 w 139"/>
                <a:gd name="T23" fmla="*/ 48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1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8 h 95"/>
                <a:gd name="T60" fmla="*/ 0 w 139"/>
                <a:gd name="T61" fmla="*/ 48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2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1" y="95"/>
                  </a:lnTo>
                  <a:lnTo>
                    <a:pt x="91"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1"/>
                  </a:lnTo>
                  <a:lnTo>
                    <a:pt x="21" y="87"/>
                  </a:lnTo>
                  <a:lnTo>
                    <a:pt x="29" y="92"/>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2" name="Freeform 102"/>
            <p:cNvSpPr>
              <a:spLocks/>
            </p:cNvSpPr>
            <p:nvPr/>
          </p:nvSpPr>
          <p:spPr bwMode="auto">
            <a:xfrm>
              <a:off x="5478463" y="2586038"/>
              <a:ext cx="17463" cy="11112"/>
            </a:xfrm>
            <a:custGeom>
              <a:avLst/>
              <a:gdLst>
                <a:gd name="T0" fmla="*/ 47 w 139"/>
                <a:gd name="T1" fmla="*/ 95 h 95"/>
                <a:gd name="T2" fmla="*/ 92 w 139"/>
                <a:gd name="T3" fmla="*/ 95 h 95"/>
                <a:gd name="T4" fmla="*/ 92 w 139"/>
                <a:gd name="T5" fmla="*/ 95 h 95"/>
                <a:gd name="T6" fmla="*/ 101 w 139"/>
                <a:gd name="T7" fmla="*/ 94 h 95"/>
                <a:gd name="T8" fmla="*/ 110 w 139"/>
                <a:gd name="T9" fmla="*/ 92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8 h 95"/>
                <a:gd name="T22" fmla="*/ 139 w 139"/>
                <a:gd name="T23" fmla="*/ 48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2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8 h 95"/>
                <a:gd name="T60" fmla="*/ 0 w 139"/>
                <a:gd name="T61" fmla="*/ 48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2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2" y="95"/>
                  </a:lnTo>
                  <a:lnTo>
                    <a:pt x="92"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1"/>
                  </a:lnTo>
                  <a:lnTo>
                    <a:pt x="21" y="87"/>
                  </a:lnTo>
                  <a:lnTo>
                    <a:pt x="29" y="92"/>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3" name="Freeform 103"/>
            <p:cNvSpPr>
              <a:spLocks/>
            </p:cNvSpPr>
            <p:nvPr/>
          </p:nvSpPr>
          <p:spPr bwMode="auto">
            <a:xfrm>
              <a:off x="5421313" y="2586038"/>
              <a:ext cx="17463" cy="11112"/>
            </a:xfrm>
            <a:custGeom>
              <a:avLst/>
              <a:gdLst>
                <a:gd name="T0" fmla="*/ 91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4 w 139"/>
                <a:gd name="T17" fmla="*/ 29 h 95"/>
                <a:gd name="T18" fmla="*/ 1 w 139"/>
                <a:gd name="T19" fmla="*/ 38 h 95"/>
                <a:gd name="T20" fmla="*/ 0 w 139"/>
                <a:gd name="T21" fmla="*/ 48 h 95"/>
                <a:gd name="T22" fmla="*/ 0 w 139"/>
                <a:gd name="T23" fmla="*/ 48 h 95"/>
                <a:gd name="T24" fmla="*/ 1 w 139"/>
                <a:gd name="T25" fmla="*/ 57 h 95"/>
                <a:gd name="T26" fmla="*/ 4 w 139"/>
                <a:gd name="T27" fmla="*/ 66 h 95"/>
                <a:gd name="T28" fmla="*/ 8 w 139"/>
                <a:gd name="T29" fmla="*/ 74 h 95"/>
                <a:gd name="T30" fmla="*/ 14 w 139"/>
                <a:gd name="T31" fmla="*/ 81 h 95"/>
                <a:gd name="T32" fmla="*/ 21 w 139"/>
                <a:gd name="T33" fmla="*/ 87 h 95"/>
                <a:gd name="T34" fmla="*/ 29 w 139"/>
                <a:gd name="T35" fmla="*/ 92 h 95"/>
                <a:gd name="T36" fmla="*/ 38 w 139"/>
                <a:gd name="T37" fmla="*/ 94 h 95"/>
                <a:gd name="T38" fmla="*/ 47 w 139"/>
                <a:gd name="T39" fmla="*/ 95 h 95"/>
                <a:gd name="T40" fmla="*/ 91 w 139"/>
                <a:gd name="T41" fmla="*/ 95 h 95"/>
                <a:gd name="T42" fmla="*/ 91 w 139"/>
                <a:gd name="T43" fmla="*/ 95 h 95"/>
                <a:gd name="T44" fmla="*/ 101 w 139"/>
                <a:gd name="T45" fmla="*/ 94 h 95"/>
                <a:gd name="T46" fmla="*/ 110 w 139"/>
                <a:gd name="T47" fmla="*/ 92 h 95"/>
                <a:gd name="T48" fmla="*/ 118 w 139"/>
                <a:gd name="T49" fmla="*/ 87 h 95"/>
                <a:gd name="T50" fmla="*/ 125 w 139"/>
                <a:gd name="T51" fmla="*/ 81 h 95"/>
                <a:gd name="T52" fmla="*/ 131 w 139"/>
                <a:gd name="T53" fmla="*/ 74 h 95"/>
                <a:gd name="T54" fmla="*/ 135 w 139"/>
                <a:gd name="T55" fmla="*/ 66 h 95"/>
                <a:gd name="T56" fmla="*/ 138 w 139"/>
                <a:gd name="T57" fmla="*/ 57 h 95"/>
                <a:gd name="T58" fmla="*/ 139 w 139"/>
                <a:gd name="T59" fmla="*/ 48 h 95"/>
                <a:gd name="T60" fmla="*/ 139 w 139"/>
                <a:gd name="T61" fmla="*/ 48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1 w 139"/>
                <a:gd name="T77" fmla="*/ 0 h 95"/>
                <a:gd name="T78" fmla="*/ 91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1" y="0"/>
                  </a:moveTo>
                  <a:lnTo>
                    <a:pt x="47" y="0"/>
                  </a:lnTo>
                  <a:lnTo>
                    <a:pt x="47"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1"/>
                  </a:lnTo>
                  <a:lnTo>
                    <a:pt x="21" y="87"/>
                  </a:lnTo>
                  <a:lnTo>
                    <a:pt x="29" y="92"/>
                  </a:lnTo>
                  <a:lnTo>
                    <a:pt x="38" y="94"/>
                  </a:lnTo>
                  <a:lnTo>
                    <a:pt x="47" y="95"/>
                  </a:lnTo>
                  <a:lnTo>
                    <a:pt x="91" y="95"/>
                  </a:lnTo>
                  <a:lnTo>
                    <a:pt x="91" y="95"/>
                  </a:lnTo>
                  <a:lnTo>
                    <a:pt x="101" y="94"/>
                  </a:lnTo>
                  <a:lnTo>
                    <a:pt x="110" y="92"/>
                  </a:lnTo>
                  <a:lnTo>
                    <a:pt x="118" y="87"/>
                  </a:lnTo>
                  <a:lnTo>
                    <a:pt x="125" y="81"/>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4" name="Freeform 104"/>
            <p:cNvSpPr>
              <a:spLocks/>
            </p:cNvSpPr>
            <p:nvPr/>
          </p:nvSpPr>
          <p:spPr bwMode="auto">
            <a:xfrm>
              <a:off x="5449888" y="3141663"/>
              <a:ext cx="17463" cy="11112"/>
            </a:xfrm>
            <a:custGeom>
              <a:avLst/>
              <a:gdLst>
                <a:gd name="T0" fmla="*/ 92 w 140"/>
                <a:gd name="T1" fmla="*/ 0 h 96"/>
                <a:gd name="T2" fmla="*/ 49 w 140"/>
                <a:gd name="T3" fmla="*/ 0 h 96"/>
                <a:gd name="T4" fmla="*/ 49 w 140"/>
                <a:gd name="T5" fmla="*/ 0 h 96"/>
                <a:gd name="T6" fmla="*/ 39 w 140"/>
                <a:gd name="T7" fmla="*/ 1 h 96"/>
                <a:gd name="T8" fmla="*/ 30 w 140"/>
                <a:gd name="T9" fmla="*/ 4 h 96"/>
                <a:gd name="T10" fmla="*/ 22 w 140"/>
                <a:gd name="T11" fmla="*/ 8 h 96"/>
                <a:gd name="T12" fmla="*/ 15 w 140"/>
                <a:gd name="T13" fmla="*/ 14 h 96"/>
                <a:gd name="T14" fmla="*/ 8 w 140"/>
                <a:gd name="T15" fmla="*/ 21 h 96"/>
                <a:gd name="T16" fmla="*/ 4 w 140"/>
                <a:gd name="T17" fmla="*/ 29 h 96"/>
                <a:gd name="T18" fmla="*/ 1 w 140"/>
                <a:gd name="T19" fmla="*/ 39 h 96"/>
                <a:gd name="T20" fmla="*/ 0 w 140"/>
                <a:gd name="T21" fmla="*/ 49 h 96"/>
                <a:gd name="T22" fmla="*/ 0 w 140"/>
                <a:gd name="T23" fmla="*/ 49 h 96"/>
                <a:gd name="T24" fmla="*/ 1 w 140"/>
                <a:gd name="T25" fmla="*/ 58 h 96"/>
                <a:gd name="T26" fmla="*/ 4 w 140"/>
                <a:gd name="T27" fmla="*/ 67 h 96"/>
                <a:gd name="T28" fmla="*/ 8 w 140"/>
                <a:gd name="T29" fmla="*/ 75 h 96"/>
                <a:gd name="T30" fmla="*/ 15 w 140"/>
                <a:gd name="T31" fmla="*/ 82 h 96"/>
                <a:gd name="T32" fmla="*/ 22 w 140"/>
                <a:gd name="T33" fmla="*/ 88 h 96"/>
                <a:gd name="T34" fmla="*/ 30 w 140"/>
                <a:gd name="T35" fmla="*/ 93 h 96"/>
                <a:gd name="T36" fmla="*/ 39 w 140"/>
                <a:gd name="T37" fmla="*/ 95 h 96"/>
                <a:gd name="T38" fmla="*/ 49 w 140"/>
                <a:gd name="T39" fmla="*/ 96 h 96"/>
                <a:gd name="T40" fmla="*/ 92 w 140"/>
                <a:gd name="T41" fmla="*/ 96 h 96"/>
                <a:gd name="T42" fmla="*/ 92 w 140"/>
                <a:gd name="T43" fmla="*/ 96 h 96"/>
                <a:gd name="T44" fmla="*/ 102 w 140"/>
                <a:gd name="T45" fmla="*/ 95 h 96"/>
                <a:gd name="T46" fmla="*/ 111 w 140"/>
                <a:gd name="T47" fmla="*/ 93 h 96"/>
                <a:gd name="T48" fmla="*/ 119 w 140"/>
                <a:gd name="T49" fmla="*/ 88 h 96"/>
                <a:gd name="T50" fmla="*/ 126 w 140"/>
                <a:gd name="T51" fmla="*/ 82 h 96"/>
                <a:gd name="T52" fmla="*/ 131 w 140"/>
                <a:gd name="T53" fmla="*/ 75 h 96"/>
                <a:gd name="T54" fmla="*/ 136 w 140"/>
                <a:gd name="T55" fmla="*/ 67 h 96"/>
                <a:gd name="T56" fmla="*/ 139 w 140"/>
                <a:gd name="T57" fmla="*/ 58 h 96"/>
                <a:gd name="T58" fmla="*/ 140 w 140"/>
                <a:gd name="T59" fmla="*/ 49 h 96"/>
                <a:gd name="T60" fmla="*/ 140 w 140"/>
                <a:gd name="T61" fmla="*/ 49 h 96"/>
                <a:gd name="T62" fmla="*/ 139 w 140"/>
                <a:gd name="T63" fmla="*/ 39 h 96"/>
                <a:gd name="T64" fmla="*/ 136 w 140"/>
                <a:gd name="T65" fmla="*/ 29 h 96"/>
                <a:gd name="T66" fmla="*/ 131 w 140"/>
                <a:gd name="T67" fmla="*/ 21 h 96"/>
                <a:gd name="T68" fmla="*/ 126 w 140"/>
                <a:gd name="T69" fmla="*/ 14 h 96"/>
                <a:gd name="T70" fmla="*/ 119 w 140"/>
                <a:gd name="T71" fmla="*/ 8 h 96"/>
                <a:gd name="T72" fmla="*/ 111 w 140"/>
                <a:gd name="T73" fmla="*/ 4 h 96"/>
                <a:gd name="T74" fmla="*/ 102 w 140"/>
                <a:gd name="T75" fmla="*/ 1 h 96"/>
                <a:gd name="T76" fmla="*/ 92 w 140"/>
                <a:gd name="T77" fmla="*/ 0 h 96"/>
                <a:gd name="T78" fmla="*/ 92 w 140"/>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92" y="0"/>
                  </a:moveTo>
                  <a:lnTo>
                    <a:pt x="49" y="0"/>
                  </a:lnTo>
                  <a:lnTo>
                    <a:pt x="49" y="0"/>
                  </a:lnTo>
                  <a:lnTo>
                    <a:pt x="39" y="1"/>
                  </a:lnTo>
                  <a:lnTo>
                    <a:pt x="30" y="4"/>
                  </a:lnTo>
                  <a:lnTo>
                    <a:pt x="22" y="8"/>
                  </a:lnTo>
                  <a:lnTo>
                    <a:pt x="15" y="14"/>
                  </a:lnTo>
                  <a:lnTo>
                    <a:pt x="8" y="21"/>
                  </a:lnTo>
                  <a:lnTo>
                    <a:pt x="4" y="29"/>
                  </a:lnTo>
                  <a:lnTo>
                    <a:pt x="1" y="39"/>
                  </a:lnTo>
                  <a:lnTo>
                    <a:pt x="0" y="49"/>
                  </a:lnTo>
                  <a:lnTo>
                    <a:pt x="0" y="49"/>
                  </a:lnTo>
                  <a:lnTo>
                    <a:pt x="1" y="58"/>
                  </a:lnTo>
                  <a:lnTo>
                    <a:pt x="4" y="67"/>
                  </a:lnTo>
                  <a:lnTo>
                    <a:pt x="8" y="75"/>
                  </a:lnTo>
                  <a:lnTo>
                    <a:pt x="15" y="82"/>
                  </a:lnTo>
                  <a:lnTo>
                    <a:pt x="22" y="88"/>
                  </a:lnTo>
                  <a:lnTo>
                    <a:pt x="30" y="93"/>
                  </a:lnTo>
                  <a:lnTo>
                    <a:pt x="39" y="95"/>
                  </a:lnTo>
                  <a:lnTo>
                    <a:pt x="49" y="96"/>
                  </a:lnTo>
                  <a:lnTo>
                    <a:pt x="92" y="96"/>
                  </a:lnTo>
                  <a:lnTo>
                    <a:pt x="92" y="96"/>
                  </a:lnTo>
                  <a:lnTo>
                    <a:pt x="102" y="95"/>
                  </a:lnTo>
                  <a:lnTo>
                    <a:pt x="111" y="93"/>
                  </a:lnTo>
                  <a:lnTo>
                    <a:pt x="119" y="88"/>
                  </a:lnTo>
                  <a:lnTo>
                    <a:pt x="126" y="82"/>
                  </a:lnTo>
                  <a:lnTo>
                    <a:pt x="131" y="75"/>
                  </a:lnTo>
                  <a:lnTo>
                    <a:pt x="136" y="67"/>
                  </a:lnTo>
                  <a:lnTo>
                    <a:pt x="139" y="58"/>
                  </a:lnTo>
                  <a:lnTo>
                    <a:pt x="140" y="49"/>
                  </a:lnTo>
                  <a:lnTo>
                    <a:pt x="140" y="49"/>
                  </a:lnTo>
                  <a:lnTo>
                    <a:pt x="139" y="39"/>
                  </a:lnTo>
                  <a:lnTo>
                    <a:pt x="136" y="29"/>
                  </a:lnTo>
                  <a:lnTo>
                    <a:pt x="131" y="21"/>
                  </a:lnTo>
                  <a:lnTo>
                    <a:pt x="126" y="14"/>
                  </a:lnTo>
                  <a:lnTo>
                    <a:pt x="119" y="8"/>
                  </a:lnTo>
                  <a:lnTo>
                    <a:pt x="111" y="4"/>
                  </a:lnTo>
                  <a:lnTo>
                    <a:pt x="102"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5" name="Freeform 105"/>
            <p:cNvSpPr>
              <a:spLocks/>
            </p:cNvSpPr>
            <p:nvPr/>
          </p:nvSpPr>
          <p:spPr bwMode="auto">
            <a:xfrm>
              <a:off x="5507038" y="3141663"/>
              <a:ext cx="17463" cy="11112"/>
            </a:xfrm>
            <a:custGeom>
              <a:avLst/>
              <a:gdLst>
                <a:gd name="T0" fmla="*/ 91 w 138"/>
                <a:gd name="T1" fmla="*/ 0 h 96"/>
                <a:gd name="T2" fmla="*/ 48 w 138"/>
                <a:gd name="T3" fmla="*/ 0 h 96"/>
                <a:gd name="T4" fmla="*/ 48 w 138"/>
                <a:gd name="T5" fmla="*/ 0 h 96"/>
                <a:gd name="T6" fmla="*/ 38 w 138"/>
                <a:gd name="T7" fmla="*/ 1 h 96"/>
                <a:gd name="T8" fmla="*/ 29 w 138"/>
                <a:gd name="T9" fmla="*/ 4 h 96"/>
                <a:gd name="T10" fmla="*/ 21 w 138"/>
                <a:gd name="T11" fmla="*/ 8 h 96"/>
                <a:gd name="T12" fmla="*/ 14 w 138"/>
                <a:gd name="T13" fmla="*/ 14 h 96"/>
                <a:gd name="T14" fmla="*/ 8 w 138"/>
                <a:gd name="T15" fmla="*/ 21 h 96"/>
                <a:gd name="T16" fmla="*/ 4 w 138"/>
                <a:gd name="T17" fmla="*/ 29 h 96"/>
                <a:gd name="T18" fmla="*/ 1 w 138"/>
                <a:gd name="T19" fmla="*/ 39 h 96"/>
                <a:gd name="T20" fmla="*/ 0 w 138"/>
                <a:gd name="T21" fmla="*/ 49 h 96"/>
                <a:gd name="T22" fmla="*/ 0 w 138"/>
                <a:gd name="T23" fmla="*/ 49 h 96"/>
                <a:gd name="T24" fmla="*/ 1 w 138"/>
                <a:gd name="T25" fmla="*/ 58 h 96"/>
                <a:gd name="T26" fmla="*/ 4 w 138"/>
                <a:gd name="T27" fmla="*/ 67 h 96"/>
                <a:gd name="T28" fmla="*/ 8 w 138"/>
                <a:gd name="T29" fmla="*/ 75 h 96"/>
                <a:gd name="T30" fmla="*/ 14 w 138"/>
                <a:gd name="T31" fmla="*/ 82 h 96"/>
                <a:gd name="T32" fmla="*/ 21 w 138"/>
                <a:gd name="T33" fmla="*/ 88 h 96"/>
                <a:gd name="T34" fmla="*/ 29 w 138"/>
                <a:gd name="T35" fmla="*/ 93 h 96"/>
                <a:gd name="T36" fmla="*/ 38 w 138"/>
                <a:gd name="T37" fmla="*/ 95 h 96"/>
                <a:gd name="T38" fmla="*/ 48 w 138"/>
                <a:gd name="T39" fmla="*/ 96 h 96"/>
                <a:gd name="T40" fmla="*/ 91 w 138"/>
                <a:gd name="T41" fmla="*/ 96 h 96"/>
                <a:gd name="T42" fmla="*/ 91 w 138"/>
                <a:gd name="T43" fmla="*/ 96 h 96"/>
                <a:gd name="T44" fmla="*/ 101 w 138"/>
                <a:gd name="T45" fmla="*/ 95 h 96"/>
                <a:gd name="T46" fmla="*/ 109 w 138"/>
                <a:gd name="T47" fmla="*/ 93 h 96"/>
                <a:gd name="T48" fmla="*/ 118 w 138"/>
                <a:gd name="T49" fmla="*/ 88 h 96"/>
                <a:gd name="T50" fmla="*/ 125 w 138"/>
                <a:gd name="T51" fmla="*/ 82 h 96"/>
                <a:gd name="T52" fmla="*/ 130 w 138"/>
                <a:gd name="T53" fmla="*/ 75 h 96"/>
                <a:gd name="T54" fmla="*/ 135 w 138"/>
                <a:gd name="T55" fmla="*/ 67 h 96"/>
                <a:gd name="T56" fmla="*/ 138 w 138"/>
                <a:gd name="T57" fmla="*/ 58 h 96"/>
                <a:gd name="T58" fmla="*/ 138 w 138"/>
                <a:gd name="T59" fmla="*/ 49 h 96"/>
                <a:gd name="T60" fmla="*/ 138 w 138"/>
                <a:gd name="T61" fmla="*/ 49 h 96"/>
                <a:gd name="T62" fmla="*/ 138 w 138"/>
                <a:gd name="T63" fmla="*/ 39 h 96"/>
                <a:gd name="T64" fmla="*/ 135 w 138"/>
                <a:gd name="T65" fmla="*/ 29 h 96"/>
                <a:gd name="T66" fmla="*/ 130 w 138"/>
                <a:gd name="T67" fmla="*/ 21 h 96"/>
                <a:gd name="T68" fmla="*/ 125 w 138"/>
                <a:gd name="T69" fmla="*/ 14 h 96"/>
                <a:gd name="T70" fmla="*/ 118 w 138"/>
                <a:gd name="T71" fmla="*/ 8 h 96"/>
                <a:gd name="T72" fmla="*/ 109 w 138"/>
                <a:gd name="T73" fmla="*/ 4 h 96"/>
                <a:gd name="T74" fmla="*/ 101 w 138"/>
                <a:gd name="T75" fmla="*/ 1 h 96"/>
                <a:gd name="T76" fmla="*/ 91 w 138"/>
                <a:gd name="T77" fmla="*/ 0 h 96"/>
                <a:gd name="T78" fmla="*/ 91 w 138"/>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91" y="0"/>
                  </a:moveTo>
                  <a:lnTo>
                    <a:pt x="48" y="0"/>
                  </a:lnTo>
                  <a:lnTo>
                    <a:pt x="48" y="0"/>
                  </a:lnTo>
                  <a:lnTo>
                    <a:pt x="38" y="1"/>
                  </a:lnTo>
                  <a:lnTo>
                    <a:pt x="29" y="4"/>
                  </a:lnTo>
                  <a:lnTo>
                    <a:pt x="21" y="8"/>
                  </a:lnTo>
                  <a:lnTo>
                    <a:pt x="14" y="14"/>
                  </a:lnTo>
                  <a:lnTo>
                    <a:pt x="8" y="21"/>
                  </a:lnTo>
                  <a:lnTo>
                    <a:pt x="4" y="29"/>
                  </a:lnTo>
                  <a:lnTo>
                    <a:pt x="1" y="39"/>
                  </a:lnTo>
                  <a:lnTo>
                    <a:pt x="0" y="49"/>
                  </a:lnTo>
                  <a:lnTo>
                    <a:pt x="0" y="49"/>
                  </a:lnTo>
                  <a:lnTo>
                    <a:pt x="1" y="58"/>
                  </a:lnTo>
                  <a:lnTo>
                    <a:pt x="4" y="67"/>
                  </a:lnTo>
                  <a:lnTo>
                    <a:pt x="8" y="75"/>
                  </a:lnTo>
                  <a:lnTo>
                    <a:pt x="14" y="82"/>
                  </a:lnTo>
                  <a:lnTo>
                    <a:pt x="21" y="88"/>
                  </a:lnTo>
                  <a:lnTo>
                    <a:pt x="29" y="93"/>
                  </a:lnTo>
                  <a:lnTo>
                    <a:pt x="38" y="95"/>
                  </a:lnTo>
                  <a:lnTo>
                    <a:pt x="48" y="96"/>
                  </a:lnTo>
                  <a:lnTo>
                    <a:pt x="91" y="96"/>
                  </a:lnTo>
                  <a:lnTo>
                    <a:pt x="91" y="96"/>
                  </a:lnTo>
                  <a:lnTo>
                    <a:pt x="101" y="95"/>
                  </a:lnTo>
                  <a:lnTo>
                    <a:pt x="109" y="93"/>
                  </a:lnTo>
                  <a:lnTo>
                    <a:pt x="118" y="88"/>
                  </a:lnTo>
                  <a:lnTo>
                    <a:pt x="125" y="82"/>
                  </a:lnTo>
                  <a:lnTo>
                    <a:pt x="130" y="75"/>
                  </a:lnTo>
                  <a:lnTo>
                    <a:pt x="135" y="67"/>
                  </a:lnTo>
                  <a:lnTo>
                    <a:pt x="138" y="58"/>
                  </a:lnTo>
                  <a:lnTo>
                    <a:pt x="138" y="49"/>
                  </a:lnTo>
                  <a:lnTo>
                    <a:pt x="138" y="49"/>
                  </a:lnTo>
                  <a:lnTo>
                    <a:pt x="138" y="39"/>
                  </a:lnTo>
                  <a:lnTo>
                    <a:pt x="135" y="29"/>
                  </a:lnTo>
                  <a:lnTo>
                    <a:pt x="130" y="21"/>
                  </a:lnTo>
                  <a:lnTo>
                    <a:pt x="125" y="14"/>
                  </a:lnTo>
                  <a:lnTo>
                    <a:pt x="118" y="8"/>
                  </a:lnTo>
                  <a:lnTo>
                    <a:pt x="109"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6" name="Freeform 106"/>
            <p:cNvSpPr>
              <a:spLocks/>
            </p:cNvSpPr>
            <p:nvPr/>
          </p:nvSpPr>
          <p:spPr bwMode="auto">
            <a:xfrm>
              <a:off x="5478463" y="3141663"/>
              <a:ext cx="17463" cy="11112"/>
            </a:xfrm>
            <a:custGeom>
              <a:avLst/>
              <a:gdLst>
                <a:gd name="T0" fmla="*/ 92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3 w 139"/>
                <a:gd name="T17" fmla="*/ 29 h 96"/>
                <a:gd name="T18" fmla="*/ 1 w 139"/>
                <a:gd name="T19" fmla="*/ 39 h 96"/>
                <a:gd name="T20" fmla="*/ 0 w 139"/>
                <a:gd name="T21" fmla="*/ 49 h 96"/>
                <a:gd name="T22" fmla="*/ 0 w 139"/>
                <a:gd name="T23" fmla="*/ 49 h 96"/>
                <a:gd name="T24" fmla="*/ 1 w 139"/>
                <a:gd name="T25" fmla="*/ 58 h 96"/>
                <a:gd name="T26" fmla="*/ 3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2 w 139"/>
                <a:gd name="T41" fmla="*/ 96 h 96"/>
                <a:gd name="T42" fmla="*/ 92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2 w 139"/>
                <a:gd name="T77" fmla="*/ 0 h 96"/>
                <a:gd name="T78" fmla="*/ 92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2" y="0"/>
                  </a:moveTo>
                  <a:lnTo>
                    <a:pt x="47" y="0"/>
                  </a:lnTo>
                  <a:lnTo>
                    <a:pt x="47" y="0"/>
                  </a:lnTo>
                  <a:lnTo>
                    <a:pt x="38" y="1"/>
                  </a:lnTo>
                  <a:lnTo>
                    <a:pt x="29" y="4"/>
                  </a:lnTo>
                  <a:lnTo>
                    <a:pt x="21" y="8"/>
                  </a:lnTo>
                  <a:lnTo>
                    <a:pt x="14" y="14"/>
                  </a:lnTo>
                  <a:lnTo>
                    <a:pt x="8" y="21"/>
                  </a:lnTo>
                  <a:lnTo>
                    <a:pt x="3" y="29"/>
                  </a:lnTo>
                  <a:lnTo>
                    <a:pt x="1" y="39"/>
                  </a:lnTo>
                  <a:lnTo>
                    <a:pt x="0" y="49"/>
                  </a:lnTo>
                  <a:lnTo>
                    <a:pt x="0" y="49"/>
                  </a:lnTo>
                  <a:lnTo>
                    <a:pt x="1" y="58"/>
                  </a:lnTo>
                  <a:lnTo>
                    <a:pt x="3" y="67"/>
                  </a:lnTo>
                  <a:lnTo>
                    <a:pt x="8" y="75"/>
                  </a:lnTo>
                  <a:lnTo>
                    <a:pt x="14" y="82"/>
                  </a:lnTo>
                  <a:lnTo>
                    <a:pt x="21" y="88"/>
                  </a:lnTo>
                  <a:lnTo>
                    <a:pt x="29" y="93"/>
                  </a:lnTo>
                  <a:lnTo>
                    <a:pt x="38" y="95"/>
                  </a:lnTo>
                  <a:lnTo>
                    <a:pt x="47" y="96"/>
                  </a:lnTo>
                  <a:lnTo>
                    <a:pt x="92" y="96"/>
                  </a:lnTo>
                  <a:lnTo>
                    <a:pt x="92"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7" name="Freeform 107"/>
            <p:cNvSpPr>
              <a:spLocks/>
            </p:cNvSpPr>
            <p:nvPr/>
          </p:nvSpPr>
          <p:spPr bwMode="auto">
            <a:xfrm>
              <a:off x="5535613" y="31416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3 w 139"/>
                <a:gd name="T17" fmla="*/ 29 h 96"/>
                <a:gd name="T18" fmla="*/ 1 w 139"/>
                <a:gd name="T19" fmla="*/ 39 h 96"/>
                <a:gd name="T20" fmla="*/ 0 w 139"/>
                <a:gd name="T21" fmla="*/ 49 h 96"/>
                <a:gd name="T22" fmla="*/ 0 w 139"/>
                <a:gd name="T23" fmla="*/ 49 h 96"/>
                <a:gd name="T24" fmla="*/ 1 w 139"/>
                <a:gd name="T25" fmla="*/ 58 h 96"/>
                <a:gd name="T26" fmla="*/ 3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4"/>
                  </a:lnTo>
                  <a:lnTo>
                    <a:pt x="21" y="8"/>
                  </a:lnTo>
                  <a:lnTo>
                    <a:pt x="14" y="14"/>
                  </a:lnTo>
                  <a:lnTo>
                    <a:pt x="8" y="21"/>
                  </a:lnTo>
                  <a:lnTo>
                    <a:pt x="3" y="29"/>
                  </a:lnTo>
                  <a:lnTo>
                    <a:pt x="1" y="39"/>
                  </a:lnTo>
                  <a:lnTo>
                    <a:pt x="0" y="49"/>
                  </a:lnTo>
                  <a:lnTo>
                    <a:pt x="0" y="49"/>
                  </a:lnTo>
                  <a:lnTo>
                    <a:pt x="1" y="58"/>
                  </a:lnTo>
                  <a:lnTo>
                    <a:pt x="3"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8" name="Freeform 108"/>
            <p:cNvSpPr>
              <a:spLocks/>
            </p:cNvSpPr>
            <p:nvPr/>
          </p:nvSpPr>
          <p:spPr bwMode="auto">
            <a:xfrm>
              <a:off x="5349875" y="2468563"/>
              <a:ext cx="60325" cy="684212"/>
            </a:xfrm>
            <a:custGeom>
              <a:avLst/>
              <a:gdLst>
                <a:gd name="T0" fmla="*/ 398 w 489"/>
                <a:gd name="T1" fmla="*/ 5507 h 5603"/>
                <a:gd name="T2" fmla="*/ 371 w 489"/>
                <a:gd name="T3" fmla="*/ 5515 h 5603"/>
                <a:gd name="T4" fmla="*/ 354 w 489"/>
                <a:gd name="T5" fmla="*/ 5535 h 5603"/>
                <a:gd name="T6" fmla="*/ 349 w 489"/>
                <a:gd name="T7" fmla="*/ 5554 h 5603"/>
                <a:gd name="T8" fmla="*/ 95 w 489"/>
                <a:gd name="T9" fmla="*/ 5540 h 5603"/>
                <a:gd name="T10" fmla="*/ 116 w 489"/>
                <a:gd name="T11" fmla="*/ 5037 h 5603"/>
                <a:gd name="T12" fmla="*/ 127 w 489"/>
                <a:gd name="T13" fmla="*/ 4696 h 5603"/>
                <a:gd name="T14" fmla="*/ 149 w 489"/>
                <a:gd name="T15" fmla="*/ 3491 h 5603"/>
                <a:gd name="T16" fmla="*/ 139 w 489"/>
                <a:gd name="T17" fmla="*/ 1426 h 5603"/>
                <a:gd name="T18" fmla="*/ 127 w 489"/>
                <a:gd name="T19" fmla="*/ 909 h 5603"/>
                <a:gd name="T20" fmla="*/ 116 w 489"/>
                <a:gd name="T21" fmla="*/ 569 h 5603"/>
                <a:gd name="T22" fmla="*/ 95 w 489"/>
                <a:gd name="T23" fmla="*/ 66 h 5603"/>
                <a:gd name="T24" fmla="*/ 350 w 489"/>
                <a:gd name="T25" fmla="*/ 51 h 5603"/>
                <a:gd name="T26" fmla="*/ 354 w 489"/>
                <a:gd name="T27" fmla="*/ 69 h 5603"/>
                <a:gd name="T28" fmla="*/ 372 w 489"/>
                <a:gd name="T29" fmla="*/ 88 h 5603"/>
                <a:gd name="T30" fmla="*/ 398 w 489"/>
                <a:gd name="T31" fmla="*/ 96 h 5603"/>
                <a:gd name="T32" fmla="*/ 451 w 489"/>
                <a:gd name="T33" fmla="*/ 95 h 5603"/>
                <a:gd name="T34" fmla="*/ 475 w 489"/>
                <a:gd name="T35" fmla="*/ 82 h 5603"/>
                <a:gd name="T36" fmla="*/ 488 w 489"/>
                <a:gd name="T37" fmla="*/ 57 h 5603"/>
                <a:gd name="T38" fmla="*/ 488 w 489"/>
                <a:gd name="T39" fmla="*/ 38 h 5603"/>
                <a:gd name="T40" fmla="*/ 475 w 489"/>
                <a:gd name="T41" fmla="*/ 14 h 5603"/>
                <a:gd name="T42" fmla="*/ 451 w 489"/>
                <a:gd name="T43" fmla="*/ 1 h 5603"/>
                <a:gd name="T44" fmla="*/ 398 w 489"/>
                <a:gd name="T45" fmla="*/ 0 h 5603"/>
                <a:gd name="T46" fmla="*/ 371 w 489"/>
                <a:gd name="T47" fmla="*/ 8 h 5603"/>
                <a:gd name="T48" fmla="*/ 354 w 489"/>
                <a:gd name="T49" fmla="*/ 28 h 5603"/>
                <a:gd name="T50" fmla="*/ 349 w 489"/>
                <a:gd name="T51" fmla="*/ 45 h 5603"/>
                <a:gd name="T52" fmla="*/ 76 w 489"/>
                <a:gd name="T53" fmla="*/ 31 h 5603"/>
                <a:gd name="T54" fmla="*/ 66 w 489"/>
                <a:gd name="T55" fmla="*/ 33 h 5603"/>
                <a:gd name="T56" fmla="*/ 59 w 489"/>
                <a:gd name="T57" fmla="*/ 40 h 5603"/>
                <a:gd name="T58" fmla="*/ 57 w 489"/>
                <a:gd name="T59" fmla="*/ 49 h 5603"/>
                <a:gd name="T60" fmla="*/ 42 w 489"/>
                <a:gd name="T61" fmla="*/ 393 h 5603"/>
                <a:gd name="T62" fmla="*/ 30 w 489"/>
                <a:gd name="T63" fmla="*/ 738 h 5603"/>
                <a:gd name="T64" fmla="*/ 13 w 489"/>
                <a:gd name="T65" fmla="*/ 1426 h 5603"/>
                <a:gd name="T66" fmla="*/ 3 w 489"/>
                <a:gd name="T67" fmla="*/ 3491 h 5603"/>
                <a:gd name="T68" fmla="*/ 20 w 489"/>
                <a:gd name="T69" fmla="*/ 4524 h 5603"/>
                <a:gd name="T70" fmla="*/ 30 w 489"/>
                <a:gd name="T71" fmla="*/ 4868 h 5603"/>
                <a:gd name="T72" fmla="*/ 49 w 489"/>
                <a:gd name="T73" fmla="*/ 5384 h 5603"/>
                <a:gd name="T74" fmla="*/ 57 w 489"/>
                <a:gd name="T75" fmla="*/ 5559 h 5603"/>
                <a:gd name="T76" fmla="*/ 61 w 489"/>
                <a:gd name="T77" fmla="*/ 5568 h 5603"/>
                <a:gd name="T78" fmla="*/ 69 w 489"/>
                <a:gd name="T79" fmla="*/ 5574 h 5603"/>
                <a:gd name="T80" fmla="*/ 76 w 489"/>
                <a:gd name="T81" fmla="*/ 5575 h 5603"/>
                <a:gd name="T82" fmla="*/ 350 w 489"/>
                <a:gd name="T83" fmla="*/ 5560 h 5603"/>
                <a:gd name="T84" fmla="*/ 359 w 489"/>
                <a:gd name="T85" fmla="*/ 5584 h 5603"/>
                <a:gd name="T86" fmla="*/ 380 w 489"/>
                <a:gd name="T87" fmla="*/ 5600 h 5603"/>
                <a:gd name="T88" fmla="*/ 441 w 489"/>
                <a:gd name="T89" fmla="*/ 5603 h 5603"/>
                <a:gd name="T90" fmla="*/ 460 w 489"/>
                <a:gd name="T91" fmla="*/ 5600 h 5603"/>
                <a:gd name="T92" fmla="*/ 481 w 489"/>
                <a:gd name="T93" fmla="*/ 5582 h 5603"/>
                <a:gd name="T94" fmla="*/ 489 w 489"/>
                <a:gd name="T95" fmla="*/ 5556 h 5603"/>
                <a:gd name="T96" fmla="*/ 485 w 489"/>
                <a:gd name="T97" fmla="*/ 5536 h 5603"/>
                <a:gd name="T98" fmla="*/ 468 w 489"/>
                <a:gd name="T99" fmla="*/ 5515 h 5603"/>
                <a:gd name="T100" fmla="*/ 441 w 489"/>
                <a:gd name="T101" fmla="*/ 5507 h 5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9" h="5603">
                  <a:moveTo>
                    <a:pt x="441" y="5507"/>
                  </a:moveTo>
                  <a:lnTo>
                    <a:pt x="398" y="5507"/>
                  </a:lnTo>
                  <a:lnTo>
                    <a:pt x="398" y="5507"/>
                  </a:lnTo>
                  <a:lnTo>
                    <a:pt x="389" y="5508"/>
                  </a:lnTo>
                  <a:lnTo>
                    <a:pt x="380" y="5511"/>
                  </a:lnTo>
                  <a:lnTo>
                    <a:pt x="371" y="5515"/>
                  </a:lnTo>
                  <a:lnTo>
                    <a:pt x="364" y="5521"/>
                  </a:lnTo>
                  <a:lnTo>
                    <a:pt x="358" y="5527"/>
                  </a:lnTo>
                  <a:lnTo>
                    <a:pt x="354" y="5535"/>
                  </a:lnTo>
                  <a:lnTo>
                    <a:pt x="351" y="5545"/>
                  </a:lnTo>
                  <a:lnTo>
                    <a:pt x="349" y="5554"/>
                  </a:lnTo>
                  <a:lnTo>
                    <a:pt x="349" y="5554"/>
                  </a:lnTo>
                  <a:lnTo>
                    <a:pt x="222" y="5547"/>
                  </a:lnTo>
                  <a:lnTo>
                    <a:pt x="95" y="5540"/>
                  </a:lnTo>
                  <a:lnTo>
                    <a:pt x="95" y="5540"/>
                  </a:lnTo>
                  <a:lnTo>
                    <a:pt x="103" y="5372"/>
                  </a:lnTo>
                  <a:lnTo>
                    <a:pt x="110" y="5204"/>
                  </a:lnTo>
                  <a:lnTo>
                    <a:pt x="116" y="5037"/>
                  </a:lnTo>
                  <a:lnTo>
                    <a:pt x="121" y="4868"/>
                  </a:lnTo>
                  <a:lnTo>
                    <a:pt x="121" y="4868"/>
                  </a:lnTo>
                  <a:lnTo>
                    <a:pt x="127" y="4696"/>
                  </a:lnTo>
                  <a:lnTo>
                    <a:pt x="131" y="4524"/>
                  </a:lnTo>
                  <a:lnTo>
                    <a:pt x="139" y="4180"/>
                  </a:lnTo>
                  <a:lnTo>
                    <a:pt x="149" y="3491"/>
                  </a:lnTo>
                  <a:lnTo>
                    <a:pt x="152" y="2803"/>
                  </a:lnTo>
                  <a:lnTo>
                    <a:pt x="149" y="2115"/>
                  </a:lnTo>
                  <a:lnTo>
                    <a:pt x="139" y="1426"/>
                  </a:lnTo>
                  <a:lnTo>
                    <a:pt x="139" y="1426"/>
                  </a:lnTo>
                  <a:lnTo>
                    <a:pt x="131" y="1081"/>
                  </a:lnTo>
                  <a:lnTo>
                    <a:pt x="127" y="909"/>
                  </a:lnTo>
                  <a:lnTo>
                    <a:pt x="121" y="738"/>
                  </a:lnTo>
                  <a:lnTo>
                    <a:pt x="121" y="738"/>
                  </a:lnTo>
                  <a:lnTo>
                    <a:pt x="116" y="569"/>
                  </a:lnTo>
                  <a:lnTo>
                    <a:pt x="109" y="401"/>
                  </a:lnTo>
                  <a:lnTo>
                    <a:pt x="103" y="234"/>
                  </a:lnTo>
                  <a:lnTo>
                    <a:pt x="95" y="66"/>
                  </a:lnTo>
                  <a:lnTo>
                    <a:pt x="95" y="66"/>
                  </a:lnTo>
                  <a:lnTo>
                    <a:pt x="222" y="59"/>
                  </a:lnTo>
                  <a:lnTo>
                    <a:pt x="350" y="51"/>
                  </a:lnTo>
                  <a:lnTo>
                    <a:pt x="350" y="51"/>
                  </a:lnTo>
                  <a:lnTo>
                    <a:pt x="351" y="60"/>
                  </a:lnTo>
                  <a:lnTo>
                    <a:pt x="354" y="69"/>
                  </a:lnTo>
                  <a:lnTo>
                    <a:pt x="359" y="77"/>
                  </a:lnTo>
                  <a:lnTo>
                    <a:pt x="365" y="83"/>
                  </a:lnTo>
                  <a:lnTo>
                    <a:pt x="372" y="88"/>
                  </a:lnTo>
                  <a:lnTo>
                    <a:pt x="380" y="92"/>
                  </a:lnTo>
                  <a:lnTo>
                    <a:pt x="389" y="95"/>
                  </a:lnTo>
                  <a:lnTo>
                    <a:pt x="398" y="96"/>
                  </a:lnTo>
                  <a:lnTo>
                    <a:pt x="441" y="96"/>
                  </a:lnTo>
                  <a:lnTo>
                    <a:pt x="441" y="96"/>
                  </a:lnTo>
                  <a:lnTo>
                    <a:pt x="451" y="95"/>
                  </a:lnTo>
                  <a:lnTo>
                    <a:pt x="460" y="92"/>
                  </a:lnTo>
                  <a:lnTo>
                    <a:pt x="468" y="88"/>
                  </a:lnTo>
                  <a:lnTo>
                    <a:pt x="475" y="82"/>
                  </a:lnTo>
                  <a:lnTo>
                    <a:pt x="481" y="75"/>
                  </a:lnTo>
                  <a:lnTo>
                    <a:pt x="485" y="67"/>
                  </a:lnTo>
                  <a:lnTo>
                    <a:pt x="488" y="57"/>
                  </a:lnTo>
                  <a:lnTo>
                    <a:pt x="489" y="47"/>
                  </a:lnTo>
                  <a:lnTo>
                    <a:pt x="489" y="47"/>
                  </a:lnTo>
                  <a:lnTo>
                    <a:pt x="488" y="38"/>
                  </a:lnTo>
                  <a:lnTo>
                    <a:pt x="485" y="29"/>
                  </a:lnTo>
                  <a:lnTo>
                    <a:pt x="481" y="21"/>
                  </a:lnTo>
                  <a:lnTo>
                    <a:pt x="475" y="14"/>
                  </a:lnTo>
                  <a:lnTo>
                    <a:pt x="468" y="8"/>
                  </a:lnTo>
                  <a:lnTo>
                    <a:pt x="460" y="3"/>
                  </a:lnTo>
                  <a:lnTo>
                    <a:pt x="451" y="1"/>
                  </a:lnTo>
                  <a:lnTo>
                    <a:pt x="441" y="0"/>
                  </a:lnTo>
                  <a:lnTo>
                    <a:pt x="398" y="0"/>
                  </a:lnTo>
                  <a:lnTo>
                    <a:pt x="398" y="0"/>
                  </a:lnTo>
                  <a:lnTo>
                    <a:pt x="389" y="1"/>
                  </a:lnTo>
                  <a:lnTo>
                    <a:pt x="380" y="3"/>
                  </a:lnTo>
                  <a:lnTo>
                    <a:pt x="371" y="8"/>
                  </a:lnTo>
                  <a:lnTo>
                    <a:pt x="364" y="13"/>
                  </a:lnTo>
                  <a:lnTo>
                    <a:pt x="358" y="20"/>
                  </a:lnTo>
                  <a:lnTo>
                    <a:pt x="354" y="28"/>
                  </a:lnTo>
                  <a:lnTo>
                    <a:pt x="351" y="36"/>
                  </a:lnTo>
                  <a:lnTo>
                    <a:pt x="349" y="45"/>
                  </a:lnTo>
                  <a:lnTo>
                    <a:pt x="349" y="45"/>
                  </a:lnTo>
                  <a:lnTo>
                    <a:pt x="212" y="38"/>
                  </a:lnTo>
                  <a:lnTo>
                    <a:pt x="76" y="31"/>
                  </a:lnTo>
                  <a:lnTo>
                    <a:pt x="76" y="31"/>
                  </a:lnTo>
                  <a:lnTo>
                    <a:pt x="72" y="31"/>
                  </a:lnTo>
                  <a:lnTo>
                    <a:pt x="69" y="32"/>
                  </a:lnTo>
                  <a:lnTo>
                    <a:pt x="66" y="33"/>
                  </a:lnTo>
                  <a:lnTo>
                    <a:pt x="63" y="35"/>
                  </a:lnTo>
                  <a:lnTo>
                    <a:pt x="61" y="38"/>
                  </a:lnTo>
                  <a:lnTo>
                    <a:pt x="59" y="40"/>
                  </a:lnTo>
                  <a:lnTo>
                    <a:pt x="58" y="43"/>
                  </a:lnTo>
                  <a:lnTo>
                    <a:pt x="58" y="47"/>
                  </a:lnTo>
                  <a:lnTo>
                    <a:pt x="57" y="49"/>
                  </a:lnTo>
                  <a:lnTo>
                    <a:pt x="57" y="49"/>
                  </a:lnTo>
                  <a:lnTo>
                    <a:pt x="49" y="221"/>
                  </a:lnTo>
                  <a:lnTo>
                    <a:pt x="42" y="393"/>
                  </a:lnTo>
                  <a:lnTo>
                    <a:pt x="36" y="565"/>
                  </a:lnTo>
                  <a:lnTo>
                    <a:pt x="30" y="738"/>
                  </a:lnTo>
                  <a:lnTo>
                    <a:pt x="30" y="738"/>
                  </a:lnTo>
                  <a:lnTo>
                    <a:pt x="25" y="909"/>
                  </a:lnTo>
                  <a:lnTo>
                    <a:pt x="21" y="1081"/>
                  </a:lnTo>
                  <a:lnTo>
                    <a:pt x="13" y="1426"/>
                  </a:lnTo>
                  <a:lnTo>
                    <a:pt x="3" y="2115"/>
                  </a:lnTo>
                  <a:lnTo>
                    <a:pt x="0" y="2803"/>
                  </a:lnTo>
                  <a:lnTo>
                    <a:pt x="3" y="3491"/>
                  </a:lnTo>
                  <a:lnTo>
                    <a:pt x="12" y="4180"/>
                  </a:lnTo>
                  <a:lnTo>
                    <a:pt x="12" y="4180"/>
                  </a:lnTo>
                  <a:lnTo>
                    <a:pt x="20" y="4524"/>
                  </a:lnTo>
                  <a:lnTo>
                    <a:pt x="25" y="4696"/>
                  </a:lnTo>
                  <a:lnTo>
                    <a:pt x="30" y="4868"/>
                  </a:lnTo>
                  <a:lnTo>
                    <a:pt x="30" y="4868"/>
                  </a:lnTo>
                  <a:lnTo>
                    <a:pt x="36" y="5041"/>
                  </a:lnTo>
                  <a:lnTo>
                    <a:pt x="42" y="5213"/>
                  </a:lnTo>
                  <a:lnTo>
                    <a:pt x="49" y="5384"/>
                  </a:lnTo>
                  <a:lnTo>
                    <a:pt x="57" y="5557"/>
                  </a:lnTo>
                  <a:lnTo>
                    <a:pt x="57" y="5559"/>
                  </a:lnTo>
                  <a:lnTo>
                    <a:pt x="57" y="5559"/>
                  </a:lnTo>
                  <a:lnTo>
                    <a:pt x="58" y="5562"/>
                  </a:lnTo>
                  <a:lnTo>
                    <a:pt x="59" y="5565"/>
                  </a:lnTo>
                  <a:lnTo>
                    <a:pt x="61" y="5568"/>
                  </a:lnTo>
                  <a:lnTo>
                    <a:pt x="63" y="5571"/>
                  </a:lnTo>
                  <a:lnTo>
                    <a:pt x="66" y="5573"/>
                  </a:lnTo>
                  <a:lnTo>
                    <a:pt x="69" y="5574"/>
                  </a:lnTo>
                  <a:lnTo>
                    <a:pt x="72" y="5575"/>
                  </a:lnTo>
                  <a:lnTo>
                    <a:pt x="76" y="5575"/>
                  </a:lnTo>
                  <a:lnTo>
                    <a:pt x="76" y="5575"/>
                  </a:lnTo>
                  <a:lnTo>
                    <a:pt x="212" y="5568"/>
                  </a:lnTo>
                  <a:lnTo>
                    <a:pt x="350" y="5560"/>
                  </a:lnTo>
                  <a:lnTo>
                    <a:pt x="350" y="5560"/>
                  </a:lnTo>
                  <a:lnTo>
                    <a:pt x="351" y="5569"/>
                  </a:lnTo>
                  <a:lnTo>
                    <a:pt x="354" y="5577"/>
                  </a:lnTo>
                  <a:lnTo>
                    <a:pt x="359" y="5584"/>
                  </a:lnTo>
                  <a:lnTo>
                    <a:pt x="365" y="5591"/>
                  </a:lnTo>
                  <a:lnTo>
                    <a:pt x="372" y="5596"/>
                  </a:lnTo>
                  <a:lnTo>
                    <a:pt x="380" y="5600"/>
                  </a:lnTo>
                  <a:lnTo>
                    <a:pt x="389" y="5602"/>
                  </a:lnTo>
                  <a:lnTo>
                    <a:pt x="398" y="5603"/>
                  </a:lnTo>
                  <a:lnTo>
                    <a:pt x="441" y="5603"/>
                  </a:lnTo>
                  <a:lnTo>
                    <a:pt x="441" y="5603"/>
                  </a:lnTo>
                  <a:lnTo>
                    <a:pt x="451" y="5602"/>
                  </a:lnTo>
                  <a:lnTo>
                    <a:pt x="460" y="5600"/>
                  </a:lnTo>
                  <a:lnTo>
                    <a:pt x="468" y="5595"/>
                  </a:lnTo>
                  <a:lnTo>
                    <a:pt x="475" y="5589"/>
                  </a:lnTo>
                  <a:lnTo>
                    <a:pt x="481" y="5582"/>
                  </a:lnTo>
                  <a:lnTo>
                    <a:pt x="485" y="5574"/>
                  </a:lnTo>
                  <a:lnTo>
                    <a:pt x="488" y="5565"/>
                  </a:lnTo>
                  <a:lnTo>
                    <a:pt x="489" y="5556"/>
                  </a:lnTo>
                  <a:lnTo>
                    <a:pt x="489" y="5556"/>
                  </a:lnTo>
                  <a:lnTo>
                    <a:pt x="488" y="5546"/>
                  </a:lnTo>
                  <a:lnTo>
                    <a:pt x="485" y="5536"/>
                  </a:lnTo>
                  <a:lnTo>
                    <a:pt x="481" y="5528"/>
                  </a:lnTo>
                  <a:lnTo>
                    <a:pt x="475" y="5521"/>
                  </a:lnTo>
                  <a:lnTo>
                    <a:pt x="468" y="5515"/>
                  </a:lnTo>
                  <a:lnTo>
                    <a:pt x="460" y="5511"/>
                  </a:lnTo>
                  <a:lnTo>
                    <a:pt x="451" y="5508"/>
                  </a:lnTo>
                  <a:lnTo>
                    <a:pt x="441" y="5507"/>
                  </a:lnTo>
                  <a:lnTo>
                    <a:pt x="441" y="55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09" name="Freeform 109"/>
            <p:cNvSpPr>
              <a:spLocks/>
            </p:cNvSpPr>
            <p:nvPr/>
          </p:nvSpPr>
          <p:spPr bwMode="auto">
            <a:xfrm>
              <a:off x="5421313" y="3141663"/>
              <a:ext cx="17463" cy="11112"/>
            </a:xfrm>
            <a:custGeom>
              <a:avLst/>
              <a:gdLst>
                <a:gd name="T0" fmla="*/ 91 w 139"/>
                <a:gd name="T1" fmla="*/ 0 h 96"/>
                <a:gd name="T2" fmla="*/ 47 w 139"/>
                <a:gd name="T3" fmla="*/ 0 h 96"/>
                <a:gd name="T4" fmla="*/ 47 w 139"/>
                <a:gd name="T5" fmla="*/ 0 h 96"/>
                <a:gd name="T6" fmla="*/ 38 w 139"/>
                <a:gd name="T7" fmla="*/ 1 h 96"/>
                <a:gd name="T8" fmla="*/ 29 w 139"/>
                <a:gd name="T9" fmla="*/ 4 h 96"/>
                <a:gd name="T10" fmla="*/ 21 w 139"/>
                <a:gd name="T11" fmla="*/ 8 h 96"/>
                <a:gd name="T12" fmla="*/ 14 w 139"/>
                <a:gd name="T13" fmla="*/ 14 h 96"/>
                <a:gd name="T14" fmla="*/ 8 w 139"/>
                <a:gd name="T15" fmla="*/ 21 h 96"/>
                <a:gd name="T16" fmla="*/ 4 w 139"/>
                <a:gd name="T17" fmla="*/ 29 h 96"/>
                <a:gd name="T18" fmla="*/ 1 w 139"/>
                <a:gd name="T19" fmla="*/ 39 h 96"/>
                <a:gd name="T20" fmla="*/ 0 w 139"/>
                <a:gd name="T21" fmla="*/ 49 h 96"/>
                <a:gd name="T22" fmla="*/ 0 w 139"/>
                <a:gd name="T23" fmla="*/ 49 h 96"/>
                <a:gd name="T24" fmla="*/ 1 w 139"/>
                <a:gd name="T25" fmla="*/ 58 h 96"/>
                <a:gd name="T26" fmla="*/ 4 w 139"/>
                <a:gd name="T27" fmla="*/ 67 h 96"/>
                <a:gd name="T28" fmla="*/ 8 w 139"/>
                <a:gd name="T29" fmla="*/ 75 h 96"/>
                <a:gd name="T30" fmla="*/ 14 w 139"/>
                <a:gd name="T31" fmla="*/ 82 h 96"/>
                <a:gd name="T32" fmla="*/ 21 w 139"/>
                <a:gd name="T33" fmla="*/ 88 h 96"/>
                <a:gd name="T34" fmla="*/ 29 w 139"/>
                <a:gd name="T35" fmla="*/ 93 h 96"/>
                <a:gd name="T36" fmla="*/ 38 w 139"/>
                <a:gd name="T37" fmla="*/ 95 h 96"/>
                <a:gd name="T38" fmla="*/ 47 w 139"/>
                <a:gd name="T39" fmla="*/ 96 h 96"/>
                <a:gd name="T40" fmla="*/ 91 w 139"/>
                <a:gd name="T41" fmla="*/ 96 h 96"/>
                <a:gd name="T42" fmla="*/ 91 w 139"/>
                <a:gd name="T43" fmla="*/ 96 h 96"/>
                <a:gd name="T44" fmla="*/ 101 w 139"/>
                <a:gd name="T45" fmla="*/ 95 h 96"/>
                <a:gd name="T46" fmla="*/ 110 w 139"/>
                <a:gd name="T47" fmla="*/ 93 h 96"/>
                <a:gd name="T48" fmla="*/ 118 w 139"/>
                <a:gd name="T49" fmla="*/ 88 h 96"/>
                <a:gd name="T50" fmla="*/ 125 w 139"/>
                <a:gd name="T51" fmla="*/ 82 h 96"/>
                <a:gd name="T52" fmla="*/ 131 w 139"/>
                <a:gd name="T53" fmla="*/ 75 h 96"/>
                <a:gd name="T54" fmla="*/ 135 w 139"/>
                <a:gd name="T55" fmla="*/ 67 h 96"/>
                <a:gd name="T56" fmla="*/ 138 w 139"/>
                <a:gd name="T57" fmla="*/ 58 h 96"/>
                <a:gd name="T58" fmla="*/ 139 w 139"/>
                <a:gd name="T59" fmla="*/ 49 h 96"/>
                <a:gd name="T60" fmla="*/ 139 w 139"/>
                <a:gd name="T61" fmla="*/ 49 h 96"/>
                <a:gd name="T62" fmla="*/ 138 w 139"/>
                <a:gd name="T63" fmla="*/ 39 h 96"/>
                <a:gd name="T64" fmla="*/ 135 w 139"/>
                <a:gd name="T65" fmla="*/ 29 h 96"/>
                <a:gd name="T66" fmla="*/ 131 w 139"/>
                <a:gd name="T67" fmla="*/ 21 h 96"/>
                <a:gd name="T68" fmla="*/ 125 w 139"/>
                <a:gd name="T69" fmla="*/ 14 h 96"/>
                <a:gd name="T70" fmla="*/ 118 w 139"/>
                <a:gd name="T71" fmla="*/ 8 h 96"/>
                <a:gd name="T72" fmla="*/ 110 w 139"/>
                <a:gd name="T73" fmla="*/ 4 h 96"/>
                <a:gd name="T74" fmla="*/ 101 w 139"/>
                <a:gd name="T75" fmla="*/ 1 h 96"/>
                <a:gd name="T76" fmla="*/ 91 w 139"/>
                <a:gd name="T77" fmla="*/ 0 h 96"/>
                <a:gd name="T78" fmla="*/ 91 w 139"/>
                <a:gd name="T7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91" y="0"/>
                  </a:moveTo>
                  <a:lnTo>
                    <a:pt x="47" y="0"/>
                  </a:lnTo>
                  <a:lnTo>
                    <a:pt x="47" y="0"/>
                  </a:lnTo>
                  <a:lnTo>
                    <a:pt x="38" y="1"/>
                  </a:lnTo>
                  <a:lnTo>
                    <a:pt x="29" y="4"/>
                  </a:lnTo>
                  <a:lnTo>
                    <a:pt x="21" y="8"/>
                  </a:lnTo>
                  <a:lnTo>
                    <a:pt x="14" y="14"/>
                  </a:lnTo>
                  <a:lnTo>
                    <a:pt x="8" y="21"/>
                  </a:lnTo>
                  <a:lnTo>
                    <a:pt x="4" y="29"/>
                  </a:lnTo>
                  <a:lnTo>
                    <a:pt x="1" y="39"/>
                  </a:lnTo>
                  <a:lnTo>
                    <a:pt x="0" y="49"/>
                  </a:lnTo>
                  <a:lnTo>
                    <a:pt x="0" y="49"/>
                  </a:lnTo>
                  <a:lnTo>
                    <a:pt x="1" y="58"/>
                  </a:lnTo>
                  <a:lnTo>
                    <a:pt x="4"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2"/>
                  </a:lnTo>
                  <a:lnTo>
                    <a:pt x="131" y="75"/>
                  </a:lnTo>
                  <a:lnTo>
                    <a:pt x="135" y="67"/>
                  </a:lnTo>
                  <a:lnTo>
                    <a:pt x="138" y="58"/>
                  </a:lnTo>
                  <a:lnTo>
                    <a:pt x="139" y="49"/>
                  </a:lnTo>
                  <a:lnTo>
                    <a:pt x="139" y="49"/>
                  </a:lnTo>
                  <a:lnTo>
                    <a:pt x="138" y="39"/>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0" name="Freeform 110"/>
            <p:cNvSpPr>
              <a:spLocks/>
            </p:cNvSpPr>
            <p:nvPr/>
          </p:nvSpPr>
          <p:spPr bwMode="auto">
            <a:xfrm>
              <a:off x="5375275" y="2692400"/>
              <a:ext cx="63500" cy="403225"/>
            </a:xfrm>
            <a:custGeom>
              <a:avLst/>
              <a:gdLst>
                <a:gd name="T0" fmla="*/ 240 w 514"/>
                <a:gd name="T1" fmla="*/ 96 h 3302"/>
                <a:gd name="T2" fmla="*/ 267 w 514"/>
                <a:gd name="T3" fmla="*/ 80 h 3302"/>
                <a:gd name="T4" fmla="*/ 278 w 514"/>
                <a:gd name="T5" fmla="*/ 59 h 3302"/>
                <a:gd name="T6" fmla="*/ 379 w 514"/>
                <a:gd name="T7" fmla="*/ 68 h 3302"/>
                <a:gd name="T8" fmla="*/ 404 w 514"/>
                <a:gd name="T9" fmla="*/ 93 h 3302"/>
                <a:gd name="T10" fmla="*/ 466 w 514"/>
                <a:gd name="T11" fmla="*/ 96 h 3302"/>
                <a:gd name="T12" fmla="*/ 500 w 514"/>
                <a:gd name="T13" fmla="*/ 82 h 3302"/>
                <a:gd name="T14" fmla="*/ 514 w 514"/>
                <a:gd name="T15" fmla="*/ 49 h 3302"/>
                <a:gd name="T16" fmla="*/ 506 w 514"/>
                <a:gd name="T17" fmla="*/ 22 h 3302"/>
                <a:gd name="T18" fmla="*/ 476 w 514"/>
                <a:gd name="T19" fmla="*/ 1 h 3302"/>
                <a:gd name="T20" fmla="*/ 413 w 514"/>
                <a:gd name="T21" fmla="*/ 1 h 3302"/>
                <a:gd name="T22" fmla="*/ 384 w 514"/>
                <a:gd name="T23" fmla="*/ 21 h 3302"/>
                <a:gd name="T24" fmla="*/ 375 w 514"/>
                <a:gd name="T25" fmla="*/ 47 h 3302"/>
                <a:gd name="T26" fmla="*/ 272 w 514"/>
                <a:gd name="T27" fmla="*/ 24 h 3302"/>
                <a:gd name="T28" fmla="*/ 247 w 514"/>
                <a:gd name="T29" fmla="*/ 3 h 3302"/>
                <a:gd name="T30" fmla="*/ 188 w 514"/>
                <a:gd name="T31" fmla="*/ 0 h 3302"/>
                <a:gd name="T32" fmla="*/ 161 w 514"/>
                <a:gd name="T33" fmla="*/ 8 h 3302"/>
                <a:gd name="T34" fmla="*/ 144 w 514"/>
                <a:gd name="T35" fmla="*/ 28 h 3302"/>
                <a:gd name="T36" fmla="*/ 77 w 514"/>
                <a:gd name="T37" fmla="*/ 24 h 3302"/>
                <a:gd name="T38" fmla="*/ 60 w 514"/>
                <a:gd name="T39" fmla="*/ 29 h 3302"/>
                <a:gd name="T40" fmla="*/ 52 w 514"/>
                <a:gd name="T41" fmla="*/ 45 h 3302"/>
                <a:gd name="T42" fmla="*/ 35 w 514"/>
                <a:gd name="T43" fmla="*/ 349 h 3302"/>
                <a:gd name="T44" fmla="*/ 22 w 514"/>
                <a:gd name="T45" fmla="*/ 649 h 3302"/>
                <a:gd name="T46" fmla="*/ 9 w 514"/>
                <a:gd name="T47" fmla="*/ 1051 h 3302"/>
                <a:gd name="T48" fmla="*/ 2 w 514"/>
                <a:gd name="T49" fmla="*/ 1452 h 3302"/>
                <a:gd name="T50" fmla="*/ 1 w 514"/>
                <a:gd name="T51" fmla="*/ 1852 h 3302"/>
                <a:gd name="T52" fmla="*/ 8 w 514"/>
                <a:gd name="T53" fmla="*/ 2454 h 3302"/>
                <a:gd name="T54" fmla="*/ 20 w 514"/>
                <a:gd name="T55" fmla="*/ 2854 h 3302"/>
                <a:gd name="T56" fmla="*/ 37 w 514"/>
                <a:gd name="T57" fmla="*/ 3255 h 3302"/>
                <a:gd name="T58" fmla="*/ 38 w 514"/>
                <a:gd name="T59" fmla="*/ 3269 h 3302"/>
                <a:gd name="T60" fmla="*/ 56 w 514"/>
                <a:gd name="T61" fmla="*/ 3291 h 3302"/>
                <a:gd name="T62" fmla="*/ 77 w 514"/>
                <a:gd name="T63" fmla="*/ 3295 h 3302"/>
                <a:gd name="T64" fmla="*/ 169 w 514"/>
                <a:gd name="T65" fmla="*/ 3298 h 3302"/>
                <a:gd name="T66" fmla="*/ 231 w 514"/>
                <a:gd name="T67" fmla="*/ 3302 h 3302"/>
                <a:gd name="T68" fmla="*/ 258 w 514"/>
                <a:gd name="T69" fmla="*/ 3294 h 3302"/>
                <a:gd name="T70" fmla="*/ 275 w 514"/>
                <a:gd name="T71" fmla="*/ 3273 h 3302"/>
                <a:gd name="T72" fmla="*/ 375 w 514"/>
                <a:gd name="T73" fmla="*/ 3258 h 3302"/>
                <a:gd name="T74" fmla="*/ 390 w 514"/>
                <a:gd name="T75" fmla="*/ 3290 h 3302"/>
                <a:gd name="T76" fmla="*/ 422 w 514"/>
                <a:gd name="T77" fmla="*/ 3302 h 3302"/>
                <a:gd name="T78" fmla="*/ 485 w 514"/>
                <a:gd name="T79" fmla="*/ 3299 h 3302"/>
                <a:gd name="T80" fmla="*/ 510 w 514"/>
                <a:gd name="T81" fmla="*/ 3273 h 3302"/>
                <a:gd name="T82" fmla="*/ 513 w 514"/>
                <a:gd name="T83" fmla="*/ 3245 h 3302"/>
                <a:gd name="T84" fmla="*/ 493 w 514"/>
                <a:gd name="T85" fmla="*/ 3215 h 3302"/>
                <a:gd name="T86" fmla="*/ 422 w 514"/>
                <a:gd name="T87" fmla="*/ 3207 h 3302"/>
                <a:gd name="T88" fmla="*/ 397 w 514"/>
                <a:gd name="T89" fmla="*/ 3215 h 3302"/>
                <a:gd name="T90" fmla="*/ 376 w 514"/>
                <a:gd name="T91" fmla="*/ 3243 h 3302"/>
                <a:gd name="T92" fmla="*/ 275 w 514"/>
                <a:gd name="T93" fmla="*/ 3237 h 3302"/>
                <a:gd name="T94" fmla="*/ 264 w 514"/>
                <a:gd name="T95" fmla="*/ 3220 h 3302"/>
                <a:gd name="T96" fmla="*/ 239 w 514"/>
                <a:gd name="T97" fmla="*/ 3208 h 3302"/>
                <a:gd name="T98" fmla="*/ 178 w 514"/>
                <a:gd name="T99" fmla="*/ 3208 h 3302"/>
                <a:gd name="T100" fmla="*/ 152 w 514"/>
                <a:gd name="T101" fmla="*/ 3223 h 3302"/>
                <a:gd name="T102" fmla="*/ 131 w 514"/>
                <a:gd name="T103" fmla="*/ 2945 h 3302"/>
                <a:gd name="T104" fmla="*/ 141 w 514"/>
                <a:gd name="T105" fmla="*/ 2654 h 3302"/>
                <a:gd name="T106" fmla="*/ 151 w 514"/>
                <a:gd name="T107" fmla="*/ 2052 h 3302"/>
                <a:gd name="T108" fmla="*/ 152 w 514"/>
                <a:gd name="T109" fmla="*/ 1651 h 3302"/>
                <a:gd name="T110" fmla="*/ 148 w 514"/>
                <a:gd name="T111" fmla="*/ 1251 h 3302"/>
                <a:gd name="T112" fmla="*/ 139 w 514"/>
                <a:gd name="T113" fmla="*/ 850 h 3302"/>
                <a:gd name="T114" fmla="*/ 124 w 514"/>
                <a:gd name="T115" fmla="*/ 449 h 3302"/>
                <a:gd name="T116" fmla="*/ 103 w 514"/>
                <a:gd name="T117" fmla="*/ 72 h 3302"/>
                <a:gd name="T118" fmla="*/ 151 w 514"/>
                <a:gd name="T119" fmla="*/ 80 h 3302"/>
                <a:gd name="T120" fmla="*/ 174 w 514"/>
                <a:gd name="T121" fmla="*/ 94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3302">
                  <a:moveTo>
                    <a:pt x="188" y="96"/>
                  </a:moveTo>
                  <a:lnTo>
                    <a:pt x="231" y="96"/>
                  </a:lnTo>
                  <a:lnTo>
                    <a:pt x="231" y="96"/>
                  </a:lnTo>
                  <a:lnTo>
                    <a:pt x="240" y="96"/>
                  </a:lnTo>
                  <a:lnTo>
                    <a:pt x="247" y="93"/>
                  </a:lnTo>
                  <a:lnTo>
                    <a:pt x="255" y="90"/>
                  </a:lnTo>
                  <a:lnTo>
                    <a:pt x="261" y="86"/>
                  </a:lnTo>
                  <a:lnTo>
                    <a:pt x="267" y="80"/>
                  </a:lnTo>
                  <a:lnTo>
                    <a:pt x="272" y="74"/>
                  </a:lnTo>
                  <a:lnTo>
                    <a:pt x="275" y="67"/>
                  </a:lnTo>
                  <a:lnTo>
                    <a:pt x="278" y="59"/>
                  </a:lnTo>
                  <a:lnTo>
                    <a:pt x="278" y="59"/>
                  </a:lnTo>
                  <a:lnTo>
                    <a:pt x="375" y="50"/>
                  </a:lnTo>
                  <a:lnTo>
                    <a:pt x="375" y="50"/>
                  </a:lnTo>
                  <a:lnTo>
                    <a:pt x="376" y="60"/>
                  </a:lnTo>
                  <a:lnTo>
                    <a:pt x="379" y="68"/>
                  </a:lnTo>
                  <a:lnTo>
                    <a:pt x="384" y="76"/>
                  </a:lnTo>
                  <a:lnTo>
                    <a:pt x="389" y="83"/>
                  </a:lnTo>
                  <a:lnTo>
                    <a:pt x="396" y="88"/>
                  </a:lnTo>
                  <a:lnTo>
                    <a:pt x="404" y="93"/>
                  </a:lnTo>
                  <a:lnTo>
                    <a:pt x="413" y="95"/>
                  </a:lnTo>
                  <a:lnTo>
                    <a:pt x="422" y="96"/>
                  </a:lnTo>
                  <a:lnTo>
                    <a:pt x="466" y="96"/>
                  </a:lnTo>
                  <a:lnTo>
                    <a:pt x="466" y="96"/>
                  </a:lnTo>
                  <a:lnTo>
                    <a:pt x="476" y="95"/>
                  </a:lnTo>
                  <a:lnTo>
                    <a:pt x="485" y="93"/>
                  </a:lnTo>
                  <a:lnTo>
                    <a:pt x="493" y="88"/>
                  </a:lnTo>
                  <a:lnTo>
                    <a:pt x="500" y="82"/>
                  </a:lnTo>
                  <a:lnTo>
                    <a:pt x="506" y="75"/>
                  </a:lnTo>
                  <a:lnTo>
                    <a:pt x="510" y="67"/>
                  </a:lnTo>
                  <a:lnTo>
                    <a:pt x="513" y="58"/>
                  </a:lnTo>
                  <a:lnTo>
                    <a:pt x="514" y="49"/>
                  </a:lnTo>
                  <a:lnTo>
                    <a:pt x="514" y="49"/>
                  </a:lnTo>
                  <a:lnTo>
                    <a:pt x="513" y="39"/>
                  </a:lnTo>
                  <a:lnTo>
                    <a:pt x="510" y="30"/>
                  </a:lnTo>
                  <a:lnTo>
                    <a:pt x="506" y="22"/>
                  </a:lnTo>
                  <a:lnTo>
                    <a:pt x="500" y="14"/>
                  </a:lnTo>
                  <a:lnTo>
                    <a:pt x="493" y="8"/>
                  </a:lnTo>
                  <a:lnTo>
                    <a:pt x="485" y="4"/>
                  </a:lnTo>
                  <a:lnTo>
                    <a:pt x="476" y="1"/>
                  </a:lnTo>
                  <a:lnTo>
                    <a:pt x="466" y="0"/>
                  </a:lnTo>
                  <a:lnTo>
                    <a:pt x="422" y="0"/>
                  </a:lnTo>
                  <a:lnTo>
                    <a:pt x="422" y="0"/>
                  </a:lnTo>
                  <a:lnTo>
                    <a:pt x="413" y="1"/>
                  </a:lnTo>
                  <a:lnTo>
                    <a:pt x="404" y="4"/>
                  </a:lnTo>
                  <a:lnTo>
                    <a:pt x="396" y="8"/>
                  </a:lnTo>
                  <a:lnTo>
                    <a:pt x="389" y="14"/>
                  </a:lnTo>
                  <a:lnTo>
                    <a:pt x="384" y="21"/>
                  </a:lnTo>
                  <a:lnTo>
                    <a:pt x="379" y="29"/>
                  </a:lnTo>
                  <a:lnTo>
                    <a:pt x="376" y="38"/>
                  </a:lnTo>
                  <a:lnTo>
                    <a:pt x="375" y="47"/>
                  </a:lnTo>
                  <a:lnTo>
                    <a:pt x="375" y="47"/>
                  </a:lnTo>
                  <a:lnTo>
                    <a:pt x="278" y="39"/>
                  </a:lnTo>
                  <a:lnTo>
                    <a:pt x="278" y="39"/>
                  </a:lnTo>
                  <a:lnTo>
                    <a:pt x="275" y="31"/>
                  </a:lnTo>
                  <a:lnTo>
                    <a:pt x="272" y="24"/>
                  </a:lnTo>
                  <a:lnTo>
                    <a:pt x="267" y="16"/>
                  </a:lnTo>
                  <a:lnTo>
                    <a:pt x="261" y="11"/>
                  </a:lnTo>
                  <a:lnTo>
                    <a:pt x="255" y="6"/>
                  </a:lnTo>
                  <a:lnTo>
                    <a:pt x="247" y="3"/>
                  </a:lnTo>
                  <a:lnTo>
                    <a:pt x="240" y="1"/>
                  </a:lnTo>
                  <a:lnTo>
                    <a:pt x="231" y="0"/>
                  </a:lnTo>
                  <a:lnTo>
                    <a:pt x="188" y="0"/>
                  </a:lnTo>
                  <a:lnTo>
                    <a:pt x="188" y="0"/>
                  </a:lnTo>
                  <a:lnTo>
                    <a:pt x="181" y="1"/>
                  </a:lnTo>
                  <a:lnTo>
                    <a:pt x="174" y="2"/>
                  </a:lnTo>
                  <a:lnTo>
                    <a:pt x="168" y="5"/>
                  </a:lnTo>
                  <a:lnTo>
                    <a:pt x="161" y="8"/>
                  </a:lnTo>
                  <a:lnTo>
                    <a:pt x="156" y="12"/>
                  </a:lnTo>
                  <a:lnTo>
                    <a:pt x="151" y="16"/>
                  </a:lnTo>
                  <a:lnTo>
                    <a:pt x="147" y="23"/>
                  </a:lnTo>
                  <a:lnTo>
                    <a:pt x="144" y="28"/>
                  </a:lnTo>
                  <a:lnTo>
                    <a:pt x="144" y="28"/>
                  </a:lnTo>
                  <a:lnTo>
                    <a:pt x="77" y="24"/>
                  </a:lnTo>
                  <a:lnTo>
                    <a:pt x="77" y="24"/>
                  </a:lnTo>
                  <a:lnTo>
                    <a:pt x="77" y="24"/>
                  </a:lnTo>
                  <a:lnTo>
                    <a:pt x="72" y="24"/>
                  </a:lnTo>
                  <a:lnTo>
                    <a:pt x="68" y="25"/>
                  </a:lnTo>
                  <a:lnTo>
                    <a:pt x="64" y="27"/>
                  </a:lnTo>
                  <a:lnTo>
                    <a:pt x="60" y="29"/>
                  </a:lnTo>
                  <a:lnTo>
                    <a:pt x="57" y="33"/>
                  </a:lnTo>
                  <a:lnTo>
                    <a:pt x="54" y="36"/>
                  </a:lnTo>
                  <a:lnTo>
                    <a:pt x="53" y="41"/>
                  </a:lnTo>
                  <a:lnTo>
                    <a:pt x="52" y="45"/>
                  </a:lnTo>
                  <a:lnTo>
                    <a:pt x="52" y="49"/>
                  </a:lnTo>
                  <a:lnTo>
                    <a:pt x="52" y="49"/>
                  </a:lnTo>
                  <a:lnTo>
                    <a:pt x="40" y="249"/>
                  </a:lnTo>
                  <a:lnTo>
                    <a:pt x="35" y="349"/>
                  </a:lnTo>
                  <a:lnTo>
                    <a:pt x="30" y="449"/>
                  </a:lnTo>
                  <a:lnTo>
                    <a:pt x="30" y="449"/>
                  </a:lnTo>
                  <a:lnTo>
                    <a:pt x="25" y="550"/>
                  </a:lnTo>
                  <a:lnTo>
                    <a:pt x="22" y="649"/>
                  </a:lnTo>
                  <a:lnTo>
                    <a:pt x="14" y="850"/>
                  </a:lnTo>
                  <a:lnTo>
                    <a:pt x="14" y="850"/>
                  </a:lnTo>
                  <a:lnTo>
                    <a:pt x="11" y="950"/>
                  </a:lnTo>
                  <a:lnTo>
                    <a:pt x="9" y="1051"/>
                  </a:lnTo>
                  <a:lnTo>
                    <a:pt x="5" y="1251"/>
                  </a:lnTo>
                  <a:lnTo>
                    <a:pt x="5" y="1251"/>
                  </a:lnTo>
                  <a:lnTo>
                    <a:pt x="3" y="1351"/>
                  </a:lnTo>
                  <a:lnTo>
                    <a:pt x="2" y="1452"/>
                  </a:lnTo>
                  <a:lnTo>
                    <a:pt x="1" y="1651"/>
                  </a:lnTo>
                  <a:lnTo>
                    <a:pt x="1" y="1651"/>
                  </a:lnTo>
                  <a:lnTo>
                    <a:pt x="0" y="1752"/>
                  </a:lnTo>
                  <a:lnTo>
                    <a:pt x="1" y="1852"/>
                  </a:lnTo>
                  <a:lnTo>
                    <a:pt x="2" y="2052"/>
                  </a:lnTo>
                  <a:lnTo>
                    <a:pt x="2" y="2052"/>
                  </a:lnTo>
                  <a:lnTo>
                    <a:pt x="4" y="2253"/>
                  </a:lnTo>
                  <a:lnTo>
                    <a:pt x="8" y="2454"/>
                  </a:lnTo>
                  <a:lnTo>
                    <a:pt x="8" y="2454"/>
                  </a:lnTo>
                  <a:lnTo>
                    <a:pt x="12" y="2654"/>
                  </a:lnTo>
                  <a:lnTo>
                    <a:pt x="15" y="2754"/>
                  </a:lnTo>
                  <a:lnTo>
                    <a:pt x="20" y="2854"/>
                  </a:lnTo>
                  <a:lnTo>
                    <a:pt x="20" y="2854"/>
                  </a:lnTo>
                  <a:lnTo>
                    <a:pt x="23" y="2955"/>
                  </a:lnTo>
                  <a:lnTo>
                    <a:pt x="27" y="3054"/>
                  </a:lnTo>
                  <a:lnTo>
                    <a:pt x="37" y="3255"/>
                  </a:lnTo>
                  <a:lnTo>
                    <a:pt x="37" y="3261"/>
                  </a:lnTo>
                  <a:lnTo>
                    <a:pt x="37" y="3262"/>
                  </a:lnTo>
                  <a:lnTo>
                    <a:pt x="37" y="3262"/>
                  </a:lnTo>
                  <a:lnTo>
                    <a:pt x="38" y="3269"/>
                  </a:lnTo>
                  <a:lnTo>
                    <a:pt x="41" y="3276"/>
                  </a:lnTo>
                  <a:lnTo>
                    <a:pt x="45" y="3282"/>
                  </a:lnTo>
                  <a:lnTo>
                    <a:pt x="50" y="3287"/>
                  </a:lnTo>
                  <a:lnTo>
                    <a:pt x="56" y="3291"/>
                  </a:lnTo>
                  <a:lnTo>
                    <a:pt x="62" y="3294"/>
                  </a:lnTo>
                  <a:lnTo>
                    <a:pt x="69" y="3295"/>
                  </a:lnTo>
                  <a:lnTo>
                    <a:pt x="77" y="3295"/>
                  </a:lnTo>
                  <a:lnTo>
                    <a:pt x="77" y="3295"/>
                  </a:lnTo>
                  <a:lnTo>
                    <a:pt x="152" y="3288"/>
                  </a:lnTo>
                  <a:lnTo>
                    <a:pt x="152" y="3288"/>
                  </a:lnTo>
                  <a:lnTo>
                    <a:pt x="160" y="3294"/>
                  </a:lnTo>
                  <a:lnTo>
                    <a:pt x="169" y="3298"/>
                  </a:lnTo>
                  <a:lnTo>
                    <a:pt x="178" y="3301"/>
                  </a:lnTo>
                  <a:lnTo>
                    <a:pt x="188" y="3302"/>
                  </a:lnTo>
                  <a:lnTo>
                    <a:pt x="231" y="3302"/>
                  </a:lnTo>
                  <a:lnTo>
                    <a:pt x="231" y="3302"/>
                  </a:lnTo>
                  <a:lnTo>
                    <a:pt x="239" y="3302"/>
                  </a:lnTo>
                  <a:lnTo>
                    <a:pt x="245" y="3300"/>
                  </a:lnTo>
                  <a:lnTo>
                    <a:pt x="252" y="3298"/>
                  </a:lnTo>
                  <a:lnTo>
                    <a:pt x="258" y="3294"/>
                  </a:lnTo>
                  <a:lnTo>
                    <a:pt x="263" y="3290"/>
                  </a:lnTo>
                  <a:lnTo>
                    <a:pt x="268" y="3285"/>
                  </a:lnTo>
                  <a:lnTo>
                    <a:pt x="272" y="3279"/>
                  </a:lnTo>
                  <a:lnTo>
                    <a:pt x="275" y="3273"/>
                  </a:lnTo>
                  <a:lnTo>
                    <a:pt x="275" y="3273"/>
                  </a:lnTo>
                  <a:lnTo>
                    <a:pt x="326" y="3266"/>
                  </a:lnTo>
                  <a:lnTo>
                    <a:pt x="375" y="3258"/>
                  </a:lnTo>
                  <a:lnTo>
                    <a:pt x="375" y="3258"/>
                  </a:lnTo>
                  <a:lnTo>
                    <a:pt x="376" y="3267"/>
                  </a:lnTo>
                  <a:lnTo>
                    <a:pt x="380" y="3275"/>
                  </a:lnTo>
                  <a:lnTo>
                    <a:pt x="384" y="3283"/>
                  </a:lnTo>
                  <a:lnTo>
                    <a:pt x="390" y="3290"/>
                  </a:lnTo>
                  <a:lnTo>
                    <a:pt x="397" y="3295"/>
                  </a:lnTo>
                  <a:lnTo>
                    <a:pt x="405" y="3299"/>
                  </a:lnTo>
                  <a:lnTo>
                    <a:pt x="413" y="3302"/>
                  </a:lnTo>
                  <a:lnTo>
                    <a:pt x="422" y="3302"/>
                  </a:lnTo>
                  <a:lnTo>
                    <a:pt x="466" y="3302"/>
                  </a:lnTo>
                  <a:lnTo>
                    <a:pt x="466" y="3302"/>
                  </a:lnTo>
                  <a:lnTo>
                    <a:pt x="476" y="3301"/>
                  </a:lnTo>
                  <a:lnTo>
                    <a:pt x="485" y="3299"/>
                  </a:lnTo>
                  <a:lnTo>
                    <a:pt x="493" y="3294"/>
                  </a:lnTo>
                  <a:lnTo>
                    <a:pt x="500" y="3289"/>
                  </a:lnTo>
                  <a:lnTo>
                    <a:pt x="506" y="3281"/>
                  </a:lnTo>
                  <a:lnTo>
                    <a:pt x="510" y="3273"/>
                  </a:lnTo>
                  <a:lnTo>
                    <a:pt x="513" y="3264"/>
                  </a:lnTo>
                  <a:lnTo>
                    <a:pt x="514" y="3255"/>
                  </a:lnTo>
                  <a:lnTo>
                    <a:pt x="514" y="3255"/>
                  </a:lnTo>
                  <a:lnTo>
                    <a:pt x="513" y="3245"/>
                  </a:lnTo>
                  <a:lnTo>
                    <a:pt x="510" y="3236"/>
                  </a:lnTo>
                  <a:lnTo>
                    <a:pt x="506" y="3228"/>
                  </a:lnTo>
                  <a:lnTo>
                    <a:pt x="500" y="3221"/>
                  </a:lnTo>
                  <a:lnTo>
                    <a:pt x="493" y="3215"/>
                  </a:lnTo>
                  <a:lnTo>
                    <a:pt x="485" y="3211"/>
                  </a:lnTo>
                  <a:lnTo>
                    <a:pt x="476" y="3208"/>
                  </a:lnTo>
                  <a:lnTo>
                    <a:pt x="466" y="3207"/>
                  </a:lnTo>
                  <a:lnTo>
                    <a:pt x="422" y="3207"/>
                  </a:lnTo>
                  <a:lnTo>
                    <a:pt x="422" y="3207"/>
                  </a:lnTo>
                  <a:lnTo>
                    <a:pt x="413" y="3208"/>
                  </a:lnTo>
                  <a:lnTo>
                    <a:pt x="405" y="3211"/>
                  </a:lnTo>
                  <a:lnTo>
                    <a:pt x="397" y="3215"/>
                  </a:lnTo>
                  <a:lnTo>
                    <a:pt x="390" y="3220"/>
                  </a:lnTo>
                  <a:lnTo>
                    <a:pt x="384" y="3227"/>
                  </a:lnTo>
                  <a:lnTo>
                    <a:pt x="379" y="3235"/>
                  </a:lnTo>
                  <a:lnTo>
                    <a:pt x="376" y="3243"/>
                  </a:lnTo>
                  <a:lnTo>
                    <a:pt x="375" y="3252"/>
                  </a:lnTo>
                  <a:lnTo>
                    <a:pt x="375" y="3252"/>
                  </a:lnTo>
                  <a:lnTo>
                    <a:pt x="326" y="3244"/>
                  </a:lnTo>
                  <a:lnTo>
                    <a:pt x="275" y="3237"/>
                  </a:lnTo>
                  <a:lnTo>
                    <a:pt x="275" y="3237"/>
                  </a:lnTo>
                  <a:lnTo>
                    <a:pt x="272" y="3231"/>
                  </a:lnTo>
                  <a:lnTo>
                    <a:pt x="268" y="3225"/>
                  </a:lnTo>
                  <a:lnTo>
                    <a:pt x="264" y="3220"/>
                  </a:lnTo>
                  <a:lnTo>
                    <a:pt x="258" y="3216"/>
                  </a:lnTo>
                  <a:lnTo>
                    <a:pt x="252" y="3212"/>
                  </a:lnTo>
                  <a:lnTo>
                    <a:pt x="246" y="3210"/>
                  </a:lnTo>
                  <a:lnTo>
                    <a:pt x="239" y="3208"/>
                  </a:lnTo>
                  <a:lnTo>
                    <a:pt x="231" y="3207"/>
                  </a:lnTo>
                  <a:lnTo>
                    <a:pt x="188" y="3207"/>
                  </a:lnTo>
                  <a:lnTo>
                    <a:pt x="188" y="3207"/>
                  </a:lnTo>
                  <a:lnTo>
                    <a:pt x="178" y="3208"/>
                  </a:lnTo>
                  <a:lnTo>
                    <a:pt x="169" y="3211"/>
                  </a:lnTo>
                  <a:lnTo>
                    <a:pt x="159" y="3216"/>
                  </a:lnTo>
                  <a:lnTo>
                    <a:pt x="152" y="3223"/>
                  </a:lnTo>
                  <a:lnTo>
                    <a:pt x="152" y="3223"/>
                  </a:lnTo>
                  <a:lnTo>
                    <a:pt x="119" y="3219"/>
                  </a:lnTo>
                  <a:lnTo>
                    <a:pt x="119" y="3219"/>
                  </a:lnTo>
                  <a:lnTo>
                    <a:pt x="127" y="3036"/>
                  </a:lnTo>
                  <a:lnTo>
                    <a:pt x="131" y="2945"/>
                  </a:lnTo>
                  <a:lnTo>
                    <a:pt x="134" y="2854"/>
                  </a:lnTo>
                  <a:lnTo>
                    <a:pt x="134" y="2854"/>
                  </a:lnTo>
                  <a:lnTo>
                    <a:pt x="138" y="2754"/>
                  </a:lnTo>
                  <a:lnTo>
                    <a:pt x="141" y="2654"/>
                  </a:lnTo>
                  <a:lnTo>
                    <a:pt x="145" y="2454"/>
                  </a:lnTo>
                  <a:lnTo>
                    <a:pt x="145" y="2454"/>
                  </a:lnTo>
                  <a:lnTo>
                    <a:pt x="149" y="2253"/>
                  </a:lnTo>
                  <a:lnTo>
                    <a:pt x="151" y="2052"/>
                  </a:lnTo>
                  <a:lnTo>
                    <a:pt x="151" y="2052"/>
                  </a:lnTo>
                  <a:lnTo>
                    <a:pt x="152" y="1852"/>
                  </a:lnTo>
                  <a:lnTo>
                    <a:pt x="152" y="1752"/>
                  </a:lnTo>
                  <a:lnTo>
                    <a:pt x="152" y="1651"/>
                  </a:lnTo>
                  <a:lnTo>
                    <a:pt x="152" y="1651"/>
                  </a:lnTo>
                  <a:lnTo>
                    <a:pt x="150" y="1452"/>
                  </a:lnTo>
                  <a:lnTo>
                    <a:pt x="150" y="1351"/>
                  </a:lnTo>
                  <a:lnTo>
                    <a:pt x="148" y="1251"/>
                  </a:lnTo>
                  <a:lnTo>
                    <a:pt x="148" y="1251"/>
                  </a:lnTo>
                  <a:lnTo>
                    <a:pt x="144" y="1051"/>
                  </a:lnTo>
                  <a:lnTo>
                    <a:pt x="142" y="950"/>
                  </a:lnTo>
                  <a:lnTo>
                    <a:pt x="139" y="850"/>
                  </a:lnTo>
                  <a:lnTo>
                    <a:pt x="139" y="850"/>
                  </a:lnTo>
                  <a:lnTo>
                    <a:pt x="132" y="649"/>
                  </a:lnTo>
                  <a:lnTo>
                    <a:pt x="129" y="550"/>
                  </a:lnTo>
                  <a:lnTo>
                    <a:pt x="124" y="449"/>
                  </a:lnTo>
                  <a:lnTo>
                    <a:pt x="124" y="449"/>
                  </a:lnTo>
                  <a:lnTo>
                    <a:pt x="115" y="260"/>
                  </a:lnTo>
                  <a:lnTo>
                    <a:pt x="103" y="72"/>
                  </a:lnTo>
                  <a:lnTo>
                    <a:pt x="103" y="72"/>
                  </a:lnTo>
                  <a:lnTo>
                    <a:pt x="144" y="69"/>
                  </a:lnTo>
                  <a:lnTo>
                    <a:pt x="144" y="69"/>
                  </a:lnTo>
                  <a:lnTo>
                    <a:pt x="147" y="75"/>
                  </a:lnTo>
                  <a:lnTo>
                    <a:pt x="151" y="80"/>
                  </a:lnTo>
                  <a:lnTo>
                    <a:pt x="156" y="85"/>
                  </a:lnTo>
                  <a:lnTo>
                    <a:pt x="161" y="89"/>
                  </a:lnTo>
                  <a:lnTo>
                    <a:pt x="168" y="92"/>
                  </a:lnTo>
                  <a:lnTo>
                    <a:pt x="174" y="94"/>
                  </a:lnTo>
                  <a:lnTo>
                    <a:pt x="181" y="96"/>
                  </a:lnTo>
                  <a:lnTo>
                    <a:pt x="188" y="96"/>
                  </a:lnTo>
                  <a:lnTo>
                    <a:pt x="18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1" name="Freeform 111"/>
            <p:cNvSpPr>
              <a:spLocks/>
            </p:cNvSpPr>
            <p:nvPr/>
          </p:nvSpPr>
          <p:spPr bwMode="auto">
            <a:xfrm>
              <a:off x="5507038" y="2692400"/>
              <a:ext cx="17463" cy="11112"/>
            </a:xfrm>
            <a:custGeom>
              <a:avLst/>
              <a:gdLst>
                <a:gd name="T0" fmla="*/ 48 w 138"/>
                <a:gd name="T1" fmla="*/ 96 h 96"/>
                <a:gd name="T2" fmla="*/ 91 w 138"/>
                <a:gd name="T3" fmla="*/ 96 h 96"/>
                <a:gd name="T4" fmla="*/ 91 w 138"/>
                <a:gd name="T5" fmla="*/ 96 h 96"/>
                <a:gd name="T6" fmla="*/ 101 w 138"/>
                <a:gd name="T7" fmla="*/ 95 h 96"/>
                <a:gd name="T8" fmla="*/ 109 w 138"/>
                <a:gd name="T9" fmla="*/ 93 h 96"/>
                <a:gd name="T10" fmla="*/ 118 w 138"/>
                <a:gd name="T11" fmla="*/ 88 h 96"/>
                <a:gd name="T12" fmla="*/ 125 w 138"/>
                <a:gd name="T13" fmla="*/ 82 h 96"/>
                <a:gd name="T14" fmla="*/ 130 w 138"/>
                <a:gd name="T15" fmla="*/ 75 h 96"/>
                <a:gd name="T16" fmla="*/ 135 w 138"/>
                <a:gd name="T17" fmla="*/ 67 h 96"/>
                <a:gd name="T18" fmla="*/ 138 w 138"/>
                <a:gd name="T19" fmla="*/ 58 h 96"/>
                <a:gd name="T20" fmla="*/ 138 w 138"/>
                <a:gd name="T21" fmla="*/ 49 h 96"/>
                <a:gd name="T22" fmla="*/ 138 w 138"/>
                <a:gd name="T23" fmla="*/ 49 h 96"/>
                <a:gd name="T24" fmla="*/ 138 w 138"/>
                <a:gd name="T25" fmla="*/ 39 h 96"/>
                <a:gd name="T26" fmla="*/ 135 w 138"/>
                <a:gd name="T27" fmla="*/ 30 h 96"/>
                <a:gd name="T28" fmla="*/ 130 w 138"/>
                <a:gd name="T29" fmla="*/ 22 h 96"/>
                <a:gd name="T30" fmla="*/ 125 w 138"/>
                <a:gd name="T31" fmla="*/ 14 h 96"/>
                <a:gd name="T32" fmla="*/ 118 w 138"/>
                <a:gd name="T33" fmla="*/ 8 h 96"/>
                <a:gd name="T34" fmla="*/ 109 w 138"/>
                <a:gd name="T35" fmla="*/ 4 h 96"/>
                <a:gd name="T36" fmla="*/ 101 w 138"/>
                <a:gd name="T37" fmla="*/ 1 h 96"/>
                <a:gd name="T38" fmla="*/ 91 w 138"/>
                <a:gd name="T39" fmla="*/ 0 h 96"/>
                <a:gd name="T40" fmla="*/ 48 w 138"/>
                <a:gd name="T41" fmla="*/ 0 h 96"/>
                <a:gd name="T42" fmla="*/ 48 w 138"/>
                <a:gd name="T43" fmla="*/ 0 h 96"/>
                <a:gd name="T44" fmla="*/ 38 w 138"/>
                <a:gd name="T45" fmla="*/ 1 h 96"/>
                <a:gd name="T46" fmla="*/ 29 w 138"/>
                <a:gd name="T47" fmla="*/ 4 h 96"/>
                <a:gd name="T48" fmla="*/ 21 w 138"/>
                <a:gd name="T49" fmla="*/ 8 h 96"/>
                <a:gd name="T50" fmla="*/ 14 w 138"/>
                <a:gd name="T51" fmla="*/ 14 h 96"/>
                <a:gd name="T52" fmla="*/ 8 w 138"/>
                <a:gd name="T53" fmla="*/ 22 h 96"/>
                <a:gd name="T54" fmla="*/ 4 w 138"/>
                <a:gd name="T55" fmla="*/ 30 h 96"/>
                <a:gd name="T56" fmla="*/ 1 w 138"/>
                <a:gd name="T57" fmla="*/ 39 h 96"/>
                <a:gd name="T58" fmla="*/ 0 w 138"/>
                <a:gd name="T59" fmla="*/ 49 h 96"/>
                <a:gd name="T60" fmla="*/ 0 w 138"/>
                <a:gd name="T61" fmla="*/ 49 h 96"/>
                <a:gd name="T62" fmla="*/ 1 w 138"/>
                <a:gd name="T63" fmla="*/ 58 h 96"/>
                <a:gd name="T64" fmla="*/ 4 w 138"/>
                <a:gd name="T65" fmla="*/ 67 h 96"/>
                <a:gd name="T66" fmla="*/ 8 w 138"/>
                <a:gd name="T67" fmla="*/ 75 h 96"/>
                <a:gd name="T68" fmla="*/ 14 w 138"/>
                <a:gd name="T69" fmla="*/ 82 h 96"/>
                <a:gd name="T70" fmla="*/ 21 w 138"/>
                <a:gd name="T71" fmla="*/ 88 h 96"/>
                <a:gd name="T72" fmla="*/ 29 w 138"/>
                <a:gd name="T73" fmla="*/ 93 h 96"/>
                <a:gd name="T74" fmla="*/ 38 w 138"/>
                <a:gd name="T75" fmla="*/ 95 h 96"/>
                <a:gd name="T76" fmla="*/ 48 w 138"/>
                <a:gd name="T77" fmla="*/ 96 h 96"/>
                <a:gd name="T78" fmla="*/ 48 w 138"/>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6">
                  <a:moveTo>
                    <a:pt x="48" y="96"/>
                  </a:moveTo>
                  <a:lnTo>
                    <a:pt x="91" y="96"/>
                  </a:lnTo>
                  <a:lnTo>
                    <a:pt x="91" y="96"/>
                  </a:lnTo>
                  <a:lnTo>
                    <a:pt x="101" y="95"/>
                  </a:lnTo>
                  <a:lnTo>
                    <a:pt x="109" y="93"/>
                  </a:lnTo>
                  <a:lnTo>
                    <a:pt x="118" y="88"/>
                  </a:lnTo>
                  <a:lnTo>
                    <a:pt x="125" y="82"/>
                  </a:lnTo>
                  <a:lnTo>
                    <a:pt x="130" y="75"/>
                  </a:lnTo>
                  <a:lnTo>
                    <a:pt x="135" y="67"/>
                  </a:lnTo>
                  <a:lnTo>
                    <a:pt x="138" y="58"/>
                  </a:lnTo>
                  <a:lnTo>
                    <a:pt x="138" y="49"/>
                  </a:lnTo>
                  <a:lnTo>
                    <a:pt x="138" y="49"/>
                  </a:lnTo>
                  <a:lnTo>
                    <a:pt x="138" y="39"/>
                  </a:lnTo>
                  <a:lnTo>
                    <a:pt x="135" y="30"/>
                  </a:lnTo>
                  <a:lnTo>
                    <a:pt x="130" y="22"/>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2"/>
                  </a:lnTo>
                  <a:lnTo>
                    <a:pt x="4" y="30"/>
                  </a:lnTo>
                  <a:lnTo>
                    <a:pt x="1" y="39"/>
                  </a:lnTo>
                  <a:lnTo>
                    <a:pt x="0" y="49"/>
                  </a:lnTo>
                  <a:lnTo>
                    <a:pt x="0" y="49"/>
                  </a:lnTo>
                  <a:lnTo>
                    <a:pt x="1" y="58"/>
                  </a:lnTo>
                  <a:lnTo>
                    <a:pt x="4" y="67"/>
                  </a:lnTo>
                  <a:lnTo>
                    <a:pt x="8" y="75"/>
                  </a:lnTo>
                  <a:lnTo>
                    <a:pt x="14" y="82"/>
                  </a:lnTo>
                  <a:lnTo>
                    <a:pt x="21" y="88"/>
                  </a:lnTo>
                  <a:lnTo>
                    <a:pt x="29" y="93"/>
                  </a:lnTo>
                  <a:lnTo>
                    <a:pt x="38" y="95"/>
                  </a:lnTo>
                  <a:lnTo>
                    <a:pt x="48" y="96"/>
                  </a:lnTo>
                  <a:lnTo>
                    <a:pt x="4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2" name="Freeform 112"/>
            <p:cNvSpPr>
              <a:spLocks/>
            </p:cNvSpPr>
            <p:nvPr/>
          </p:nvSpPr>
          <p:spPr bwMode="auto">
            <a:xfrm>
              <a:off x="5478463" y="2692400"/>
              <a:ext cx="17463" cy="11112"/>
            </a:xfrm>
            <a:custGeom>
              <a:avLst/>
              <a:gdLst>
                <a:gd name="T0" fmla="*/ 47 w 139"/>
                <a:gd name="T1" fmla="*/ 96 h 96"/>
                <a:gd name="T2" fmla="*/ 92 w 139"/>
                <a:gd name="T3" fmla="*/ 96 h 96"/>
                <a:gd name="T4" fmla="*/ 92 w 139"/>
                <a:gd name="T5" fmla="*/ 96 h 96"/>
                <a:gd name="T6" fmla="*/ 101 w 139"/>
                <a:gd name="T7" fmla="*/ 95 h 96"/>
                <a:gd name="T8" fmla="*/ 110 w 139"/>
                <a:gd name="T9" fmla="*/ 93 h 96"/>
                <a:gd name="T10" fmla="*/ 118 w 139"/>
                <a:gd name="T11" fmla="*/ 88 h 96"/>
                <a:gd name="T12" fmla="*/ 125 w 139"/>
                <a:gd name="T13" fmla="*/ 82 h 96"/>
                <a:gd name="T14" fmla="*/ 131 w 139"/>
                <a:gd name="T15" fmla="*/ 75 h 96"/>
                <a:gd name="T16" fmla="*/ 135 w 139"/>
                <a:gd name="T17" fmla="*/ 67 h 96"/>
                <a:gd name="T18" fmla="*/ 138 w 139"/>
                <a:gd name="T19" fmla="*/ 58 h 96"/>
                <a:gd name="T20" fmla="*/ 139 w 139"/>
                <a:gd name="T21" fmla="*/ 49 h 96"/>
                <a:gd name="T22" fmla="*/ 139 w 139"/>
                <a:gd name="T23" fmla="*/ 49 h 96"/>
                <a:gd name="T24" fmla="*/ 138 w 139"/>
                <a:gd name="T25" fmla="*/ 39 h 96"/>
                <a:gd name="T26" fmla="*/ 135 w 139"/>
                <a:gd name="T27" fmla="*/ 30 h 96"/>
                <a:gd name="T28" fmla="*/ 131 w 139"/>
                <a:gd name="T29" fmla="*/ 22 h 96"/>
                <a:gd name="T30" fmla="*/ 125 w 139"/>
                <a:gd name="T31" fmla="*/ 14 h 96"/>
                <a:gd name="T32" fmla="*/ 118 w 139"/>
                <a:gd name="T33" fmla="*/ 8 h 96"/>
                <a:gd name="T34" fmla="*/ 110 w 139"/>
                <a:gd name="T35" fmla="*/ 4 h 96"/>
                <a:gd name="T36" fmla="*/ 101 w 139"/>
                <a:gd name="T37" fmla="*/ 1 h 96"/>
                <a:gd name="T38" fmla="*/ 92 w 139"/>
                <a:gd name="T39" fmla="*/ 0 h 96"/>
                <a:gd name="T40" fmla="*/ 47 w 139"/>
                <a:gd name="T41" fmla="*/ 0 h 96"/>
                <a:gd name="T42" fmla="*/ 47 w 139"/>
                <a:gd name="T43" fmla="*/ 0 h 96"/>
                <a:gd name="T44" fmla="*/ 38 w 139"/>
                <a:gd name="T45" fmla="*/ 1 h 96"/>
                <a:gd name="T46" fmla="*/ 29 w 139"/>
                <a:gd name="T47" fmla="*/ 4 h 96"/>
                <a:gd name="T48" fmla="*/ 21 w 139"/>
                <a:gd name="T49" fmla="*/ 8 h 96"/>
                <a:gd name="T50" fmla="*/ 14 w 139"/>
                <a:gd name="T51" fmla="*/ 14 h 96"/>
                <a:gd name="T52" fmla="*/ 8 w 139"/>
                <a:gd name="T53" fmla="*/ 22 h 96"/>
                <a:gd name="T54" fmla="*/ 3 w 139"/>
                <a:gd name="T55" fmla="*/ 30 h 96"/>
                <a:gd name="T56" fmla="*/ 1 w 139"/>
                <a:gd name="T57" fmla="*/ 39 h 96"/>
                <a:gd name="T58" fmla="*/ 0 w 139"/>
                <a:gd name="T59" fmla="*/ 49 h 96"/>
                <a:gd name="T60" fmla="*/ 0 w 139"/>
                <a:gd name="T61" fmla="*/ 49 h 96"/>
                <a:gd name="T62" fmla="*/ 1 w 139"/>
                <a:gd name="T63" fmla="*/ 58 h 96"/>
                <a:gd name="T64" fmla="*/ 3 w 139"/>
                <a:gd name="T65" fmla="*/ 67 h 96"/>
                <a:gd name="T66" fmla="*/ 8 w 139"/>
                <a:gd name="T67" fmla="*/ 75 h 96"/>
                <a:gd name="T68" fmla="*/ 14 w 139"/>
                <a:gd name="T69" fmla="*/ 82 h 96"/>
                <a:gd name="T70" fmla="*/ 21 w 139"/>
                <a:gd name="T71" fmla="*/ 88 h 96"/>
                <a:gd name="T72" fmla="*/ 29 w 139"/>
                <a:gd name="T73" fmla="*/ 93 h 96"/>
                <a:gd name="T74" fmla="*/ 38 w 139"/>
                <a:gd name="T75" fmla="*/ 95 h 96"/>
                <a:gd name="T76" fmla="*/ 47 w 139"/>
                <a:gd name="T77" fmla="*/ 96 h 96"/>
                <a:gd name="T78" fmla="*/ 47 w 139"/>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6">
                  <a:moveTo>
                    <a:pt x="47" y="96"/>
                  </a:moveTo>
                  <a:lnTo>
                    <a:pt x="92" y="96"/>
                  </a:lnTo>
                  <a:lnTo>
                    <a:pt x="92" y="96"/>
                  </a:lnTo>
                  <a:lnTo>
                    <a:pt x="101" y="95"/>
                  </a:lnTo>
                  <a:lnTo>
                    <a:pt x="110" y="93"/>
                  </a:lnTo>
                  <a:lnTo>
                    <a:pt x="118" y="88"/>
                  </a:lnTo>
                  <a:lnTo>
                    <a:pt x="125" y="82"/>
                  </a:lnTo>
                  <a:lnTo>
                    <a:pt x="131" y="75"/>
                  </a:lnTo>
                  <a:lnTo>
                    <a:pt x="135" y="67"/>
                  </a:lnTo>
                  <a:lnTo>
                    <a:pt x="138" y="58"/>
                  </a:lnTo>
                  <a:lnTo>
                    <a:pt x="139" y="49"/>
                  </a:lnTo>
                  <a:lnTo>
                    <a:pt x="139" y="49"/>
                  </a:lnTo>
                  <a:lnTo>
                    <a:pt x="138" y="39"/>
                  </a:lnTo>
                  <a:lnTo>
                    <a:pt x="135" y="30"/>
                  </a:lnTo>
                  <a:lnTo>
                    <a:pt x="131" y="22"/>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2"/>
                  </a:lnTo>
                  <a:lnTo>
                    <a:pt x="3" y="30"/>
                  </a:lnTo>
                  <a:lnTo>
                    <a:pt x="1" y="39"/>
                  </a:lnTo>
                  <a:lnTo>
                    <a:pt x="0" y="49"/>
                  </a:lnTo>
                  <a:lnTo>
                    <a:pt x="0" y="49"/>
                  </a:lnTo>
                  <a:lnTo>
                    <a:pt x="1" y="58"/>
                  </a:lnTo>
                  <a:lnTo>
                    <a:pt x="3" y="67"/>
                  </a:lnTo>
                  <a:lnTo>
                    <a:pt x="8" y="75"/>
                  </a:lnTo>
                  <a:lnTo>
                    <a:pt x="14" y="82"/>
                  </a:lnTo>
                  <a:lnTo>
                    <a:pt x="21" y="88"/>
                  </a:lnTo>
                  <a:lnTo>
                    <a:pt x="29" y="93"/>
                  </a:lnTo>
                  <a:lnTo>
                    <a:pt x="38" y="95"/>
                  </a:lnTo>
                  <a:lnTo>
                    <a:pt x="47" y="96"/>
                  </a:lnTo>
                  <a:lnTo>
                    <a:pt x="4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3" name="Freeform 113"/>
            <p:cNvSpPr>
              <a:spLocks/>
            </p:cNvSpPr>
            <p:nvPr/>
          </p:nvSpPr>
          <p:spPr bwMode="auto">
            <a:xfrm>
              <a:off x="5449888" y="2692400"/>
              <a:ext cx="17463" cy="11112"/>
            </a:xfrm>
            <a:custGeom>
              <a:avLst/>
              <a:gdLst>
                <a:gd name="T0" fmla="*/ 49 w 140"/>
                <a:gd name="T1" fmla="*/ 96 h 96"/>
                <a:gd name="T2" fmla="*/ 92 w 140"/>
                <a:gd name="T3" fmla="*/ 96 h 96"/>
                <a:gd name="T4" fmla="*/ 92 w 140"/>
                <a:gd name="T5" fmla="*/ 96 h 96"/>
                <a:gd name="T6" fmla="*/ 102 w 140"/>
                <a:gd name="T7" fmla="*/ 95 h 96"/>
                <a:gd name="T8" fmla="*/ 111 w 140"/>
                <a:gd name="T9" fmla="*/ 93 h 96"/>
                <a:gd name="T10" fmla="*/ 119 w 140"/>
                <a:gd name="T11" fmla="*/ 88 h 96"/>
                <a:gd name="T12" fmla="*/ 126 w 140"/>
                <a:gd name="T13" fmla="*/ 82 h 96"/>
                <a:gd name="T14" fmla="*/ 131 w 140"/>
                <a:gd name="T15" fmla="*/ 75 h 96"/>
                <a:gd name="T16" fmla="*/ 136 w 140"/>
                <a:gd name="T17" fmla="*/ 67 h 96"/>
                <a:gd name="T18" fmla="*/ 139 w 140"/>
                <a:gd name="T19" fmla="*/ 58 h 96"/>
                <a:gd name="T20" fmla="*/ 140 w 140"/>
                <a:gd name="T21" fmla="*/ 49 h 96"/>
                <a:gd name="T22" fmla="*/ 140 w 140"/>
                <a:gd name="T23" fmla="*/ 49 h 96"/>
                <a:gd name="T24" fmla="*/ 139 w 140"/>
                <a:gd name="T25" fmla="*/ 39 h 96"/>
                <a:gd name="T26" fmla="*/ 136 w 140"/>
                <a:gd name="T27" fmla="*/ 30 h 96"/>
                <a:gd name="T28" fmla="*/ 131 w 140"/>
                <a:gd name="T29" fmla="*/ 22 h 96"/>
                <a:gd name="T30" fmla="*/ 126 w 140"/>
                <a:gd name="T31" fmla="*/ 14 h 96"/>
                <a:gd name="T32" fmla="*/ 119 w 140"/>
                <a:gd name="T33" fmla="*/ 8 h 96"/>
                <a:gd name="T34" fmla="*/ 111 w 140"/>
                <a:gd name="T35" fmla="*/ 4 h 96"/>
                <a:gd name="T36" fmla="*/ 102 w 140"/>
                <a:gd name="T37" fmla="*/ 1 h 96"/>
                <a:gd name="T38" fmla="*/ 92 w 140"/>
                <a:gd name="T39" fmla="*/ 0 h 96"/>
                <a:gd name="T40" fmla="*/ 49 w 140"/>
                <a:gd name="T41" fmla="*/ 0 h 96"/>
                <a:gd name="T42" fmla="*/ 49 w 140"/>
                <a:gd name="T43" fmla="*/ 0 h 96"/>
                <a:gd name="T44" fmla="*/ 39 w 140"/>
                <a:gd name="T45" fmla="*/ 1 h 96"/>
                <a:gd name="T46" fmla="*/ 30 w 140"/>
                <a:gd name="T47" fmla="*/ 4 h 96"/>
                <a:gd name="T48" fmla="*/ 22 w 140"/>
                <a:gd name="T49" fmla="*/ 8 h 96"/>
                <a:gd name="T50" fmla="*/ 15 w 140"/>
                <a:gd name="T51" fmla="*/ 14 h 96"/>
                <a:gd name="T52" fmla="*/ 8 w 140"/>
                <a:gd name="T53" fmla="*/ 22 h 96"/>
                <a:gd name="T54" fmla="*/ 4 w 140"/>
                <a:gd name="T55" fmla="*/ 30 h 96"/>
                <a:gd name="T56" fmla="*/ 1 w 140"/>
                <a:gd name="T57" fmla="*/ 39 h 96"/>
                <a:gd name="T58" fmla="*/ 0 w 140"/>
                <a:gd name="T59" fmla="*/ 49 h 96"/>
                <a:gd name="T60" fmla="*/ 0 w 140"/>
                <a:gd name="T61" fmla="*/ 49 h 96"/>
                <a:gd name="T62" fmla="*/ 1 w 140"/>
                <a:gd name="T63" fmla="*/ 58 h 96"/>
                <a:gd name="T64" fmla="*/ 4 w 140"/>
                <a:gd name="T65" fmla="*/ 67 h 96"/>
                <a:gd name="T66" fmla="*/ 8 w 140"/>
                <a:gd name="T67" fmla="*/ 75 h 96"/>
                <a:gd name="T68" fmla="*/ 15 w 140"/>
                <a:gd name="T69" fmla="*/ 82 h 96"/>
                <a:gd name="T70" fmla="*/ 22 w 140"/>
                <a:gd name="T71" fmla="*/ 88 h 96"/>
                <a:gd name="T72" fmla="*/ 30 w 140"/>
                <a:gd name="T73" fmla="*/ 93 h 96"/>
                <a:gd name="T74" fmla="*/ 39 w 140"/>
                <a:gd name="T75" fmla="*/ 95 h 96"/>
                <a:gd name="T76" fmla="*/ 49 w 140"/>
                <a:gd name="T77" fmla="*/ 96 h 96"/>
                <a:gd name="T78" fmla="*/ 49 w 140"/>
                <a:gd name="T7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6">
                  <a:moveTo>
                    <a:pt x="49" y="96"/>
                  </a:moveTo>
                  <a:lnTo>
                    <a:pt x="92" y="96"/>
                  </a:lnTo>
                  <a:lnTo>
                    <a:pt x="92" y="96"/>
                  </a:lnTo>
                  <a:lnTo>
                    <a:pt x="102" y="95"/>
                  </a:lnTo>
                  <a:lnTo>
                    <a:pt x="111" y="93"/>
                  </a:lnTo>
                  <a:lnTo>
                    <a:pt x="119" y="88"/>
                  </a:lnTo>
                  <a:lnTo>
                    <a:pt x="126" y="82"/>
                  </a:lnTo>
                  <a:lnTo>
                    <a:pt x="131" y="75"/>
                  </a:lnTo>
                  <a:lnTo>
                    <a:pt x="136" y="67"/>
                  </a:lnTo>
                  <a:lnTo>
                    <a:pt x="139" y="58"/>
                  </a:lnTo>
                  <a:lnTo>
                    <a:pt x="140" y="49"/>
                  </a:lnTo>
                  <a:lnTo>
                    <a:pt x="140" y="49"/>
                  </a:lnTo>
                  <a:lnTo>
                    <a:pt x="139" y="39"/>
                  </a:lnTo>
                  <a:lnTo>
                    <a:pt x="136" y="30"/>
                  </a:lnTo>
                  <a:lnTo>
                    <a:pt x="131" y="22"/>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2"/>
                  </a:lnTo>
                  <a:lnTo>
                    <a:pt x="4" y="30"/>
                  </a:lnTo>
                  <a:lnTo>
                    <a:pt x="1" y="39"/>
                  </a:lnTo>
                  <a:lnTo>
                    <a:pt x="0" y="49"/>
                  </a:lnTo>
                  <a:lnTo>
                    <a:pt x="0" y="49"/>
                  </a:lnTo>
                  <a:lnTo>
                    <a:pt x="1" y="58"/>
                  </a:lnTo>
                  <a:lnTo>
                    <a:pt x="4" y="67"/>
                  </a:lnTo>
                  <a:lnTo>
                    <a:pt x="8" y="75"/>
                  </a:lnTo>
                  <a:lnTo>
                    <a:pt x="15" y="82"/>
                  </a:lnTo>
                  <a:lnTo>
                    <a:pt x="22" y="88"/>
                  </a:lnTo>
                  <a:lnTo>
                    <a:pt x="30" y="93"/>
                  </a:lnTo>
                  <a:lnTo>
                    <a:pt x="39" y="95"/>
                  </a:lnTo>
                  <a:lnTo>
                    <a:pt x="49" y="96"/>
                  </a:lnTo>
                  <a:lnTo>
                    <a:pt x="4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4" name="Freeform 114"/>
            <p:cNvSpPr>
              <a:spLocks/>
            </p:cNvSpPr>
            <p:nvPr/>
          </p:nvSpPr>
          <p:spPr bwMode="auto">
            <a:xfrm>
              <a:off x="5535613" y="2692400"/>
              <a:ext cx="58738" cy="403225"/>
            </a:xfrm>
            <a:custGeom>
              <a:avLst/>
              <a:gdLst>
                <a:gd name="T0" fmla="*/ 273 w 471"/>
                <a:gd name="T1" fmla="*/ 3208 h 3302"/>
                <a:gd name="T2" fmla="*/ 244 w 471"/>
                <a:gd name="T3" fmla="*/ 3227 h 3302"/>
                <a:gd name="T4" fmla="*/ 139 w 471"/>
                <a:gd name="T5" fmla="*/ 3255 h 3302"/>
                <a:gd name="T6" fmla="*/ 131 w 471"/>
                <a:gd name="T7" fmla="*/ 3228 h 3302"/>
                <a:gd name="T8" fmla="*/ 101 w 471"/>
                <a:gd name="T9" fmla="*/ 3208 h 3302"/>
                <a:gd name="T10" fmla="*/ 38 w 471"/>
                <a:gd name="T11" fmla="*/ 3208 h 3302"/>
                <a:gd name="T12" fmla="*/ 8 w 471"/>
                <a:gd name="T13" fmla="*/ 3228 h 3302"/>
                <a:gd name="T14" fmla="*/ 0 w 471"/>
                <a:gd name="T15" fmla="*/ 3255 h 3302"/>
                <a:gd name="T16" fmla="*/ 14 w 471"/>
                <a:gd name="T17" fmla="*/ 3289 h 3302"/>
                <a:gd name="T18" fmla="*/ 47 w 471"/>
                <a:gd name="T19" fmla="*/ 3302 h 3302"/>
                <a:gd name="T20" fmla="*/ 110 w 471"/>
                <a:gd name="T21" fmla="*/ 3299 h 3302"/>
                <a:gd name="T22" fmla="*/ 135 w 471"/>
                <a:gd name="T23" fmla="*/ 3274 h 3302"/>
                <a:gd name="T24" fmla="*/ 235 w 471"/>
                <a:gd name="T25" fmla="*/ 3257 h 3302"/>
                <a:gd name="T26" fmla="*/ 250 w 471"/>
                <a:gd name="T27" fmla="*/ 3289 h 3302"/>
                <a:gd name="T28" fmla="*/ 283 w 471"/>
                <a:gd name="T29" fmla="*/ 3302 h 3302"/>
                <a:gd name="T30" fmla="*/ 343 w 471"/>
                <a:gd name="T31" fmla="*/ 3299 h 3302"/>
                <a:gd name="T32" fmla="*/ 369 w 471"/>
                <a:gd name="T33" fmla="*/ 3277 h 3302"/>
                <a:gd name="T34" fmla="*/ 395 w 471"/>
                <a:gd name="T35" fmla="*/ 3260 h 3302"/>
                <a:gd name="T36" fmla="*/ 400 w 471"/>
                <a:gd name="T37" fmla="*/ 3256 h 3302"/>
                <a:gd name="T38" fmla="*/ 419 w 471"/>
                <a:gd name="T39" fmla="*/ 3054 h 3302"/>
                <a:gd name="T40" fmla="*/ 447 w 471"/>
                <a:gd name="T41" fmla="*/ 2604 h 3302"/>
                <a:gd name="T42" fmla="*/ 457 w 471"/>
                <a:gd name="T43" fmla="*/ 2353 h 3302"/>
                <a:gd name="T44" fmla="*/ 465 w 471"/>
                <a:gd name="T45" fmla="*/ 2052 h 3302"/>
                <a:gd name="T46" fmla="*/ 470 w 471"/>
                <a:gd name="T47" fmla="*/ 1651 h 3302"/>
                <a:gd name="T48" fmla="*/ 468 w 471"/>
                <a:gd name="T49" fmla="*/ 1251 h 3302"/>
                <a:gd name="T50" fmla="*/ 461 w 471"/>
                <a:gd name="T51" fmla="*/ 850 h 3302"/>
                <a:gd name="T52" fmla="*/ 445 w 471"/>
                <a:gd name="T53" fmla="*/ 449 h 3302"/>
                <a:gd name="T54" fmla="*/ 420 w 471"/>
                <a:gd name="T55" fmla="*/ 49 h 3302"/>
                <a:gd name="T56" fmla="*/ 419 w 471"/>
                <a:gd name="T57" fmla="*/ 40 h 3302"/>
                <a:gd name="T58" fmla="*/ 408 w 471"/>
                <a:gd name="T59" fmla="*/ 27 h 3302"/>
                <a:gd name="T60" fmla="*/ 395 w 471"/>
                <a:gd name="T61" fmla="*/ 24 h 3302"/>
                <a:gd name="T62" fmla="*/ 361 w 471"/>
                <a:gd name="T63" fmla="*/ 15 h 3302"/>
                <a:gd name="T64" fmla="*/ 339 w 471"/>
                <a:gd name="T65" fmla="*/ 2 h 3302"/>
                <a:gd name="T66" fmla="*/ 283 w 471"/>
                <a:gd name="T67" fmla="*/ 0 h 3302"/>
                <a:gd name="T68" fmla="*/ 253 w 471"/>
                <a:gd name="T69" fmla="*/ 11 h 3302"/>
                <a:gd name="T70" fmla="*/ 236 w 471"/>
                <a:gd name="T71" fmla="*/ 38 h 3302"/>
                <a:gd name="T72" fmla="*/ 138 w 471"/>
                <a:gd name="T73" fmla="*/ 38 h 3302"/>
                <a:gd name="T74" fmla="*/ 118 w 471"/>
                <a:gd name="T75" fmla="*/ 8 h 3302"/>
                <a:gd name="T76" fmla="*/ 47 w 471"/>
                <a:gd name="T77" fmla="*/ 0 h 3302"/>
                <a:gd name="T78" fmla="*/ 21 w 471"/>
                <a:gd name="T79" fmla="*/ 8 h 3302"/>
                <a:gd name="T80" fmla="*/ 1 w 471"/>
                <a:gd name="T81" fmla="*/ 39 h 3302"/>
                <a:gd name="T82" fmla="*/ 3 w 471"/>
                <a:gd name="T83" fmla="*/ 67 h 3302"/>
                <a:gd name="T84" fmla="*/ 29 w 471"/>
                <a:gd name="T85" fmla="*/ 93 h 3302"/>
                <a:gd name="T86" fmla="*/ 91 w 471"/>
                <a:gd name="T87" fmla="*/ 96 h 3302"/>
                <a:gd name="T88" fmla="*/ 125 w 471"/>
                <a:gd name="T89" fmla="*/ 83 h 3302"/>
                <a:gd name="T90" fmla="*/ 139 w 471"/>
                <a:gd name="T91" fmla="*/ 50 h 3302"/>
                <a:gd name="T92" fmla="*/ 239 w 471"/>
                <a:gd name="T93" fmla="*/ 67 h 3302"/>
                <a:gd name="T94" fmla="*/ 259 w 471"/>
                <a:gd name="T95" fmla="*/ 90 h 3302"/>
                <a:gd name="T96" fmla="*/ 326 w 471"/>
                <a:gd name="T97" fmla="*/ 96 h 3302"/>
                <a:gd name="T98" fmla="*/ 345 w 471"/>
                <a:gd name="T99" fmla="*/ 92 h 3302"/>
                <a:gd name="T100" fmla="*/ 365 w 471"/>
                <a:gd name="T101" fmla="*/ 77 h 3302"/>
                <a:gd name="T102" fmla="*/ 369 w 471"/>
                <a:gd name="T103" fmla="*/ 71 h 3302"/>
                <a:gd name="T104" fmla="*/ 336 w 471"/>
                <a:gd name="T105" fmla="*/ 649 h 3302"/>
                <a:gd name="T106" fmla="*/ 329 w 471"/>
                <a:gd name="T107" fmla="*/ 850 h 3302"/>
                <a:gd name="T108" fmla="*/ 321 w 471"/>
                <a:gd name="T109" fmla="*/ 1251 h 3302"/>
                <a:gd name="T110" fmla="*/ 319 w 471"/>
                <a:gd name="T111" fmla="*/ 1651 h 3302"/>
                <a:gd name="T112" fmla="*/ 324 w 471"/>
                <a:gd name="T113" fmla="*/ 2052 h 3302"/>
                <a:gd name="T114" fmla="*/ 332 w 471"/>
                <a:gd name="T115" fmla="*/ 2353 h 3302"/>
                <a:gd name="T116" fmla="*/ 342 w 471"/>
                <a:gd name="T117" fmla="*/ 2604 h 3302"/>
                <a:gd name="T118" fmla="*/ 371 w 471"/>
                <a:gd name="T119" fmla="*/ 3051 h 3302"/>
                <a:gd name="T120" fmla="*/ 374 w 471"/>
                <a:gd name="T121" fmla="*/ 3250 h 3302"/>
                <a:gd name="T122" fmla="*/ 358 w 471"/>
                <a:gd name="T123" fmla="*/ 3220 h 3302"/>
                <a:gd name="T124" fmla="*/ 326 w 471"/>
                <a:gd name="T125" fmla="*/ 3207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3302">
                  <a:moveTo>
                    <a:pt x="326" y="3207"/>
                  </a:moveTo>
                  <a:lnTo>
                    <a:pt x="283" y="3207"/>
                  </a:lnTo>
                  <a:lnTo>
                    <a:pt x="283" y="3207"/>
                  </a:lnTo>
                  <a:lnTo>
                    <a:pt x="273" y="3208"/>
                  </a:lnTo>
                  <a:lnTo>
                    <a:pt x="265" y="3211"/>
                  </a:lnTo>
                  <a:lnTo>
                    <a:pt x="257" y="3215"/>
                  </a:lnTo>
                  <a:lnTo>
                    <a:pt x="250" y="3221"/>
                  </a:lnTo>
                  <a:lnTo>
                    <a:pt x="244" y="3227"/>
                  </a:lnTo>
                  <a:lnTo>
                    <a:pt x="239" y="3235"/>
                  </a:lnTo>
                  <a:lnTo>
                    <a:pt x="236" y="3244"/>
                  </a:lnTo>
                  <a:lnTo>
                    <a:pt x="235" y="3253"/>
                  </a:lnTo>
                  <a:lnTo>
                    <a:pt x="139" y="3255"/>
                  </a:lnTo>
                  <a:lnTo>
                    <a:pt x="139" y="3255"/>
                  </a:lnTo>
                  <a:lnTo>
                    <a:pt x="138" y="3245"/>
                  </a:lnTo>
                  <a:lnTo>
                    <a:pt x="135" y="3236"/>
                  </a:lnTo>
                  <a:lnTo>
                    <a:pt x="131" y="3228"/>
                  </a:lnTo>
                  <a:lnTo>
                    <a:pt x="125" y="3221"/>
                  </a:lnTo>
                  <a:lnTo>
                    <a:pt x="118" y="3215"/>
                  </a:lnTo>
                  <a:lnTo>
                    <a:pt x="110" y="3211"/>
                  </a:lnTo>
                  <a:lnTo>
                    <a:pt x="101" y="3208"/>
                  </a:lnTo>
                  <a:lnTo>
                    <a:pt x="91" y="3207"/>
                  </a:lnTo>
                  <a:lnTo>
                    <a:pt x="47" y="3207"/>
                  </a:lnTo>
                  <a:lnTo>
                    <a:pt x="47" y="3207"/>
                  </a:lnTo>
                  <a:lnTo>
                    <a:pt x="38" y="3208"/>
                  </a:lnTo>
                  <a:lnTo>
                    <a:pt x="29" y="3211"/>
                  </a:lnTo>
                  <a:lnTo>
                    <a:pt x="21" y="3215"/>
                  </a:lnTo>
                  <a:lnTo>
                    <a:pt x="14" y="3221"/>
                  </a:lnTo>
                  <a:lnTo>
                    <a:pt x="8" y="3228"/>
                  </a:lnTo>
                  <a:lnTo>
                    <a:pt x="3" y="3236"/>
                  </a:lnTo>
                  <a:lnTo>
                    <a:pt x="1" y="3245"/>
                  </a:lnTo>
                  <a:lnTo>
                    <a:pt x="0" y="3255"/>
                  </a:lnTo>
                  <a:lnTo>
                    <a:pt x="0" y="3255"/>
                  </a:lnTo>
                  <a:lnTo>
                    <a:pt x="1" y="3264"/>
                  </a:lnTo>
                  <a:lnTo>
                    <a:pt x="3" y="3273"/>
                  </a:lnTo>
                  <a:lnTo>
                    <a:pt x="8" y="3281"/>
                  </a:lnTo>
                  <a:lnTo>
                    <a:pt x="14" y="3289"/>
                  </a:lnTo>
                  <a:lnTo>
                    <a:pt x="21" y="3294"/>
                  </a:lnTo>
                  <a:lnTo>
                    <a:pt x="29" y="3299"/>
                  </a:lnTo>
                  <a:lnTo>
                    <a:pt x="38" y="3301"/>
                  </a:lnTo>
                  <a:lnTo>
                    <a:pt x="47" y="3302"/>
                  </a:lnTo>
                  <a:lnTo>
                    <a:pt x="91" y="3302"/>
                  </a:lnTo>
                  <a:lnTo>
                    <a:pt x="91" y="3302"/>
                  </a:lnTo>
                  <a:lnTo>
                    <a:pt x="101" y="3301"/>
                  </a:lnTo>
                  <a:lnTo>
                    <a:pt x="110" y="3299"/>
                  </a:lnTo>
                  <a:lnTo>
                    <a:pt x="118" y="3294"/>
                  </a:lnTo>
                  <a:lnTo>
                    <a:pt x="125" y="3289"/>
                  </a:lnTo>
                  <a:lnTo>
                    <a:pt x="131" y="3282"/>
                  </a:lnTo>
                  <a:lnTo>
                    <a:pt x="135" y="3274"/>
                  </a:lnTo>
                  <a:lnTo>
                    <a:pt x="138" y="3265"/>
                  </a:lnTo>
                  <a:lnTo>
                    <a:pt x="139" y="3255"/>
                  </a:lnTo>
                  <a:lnTo>
                    <a:pt x="235" y="3257"/>
                  </a:lnTo>
                  <a:lnTo>
                    <a:pt x="235" y="3257"/>
                  </a:lnTo>
                  <a:lnTo>
                    <a:pt x="236" y="3266"/>
                  </a:lnTo>
                  <a:lnTo>
                    <a:pt x="239" y="3275"/>
                  </a:lnTo>
                  <a:lnTo>
                    <a:pt x="244" y="3283"/>
                  </a:lnTo>
                  <a:lnTo>
                    <a:pt x="250" y="3289"/>
                  </a:lnTo>
                  <a:lnTo>
                    <a:pt x="257" y="3295"/>
                  </a:lnTo>
                  <a:lnTo>
                    <a:pt x="265" y="3299"/>
                  </a:lnTo>
                  <a:lnTo>
                    <a:pt x="273" y="3302"/>
                  </a:lnTo>
                  <a:lnTo>
                    <a:pt x="283" y="3302"/>
                  </a:lnTo>
                  <a:lnTo>
                    <a:pt x="326" y="3302"/>
                  </a:lnTo>
                  <a:lnTo>
                    <a:pt x="326" y="3302"/>
                  </a:lnTo>
                  <a:lnTo>
                    <a:pt x="335" y="3302"/>
                  </a:lnTo>
                  <a:lnTo>
                    <a:pt x="343" y="3299"/>
                  </a:lnTo>
                  <a:lnTo>
                    <a:pt x="351" y="3295"/>
                  </a:lnTo>
                  <a:lnTo>
                    <a:pt x="358" y="3290"/>
                  </a:lnTo>
                  <a:lnTo>
                    <a:pt x="365" y="3284"/>
                  </a:lnTo>
                  <a:lnTo>
                    <a:pt x="369" y="3277"/>
                  </a:lnTo>
                  <a:lnTo>
                    <a:pt x="372" y="3269"/>
                  </a:lnTo>
                  <a:lnTo>
                    <a:pt x="374" y="3260"/>
                  </a:lnTo>
                  <a:lnTo>
                    <a:pt x="395" y="3260"/>
                  </a:lnTo>
                  <a:lnTo>
                    <a:pt x="395" y="3260"/>
                  </a:lnTo>
                  <a:lnTo>
                    <a:pt x="397" y="3260"/>
                  </a:lnTo>
                  <a:lnTo>
                    <a:pt x="399" y="3259"/>
                  </a:lnTo>
                  <a:lnTo>
                    <a:pt x="400" y="3257"/>
                  </a:lnTo>
                  <a:lnTo>
                    <a:pt x="400" y="3256"/>
                  </a:lnTo>
                  <a:lnTo>
                    <a:pt x="400" y="3255"/>
                  </a:lnTo>
                  <a:lnTo>
                    <a:pt x="400" y="3255"/>
                  </a:lnTo>
                  <a:lnTo>
                    <a:pt x="410" y="3154"/>
                  </a:lnTo>
                  <a:lnTo>
                    <a:pt x="419" y="3054"/>
                  </a:lnTo>
                  <a:lnTo>
                    <a:pt x="433" y="2854"/>
                  </a:lnTo>
                  <a:lnTo>
                    <a:pt x="444" y="2653"/>
                  </a:lnTo>
                  <a:lnTo>
                    <a:pt x="444" y="2653"/>
                  </a:lnTo>
                  <a:lnTo>
                    <a:pt x="447" y="2604"/>
                  </a:lnTo>
                  <a:lnTo>
                    <a:pt x="449" y="2553"/>
                  </a:lnTo>
                  <a:lnTo>
                    <a:pt x="453" y="2454"/>
                  </a:lnTo>
                  <a:lnTo>
                    <a:pt x="453" y="2454"/>
                  </a:lnTo>
                  <a:lnTo>
                    <a:pt x="457" y="2353"/>
                  </a:lnTo>
                  <a:lnTo>
                    <a:pt x="459" y="2302"/>
                  </a:lnTo>
                  <a:lnTo>
                    <a:pt x="460" y="2253"/>
                  </a:lnTo>
                  <a:lnTo>
                    <a:pt x="465" y="2052"/>
                  </a:lnTo>
                  <a:lnTo>
                    <a:pt x="465" y="2052"/>
                  </a:lnTo>
                  <a:lnTo>
                    <a:pt x="467" y="1953"/>
                  </a:lnTo>
                  <a:lnTo>
                    <a:pt x="468" y="1852"/>
                  </a:lnTo>
                  <a:lnTo>
                    <a:pt x="470" y="1651"/>
                  </a:lnTo>
                  <a:lnTo>
                    <a:pt x="470" y="1651"/>
                  </a:lnTo>
                  <a:lnTo>
                    <a:pt x="471" y="1552"/>
                  </a:lnTo>
                  <a:lnTo>
                    <a:pt x="470" y="1451"/>
                  </a:lnTo>
                  <a:lnTo>
                    <a:pt x="468" y="1251"/>
                  </a:lnTo>
                  <a:lnTo>
                    <a:pt x="468" y="1251"/>
                  </a:lnTo>
                  <a:lnTo>
                    <a:pt x="468" y="1150"/>
                  </a:lnTo>
                  <a:lnTo>
                    <a:pt x="466" y="1051"/>
                  </a:lnTo>
                  <a:lnTo>
                    <a:pt x="461" y="850"/>
                  </a:lnTo>
                  <a:lnTo>
                    <a:pt x="461" y="850"/>
                  </a:lnTo>
                  <a:lnTo>
                    <a:pt x="459" y="800"/>
                  </a:lnTo>
                  <a:lnTo>
                    <a:pt x="458" y="750"/>
                  </a:lnTo>
                  <a:lnTo>
                    <a:pt x="454" y="649"/>
                  </a:lnTo>
                  <a:lnTo>
                    <a:pt x="445" y="449"/>
                  </a:lnTo>
                  <a:lnTo>
                    <a:pt x="445" y="449"/>
                  </a:lnTo>
                  <a:lnTo>
                    <a:pt x="434" y="249"/>
                  </a:lnTo>
                  <a:lnTo>
                    <a:pt x="427" y="149"/>
                  </a:lnTo>
                  <a:lnTo>
                    <a:pt x="420" y="49"/>
                  </a:lnTo>
                  <a:lnTo>
                    <a:pt x="419" y="45"/>
                  </a:lnTo>
                  <a:lnTo>
                    <a:pt x="419" y="45"/>
                  </a:lnTo>
                  <a:lnTo>
                    <a:pt x="419" y="45"/>
                  </a:lnTo>
                  <a:lnTo>
                    <a:pt x="419" y="40"/>
                  </a:lnTo>
                  <a:lnTo>
                    <a:pt x="417" y="36"/>
                  </a:lnTo>
                  <a:lnTo>
                    <a:pt x="415" y="32"/>
                  </a:lnTo>
                  <a:lnTo>
                    <a:pt x="412" y="29"/>
                  </a:lnTo>
                  <a:lnTo>
                    <a:pt x="408" y="27"/>
                  </a:lnTo>
                  <a:lnTo>
                    <a:pt x="404" y="25"/>
                  </a:lnTo>
                  <a:lnTo>
                    <a:pt x="400" y="24"/>
                  </a:lnTo>
                  <a:lnTo>
                    <a:pt x="395" y="24"/>
                  </a:lnTo>
                  <a:lnTo>
                    <a:pt x="395" y="24"/>
                  </a:lnTo>
                  <a:lnTo>
                    <a:pt x="369" y="26"/>
                  </a:lnTo>
                  <a:lnTo>
                    <a:pt x="369" y="26"/>
                  </a:lnTo>
                  <a:lnTo>
                    <a:pt x="365" y="21"/>
                  </a:lnTo>
                  <a:lnTo>
                    <a:pt x="361" y="15"/>
                  </a:lnTo>
                  <a:lnTo>
                    <a:pt x="356" y="11"/>
                  </a:lnTo>
                  <a:lnTo>
                    <a:pt x="351" y="7"/>
                  </a:lnTo>
                  <a:lnTo>
                    <a:pt x="345" y="4"/>
                  </a:lnTo>
                  <a:lnTo>
                    <a:pt x="339" y="2"/>
                  </a:lnTo>
                  <a:lnTo>
                    <a:pt x="332" y="1"/>
                  </a:lnTo>
                  <a:lnTo>
                    <a:pt x="326" y="0"/>
                  </a:lnTo>
                  <a:lnTo>
                    <a:pt x="283" y="0"/>
                  </a:lnTo>
                  <a:lnTo>
                    <a:pt x="283" y="0"/>
                  </a:lnTo>
                  <a:lnTo>
                    <a:pt x="274" y="1"/>
                  </a:lnTo>
                  <a:lnTo>
                    <a:pt x="266" y="3"/>
                  </a:lnTo>
                  <a:lnTo>
                    <a:pt x="259" y="6"/>
                  </a:lnTo>
                  <a:lnTo>
                    <a:pt x="253" y="11"/>
                  </a:lnTo>
                  <a:lnTo>
                    <a:pt x="247" y="16"/>
                  </a:lnTo>
                  <a:lnTo>
                    <a:pt x="242" y="23"/>
                  </a:lnTo>
                  <a:lnTo>
                    <a:pt x="239" y="30"/>
                  </a:lnTo>
                  <a:lnTo>
                    <a:pt x="236" y="38"/>
                  </a:lnTo>
                  <a:lnTo>
                    <a:pt x="236" y="38"/>
                  </a:lnTo>
                  <a:lnTo>
                    <a:pt x="139" y="48"/>
                  </a:lnTo>
                  <a:lnTo>
                    <a:pt x="139" y="48"/>
                  </a:lnTo>
                  <a:lnTo>
                    <a:pt x="138" y="38"/>
                  </a:lnTo>
                  <a:lnTo>
                    <a:pt x="135" y="30"/>
                  </a:lnTo>
                  <a:lnTo>
                    <a:pt x="130" y="22"/>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2"/>
                  </a:lnTo>
                  <a:lnTo>
                    <a:pt x="3" y="30"/>
                  </a:lnTo>
                  <a:lnTo>
                    <a:pt x="1" y="39"/>
                  </a:lnTo>
                  <a:lnTo>
                    <a:pt x="0" y="49"/>
                  </a:lnTo>
                  <a:lnTo>
                    <a:pt x="0" y="49"/>
                  </a:lnTo>
                  <a:lnTo>
                    <a:pt x="1" y="58"/>
                  </a:lnTo>
                  <a:lnTo>
                    <a:pt x="3" y="67"/>
                  </a:lnTo>
                  <a:lnTo>
                    <a:pt x="8" y="75"/>
                  </a:lnTo>
                  <a:lnTo>
                    <a:pt x="14" y="82"/>
                  </a:lnTo>
                  <a:lnTo>
                    <a:pt x="21" y="88"/>
                  </a:lnTo>
                  <a:lnTo>
                    <a:pt x="29" y="93"/>
                  </a:lnTo>
                  <a:lnTo>
                    <a:pt x="38" y="95"/>
                  </a:lnTo>
                  <a:lnTo>
                    <a:pt x="47" y="96"/>
                  </a:lnTo>
                  <a:lnTo>
                    <a:pt x="91" y="96"/>
                  </a:lnTo>
                  <a:lnTo>
                    <a:pt x="91" y="96"/>
                  </a:lnTo>
                  <a:lnTo>
                    <a:pt x="101" y="95"/>
                  </a:lnTo>
                  <a:lnTo>
                    <a:pt x="110" y="93"/>
                  </a:lnTo>
                  <a:lnTo>
                    <a:pt x="118" y="88"/>
                  </a:lnTo>
                  <a:lnTo>
                    <a:pt x="125" y="83"/>
                  </a:lnTo>
                  <a:lnTo>
                    <a:pt x="130" y="76"/>
                  </a:lnTo>
                  <a:lnTo>
                    <a:pt x="135" y="68"/>
                  </a:lnTo>
                  <a:lnTo>
                    <a:pt x="138" y="59"/>
                  </a:lnTo>
                  <a:lnTo>
                    <a:pt x="139" y="50"/>
                  </a:lnTo>
                  <a:lnTo>
                    <a:pt x="139" y="50"/>
                  </a:lnTo>
                  <a:lnTo>
                    <a:pt x="236" y="59"/>
                  </a:lnTo>
                  <a:lnTo>
                    <a:pt x="236" y="59"/>
                  </a:lnTo>
                  <a:lnTo>
                    <a:pt x="239" y="67"/>
                  </a:lnTo>
                  <a:lnTo>
                    <a:pt x="242" y="74"/>
                  </a:lnTo>
                  <a:lnTo>
                    <a:pt x="247" y="80"/>
                  </a:lnTo>
                  <a:lnTo>
                    <a:pt x="253" y="86"/>
                  </a:lnTo>
                  <a:lnTo>
                    <a:pt x="259" y="90"/>
                  </a:lnTo>
                  <a:lnTo>
                    <a:pt x="266" y="93"/>
                  </a:lnTo>
                  <a:lnTo>
                    <a:pt x="274" y="96"/>
                  </a:lnTo>
                  <a:lnTo>
                    <a:pt x="283" y="96"/>
                  </a:lnTo>
                  <a:lnTo>
                    <a:pt x="326" y="96"/>
                  </a:lnTo>
                  <a:lnTo>
                    <a:pt x="326" y="96"/>
                  </a:lnTo>
                  <a:lnTo>
                    <a:pt x="332" y="96"/>
                  </a:lnTo>
                  <a:lnTo>
                    <a:pt x="339" y="94"/>
                  </a:lnTo>
                  <a:lnTo>
                    <a:pt x="345" y="92"/>
                  </a:lnTo>
                  <a:lnTo>
                    <a:pt x="351" y="89"/>
                  </a:lnTo>
                  <a:lnTo>
                    <a:pt x="356" y="86"/>
                  </a:lnTo>
                  <a:lnTo>
                    <a:pt x="361" y="81"/>
                  </a:lnTo>
                  <a:lnTo>
                    <a:pt x="365" y="77"/>
                  </a:lnTo>
                  <a:lnTo>
                    <a:pt x="369" y="71"/>
                  </a:lnTo>
                  <a:lnTo>
                    <a:pt x="369" y="71"/>
                  </a:lnTo>
                  <a:lnTo>
                    <a:pt x="369" y="71"/>
                  </a:lnTo>
                  <a:lnTo>
                    <a:pt x="369" y="71"/>
                  </a:lnTo>
                  <a:lnTo>
                    <a:pt x="362" y="166"/>
                  </a:lnTo>
                  <a:lnTo>
                    <a:pt x="355" y="260"/>
                  </a:lnTo>
                  <a:lnTo>
                    <a:pt x="344" y="449"/>
                  </a:lnTo>
                  <a:lnTo>
                    <a:pt x="336" y="649"/>
                  </a:lnTo>
                  <a:lnTo>
                    <a:pt x="336" y="649"/>
                  </a:lnTo>
                  <a:lnTo>
                    <a:pt x="332" y="750"/>
                  </a:lnTo>
                  <a:lnTo>
                    <a:pt x="330" y="800"/>
                  </a:lnTo>
                  <a:lnTo>
                    <a:pt x="329" y="850"/>
                  </a:lnTo>
                  <a:lnTo>
                    <a:pt x="329" y="850"/>
                  </a:lnTo>
                  <a:lnTo>
                    <a:pt x="324" y="1051"/>
                  </a:lnTo>
                  <a:lnTo>
                    <a:pt x="322" y="1150"/>
                  </a:lnTo>
                  <a:lnTo>
                    <a:pt x="321" y="1251"/>
                  </a:lnTo>
                  <a:lnTo>
                    <a:pt x="321" y="1251"/>
                  </a:lnTo>
                  <a:lnTo>
                    <a:pt x="319" y="1451"/>
                  </a:lnTo>
                  <a:lnTo>
                    <a:pt x="319" y="1552"/>
                  </a:lnTo>
                  <a:lnTo>
                    <a:pt x="319" y="1651"/>
                  </a:lnTo>
                  <a:lnTo>
                    <a:pt x="319" y="1651"/>
                  </a:lnTo>
                  <a:lnTo>
                    <a:pt x="321" y="1852"/>
                  </a:lnTo>
                  <a:lnTo>
                    <a:pt x="322" y="1953"/>
                  </a:lnTo>
                  <a:lnTo>
                    <a:pt x="324" y="2052"/>
                  </a:lnTo>
                  <a:lnTo>
                    <a:pt x="329" y="2253"/>
                  </a:lnTo>
                  <a:lnTo>
                    <a:pt x="329" y="2253"/>
                  </a:lnTo>
                  <a:lnTo>
                    <a:pt x="330" y="2302"/>
                  </a:lnTo>
                  <a:lnTo>
                    <a:pt x="332" y="2353"/>
                  </a:lnTo>
                  <a:lnTo>
                    <a:pt x="336" y="2454"/>
                  </a:lnTo>
                  <a:lnTo>
                    <a:pt x="336" y="2454"/>
                  </a:lnTo>
                  <a:lnTo>
                    <a:pt x="340" y="2553"/>
                  </a:lnTo>
                  <a:lnTo>
                    <a:pt x="342" y="2604"/>
                  </a:lnTo>
                  <a:lnTo>
                    <a:pt x="345" y="2653"/>
                  </a:lnTo>
                  <a:lnTo>
                    <a:pt x="356" y="2854"/>
                  </a:lnTo>
                  <a:lnTo>
                    <a:pt x="356" y="2854"/>
                  </a:lnTo>
                  <a:lnTo>
                    <a:pt x="371" y="3051"/>
                  </a:lnTo>
                  <a:lnTo>
                    <a:pt x="380" y="3151"/>
                  </a:lnTo>
                  <a:lnTo>
                    <a:pt x="389" y="3250"/>
                  </a:lnTo>
                  <a:lnTo>
                    <a:pt x="374" y="3250"/>
                  </a:lnTo>
                  <a:lnTo>
                    <a:pt x="374" y="3250"/>
                  </a:lnTo>
                  <a:lnTo>
                    <a:pt x="372" y="3241"/>
                  </a:lnTo>
                  <a:lnTo>
                    <a:pt x="369" y="3233"/>
                  </a:lnTo>
                  <a:lnTo>
                    <a:pt x="365" y="3226"/>
                  </a:lnTo>
                  <a:lnTo>
                    <a:pt x="358" y="3220"/>
                  </a:lnTo>
                  <a:lnTo>
                    <a:pt x="351" y="3215"/>
                  </a:lnTo>
                  <a:lnTo>
                    <a:pt x="343" y="3211"/>
                  </a:lnTo>
                  <a:lnTo>
                    <a:pt x="335" y="3208"/>
                  </a:lnTo>
                  <a:lnTo>
                    <a:pt x="326" y="3207"/>
                  </a:lnTo>
                  <a:lnTo>
                    <a:pt x="326" y="3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5" name="Freeform 115"/>
            <p:cNvSpPr>
              <a:spLocks/>
            </p:cNvSpPr>
            <p:nvPr/>
          </p:nvSpPr>
          <p:spPr bwMode="auto">
            <a:xfrm>
              <a:off x="5478463" y="3082925"/>
              <a:ext cx="17463" cy="12700"/>
            </a:xfrm>
            <a:custGeom>
              <a:avLst/>
              <a:gdLst>
                <a:gd name="T0" fmla="*/ 92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3 w 139"/>
                <a:gd name="T17" fmla="*/ 29 h 95"/>
                <a:gd name="T18" fmla="*/ 1 w 139"/>
                <a:gd name="T19" fmla="*/ 38 h 95"/>
                <a:gd name="T20" fmla="*/ 0 w 139"/>
                <a:gd name="T21" fmla="*/ 48 h 95"/>
                <a:gd name="T22" fmla="*/ 0 w 139"/>
                <a:gd name="T23" fmla="*/ 48 h 95"/>
                <a:gd name="T24" fmla="*/ 1 w 139"/>
                <a:gd name="T25" fmla="*/ 57 h 95"/>
                <a:gd name="T26" fmla="*/ 3 w 139"/>
                <a:gd name="T27" fmla="*/ 66 h 95"/>
                <a:gd name="T28" fmla="*/ 8 w 139"/>
                <a:gd name="T29" fmla="*/ 74 h 95"/>
                <a:gd name="T30" fmla="*/ 14 w 139"/>
                <a:gd name="T31" fmla="*/ 82 h 95"/>
                <a:gd name="T32" fmla="*/ 21 w 139"/>
                <a:gd name="T33" fmla="*/ 87 h 95"/>
                <a:gd name="T34" fmla="*/ 29 w 139"/>
                <a:gd name="T35" fmla="*/ 92 h 95"/>
                <a:gd name="T36" fmla="*/ 38 w 139"/>
                <a:gd name="T37" fmla="*/ 94 h 95"/>
                <a:gd name="T38" fmla="*/ 47 w 139"/>
                <a:gd name="T39" fmla="*/ 95 h 95"/>
                <a:gd name="T40" fmla="*/ 92 w 139"/>
                <a:gd name="T41" fmla="*/ 95 h 95"/>
                <a:gd name="T42" fmla="*/ 92 w 139"/>
                <a:gd name="T43" fmla="*/ 95 h 95"/>
                <a:gd name="T44" fmla="*/ 101 w 139"/>
                <a:gd name="T45" fmla="*/ 94 h 95"/>
                <a:gd name="T46" fmla="*/ 110 w 139"/>
                <a:gd name="T47" fmla="*/ 92 h 95"/>
                <a:gd name="T48" fmla="*/ 118 w 139"/>
                <a:gd name="T49" fmla="*/ 87 h 95"/>
                <a:gd name="T50" fmla="*/ 125 w 139"/>
                <a:gd name="T51" fmla="*/ 82 h 95"/>
                <a:gd name="T52" fmla="*/ 131 w 139"/>
                <a:gd name="T53" fmla="*/ 74 h 95"/>
                <a:gd name="T54" fmla="*/ 135 w 139"/>
                <a:gd name="T55" fmla="*/ 66 h 95"/>
                <a:gd name="T56" fmla="*/ 138 w 139"/>
                <a:gd name="T57" fmla="*/ 57 h 95"/>
                <a:gd name="T58" fmla="*/ 139 w 139"/>
                <a:gd name="T59" fmla="*/ 48 h 95"/>
                <a:gd name="T60" fmla="*/ 139 w 139"/>
                <a:gd name="T61" fmla="*/ 48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2 w 139"/>
                <a:gd name="T77" fmla="*/ 0 h 95"/>
                <a:gd name="T78" fmla="*/ 92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2" y="0"/>
                  </a:moveTo>
                  <a:lnTo>
                    <a:pt x="47" y="0"/>
                  </a:lnTo>
                  <a:lnTo>
                    <a:pt x="47" y="0"/>
                  </a:lnTo>
                  <a:lnTo>
                    <a:pt x="38" y="1"/>
                  </a:lnTo>
                  <a:lnTo>
                    <a:pt x="29" y="4"/>
                  </a:lnTo>
                  <a:lnTo>
                    <a:pt x="21" y="8"/>
                  </a:lnTo>
                  <a:lnTo>
                    <a:pt x="14" y="14"/>
                  </a:lnTo>
                  <a:lnTo>
                    <a:pt x="8" y="21"/>
                  </a:lnTo>
                  <a:lnTo>
                    <a:pt x="3" y="29"/>
                  </a:lnTo>
                  <a:lnTo>
                    <a:pt x="1" y="38"/>
                  </a:lnTo>
                  <a:lnTo>
                    <a:pt x="0" y="48"/>
                  </a:lnTo>
                  <a:lnTo>
                    <a:pt x="0" y="48"/>
                  </a:lnTo>
                  <a:lnTo>
                    <a:pt x="1" y="57"/>
                  </a:lnTo>
                  <a:lnTo>
                    <a:pt x="3" y="66"/>
                  </a:lnTo>
                  <a:lnTo>
                    <a:pt x="8" y="74"/>
                  </a:lnTo>
                  <a:lnTo>
                    <a:pt x="14" y="82"/>
                  </a:lnTo>
                  <a:lnTo>
                    <a:pt x="21" y="87"/>
                  </a:lnTo>
                  <a:lnTo>
                    <a:pt x="29" y="92"/>
                  </a:lnTo>
                  <a:lnTo>
                    <a:pt x="38" y="94"/>
                  </a:lnTo>
                  <a:lnTo>
                    <a:pt x="47" y="95"/>
                  </a:lnTo>
                  <a:lnTo>
                    <a:pt x="92" y="95"/>
                  </a:lnTo>
                  <a:lnTo>
                    <a:pt x="92" y="95"/>
                  </a:lnTo>
                  <a:lnTo>
                    <a:pt x="101" y="94"/>
                  </a:lnTo>
                  <a:lnTo>
                    <a:pt x="110" y="92"/>
                  </a:lnTo>
                  <a:lnTo>
                    <a:pt x="118" y="87"/>
                  </a:lnTo>
                  <a:lnTo>
                    <a:pt x="125" y="82"/>
                  </a:lnTo>
                  <a:lnTo>
                    <a:pt x="131" y="74"/>
                  </a:lnTo>
                  <a:lnTo>
                    <a:pt x="135" y="66"/>
                  </a:lnTo>
                  <a:lnTo>
                    <a:pt x="138" y="57"/>
                  </a:lnTo>
                  <a:lnTo>
                    <a:pt x="139" y="48"/>
                  </a:lnTo>
                  <a:lnTo>
                    <a:pt x="139" y="48"/>
                  </a:lnTo>
                  <a:lnTo>
                    <a:pt x="138" y="38"/>
                  </a:lnTo>
                  <a:lnTo>
                    <a:pt x="135" y="29"/>
                  </a:lnTo>
                  <a:lnTo>
                    <a:pt x="131" y="21"/>
                  </a:lnTo>
                  <a:lnTo>
                    <a:pt x="125" y="14"/>
                  </a:lnTo>
                  <a:lnTo>
                    <a:pt x="118" y="8"/>
                  </a:lnTo>
                  <a:lnTo>
                    <a:pt x="110" y="4"/>
                  </a:lnTo>
                  <a:lnTo>
                    <a:pt x="101"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6" name="Freeform 116"/>
            <p:cNvSpPr>
              <a:spLocks/>
            </p:cNvSpPr>
            <p:nvPr/>
          </p:nvSpPr>
          <p:spPr bwMode="auto">
            <a:xfrm>
              <a:off x="5449888" y="3082925"/>
              <a:ext cx="17463" cy="12700"/>
            </a:xfrm>
            <a:custGeom>
              <a:avLst/>
              <a:gdLst>
                <a:gd name="T0" fmla="*/ 92 w 140"/>
                <a:gd name="T1" fmla="*/ 0 h 95"/>
                <a:gd name="T2" fmla="*/ 49 w 140"/>
                <a:gd name="T3" fmla="*/ 0 h 95"/>
                <a:gd name="T4" fmla="*/ 49 w 140"/>
                <a:gd name="T5" fmla="*/ 0 h 95"/>
                <a:gd name="T6" fmla="*/ 39 w 140"/>
                <a:gd name="T7" fmla="*/ 1 h 95"/>
                <a:gd name="T8" fmla="*/ 30 w 140"/>
                <a:gd name="T9" fmla="*/ 4 h 95"/>
                <a:gd name="T10" fmla="*/ 22 w 140"/>
                <a:gd name="T11" fmla="*/ 8 h 95"/>
                <a:gd name="T12" fmla="*/ 15 w 140"/>
                <a:gd name="T13" fmla="*/ 14 h 95"/>
                <a:gd name="T14" fmla="*/ 8 w 140"/>
                <a:gd name="T15" fmla="*/ 21 h 95"/>
                <a:gd name="T16" fmla="*/ 4 w 140"/>
                <a:gd name="T17" fmla="*/ 29 h 95"/>
                <a:gd name="T18" fmla="*/ 1 w 140"/>
                <a:gd name="T19" fmla="*/ 38 h 95"/>
                <a:gd name="T20" fmla="*/ 0 w 140"/>
                <a:gd name="T21" fmla="*/ 48 h 95"/>
                <a:gd name="T22" fmla="*/ 0 w 140"/>
                <a:gd name="T23" fmla="*/ 48 h 95"/>
                <a:gd name="T24" fmla="*/ 1 w 140"/>
                <a:gd name="T25" fmla="*/ 57 h 95"/>
                <a:gd name="T26" fmla="*/ 4 w 140"/>
                <a:gd name="T27" fmla="*/ 66 h 95"/>
                <a:gd name="T28" fmla="*/ 8 w 140"/>
                <a:gd name="T29" fmla="*/ 74 h 95"/>
                <a:gd name="T30" fmla="*/ 15 w 140"/>
                <a:gd name="T31" fmla="*/ 82 h 95"/>
                <a:gd name="T32" fmla="*/ 22 w 140"/>
                <a:gd name="T33" fmla="*/ 87 h 95"/>
                <a:gd name="T34" fmla="*/ 30 w 140"/>
                <a:gd name="T35" fmla="*/ 92 h 95"/>
                <a:gd name="T36" fmla="*/ 39 w 140"/>
                <a:gd name="T37" fmla="*/ 94 h 95"/>
                <a:gd name="T38" fmla="*/ 49 w 140"/>
                <a:gd name="T39" fmla="*/ 95 h 95"/>
                <a:gd name="T40" fmla="*/ 92 w 140"/>
                <a:gd name="T41" fmla="*/ 95 h 95"/>
                <a:gd name="T42" fmla="*/ 92 w 140"/>
                <a:gd name="T43" fmla="*/ 95 h 95"/>
                <a:gd name="T44" fmla="*/ 102 w 140"/>
                <a:gd name="T45" fmla="*/ 94 h 95"/>
                <a:gd name="T46" fmla="*/ 111 w 140"/>
                <a:gd name="T47" fmla="*/ 92 h 95"/>
                <a:gd name="T48" fmla="*/ 119 w 140"/>
                <a:gd name="T49" fmla="*/ 87 h 95"/>
                <a:gd name="T50" fmla="*/ 126 w 140"/>
                <a:gd name="T51" fmla="*/ 82 h 95"/>
                <a:gd name="T52" fmla="*/ 131 w 140"/>
                <a:gd name="T53" fmla="*/ 74 h 95"/>
                <a:gd name="T54" fmla="*/ 136 w 140"/>
                <a:gd name="T55" fmla="*/ 66 h 95"/>
                <a:gd name="T56" fmla="*/ 139 w 140"/>
                <a:gd name="T57" fmla="*/ 57 h 95"/>
                <a:gd name="T58" fmla="*/ 140 w 140"/>
                <a:gd name="T59" fmla="*/ 48 h 95"/>
                <a:gd name="T60" fmla="*/ 140 w 140"/>
                <a:gd name="T61" fmla="*/ 48 h 95"/>
                <a:gd name="T62" fmla="*/ 139 w 140"/>
                <a:gd name="T63" fmla="*/ 38 h 95"/>
                <a:gd name="T64" fmla="*/ 136 w 140"/>
                <a:gd name="T65" fmla="*/ 29 h 95"/>
                <a:gd name="T66" fmla="*/ 131 w 140"/>
                <a:gd name="T67" fmla="*/ 21 h 95"/>
                <a:gd name="T68" fmla="*/ 126 w 140"/>
                <a:gd name="T69" fmla="*/ 14 h 95"/>
                <a:gd name="T70" fmla="*/ 119 w 140"/>
                <a:gd name="T71" fmla="*/ 8 h 95"/>
                <a:gd name="T72" fmla="*/ 111 w 140"/>
                <a:gd name="T73" fmla="*/ 4 h 95"/>
                <a:gd name="T74" fmla="*/ 102 w 140"/>
                <a:gd name="T75" fmla="*/ 1 h 95"/>
                <a:gd name="T76" fmla="*/ 92 w 140"/>
                <a:gd name="T77" fmla="*/ 0 h 95"/>
                <a:gd name="T78" fmla="*/ 92 w 140"/>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92" y="0"/>
                  </a:moveTo>
                  <a:lnTo>
                    <a:pt x="49" y="0"/>
                  </a:lnTo>
                  <a:lnTo>
                    <a:pt x="49" y="0"/>
                  </a:lnTo>
                  <a:lnTo>
                    <a:pt x="39" y="1"/>
                  </a:lnTo>
                  <a:lnTo>
                    <a:pt x="30" y="4"/>
                  </a:lnTo>
                  <a:lnTo>
                    <a:pt x="22" y="8"/>
                  </a:lnTo>
                  <a:lnTo>
                    <a:pt x="15" y="14"/>
                  </a:lnTo>
                  <a:lnTo>
                    <a:pt x="8" y="21"/>
                  </a:lnTo>
                  <a:lnTo>
                    <a:pt x="4" y="29"/>
                  </a:lnTo>
                  <a:lnTo>
                    <a:pt x="1" y="38"/>
                  </a:lnTo>
                  <a:lnTo>
                    <a:pt x="0" y="48"/>
                  </a:lnTo>
                  <a:lnTo>
                    <a:pt x="0" y="48"/>
                  </a:lnTo>
                  <a:lnTo>
                    <a:pt x="1" y="57"/>
                  </a:lnTo>
                  <a:lnTo>
                    <a:pt x="4" y="66"/>
                  </a:lnTo>
                  <a:lnTo>
                    <a:pt x="8" y="74"/>
                  </a:lnTo>
                  <a:lnTo>
                    <a:pt x="15" y="82"/>
                  </a:lnTo>
                  <a:lnTo>
                    <a:pt x="22" y="87"/>
                  </a:lnTo>
                  <a:lnTo>
                    <a:pt x="30" y="92"/>
                  </a:lnTo>
                  <a:lnTo>
                    <a:pt x="39" y="94"/>
                  </a:lnTo>
                  <a:lnTo>
                    <a:pt x="49" y="95"/>
                  </a:lnTo>
                  <a:lnTo>
                    <a:pt x="92" y="95"/>
                  </a:lnTo>
                  <a:lnTo>
                    <a:pt x="92" y="95"/>
                  </a:lnTo>
                  <a:lnTo>
                    <a:pt x="102" y="94"/>
                  </a:lnTo>
                  <a:lnTo>
                    <a:pt x="111" y="92"/>
                  </a:lnTo>
                  <a:lnTo>
                    <a:pt x="119" y="87"/>
                  </a:lnTo>
                  <a:lnTo>
                    <a:pt x="126" y="82"/>
                  </a:lnTo>
                  <a:lnTo>
                    <a:pt x="131" y="74"/>
                  </a:lnTo>
                  <a:lnTo>
                    <a:pt x="136" y="66"/>
                  </a:lnTo>
                  <a:lnTo>
                    <a:pt x="139" y="57"/>
                  </a:lnTo>
                  <a:lnTo>
                    <a:pt x="140" y="48"/>
                  </a:lnTo>
                  <a:lnTo>
                    <a:pt x="140" y="48"/>
                  </a:lnTo>
                  <a:lnTo>
                    <a:pt x="139" y="38"/>
                  </a:lnTo>
                  <a:lnTo>
                    <a:pt x="136" y="29"/>
                  </a:lnTo>
                  <a:lnTo>
                    <a:pt x="131" y="21"/>
                  </a:lnTo>
                  <a:lnTo>
                    <a:pt x="126" y="14"/>
                  </a:lnTo>
                  <a:lnTo>
                    <a:pt x="119" y="8"/>
                  </a:lnTo>
                  <a:lnTo>
                    <a:pt x="111" y="4"/>
                  </a:lnTo>
                  <a:lnTo>
                    <a:pt x="102" y="1"/>
                  </a:lnTo>
                  <a:lnTo>
                    <a:pt x="92" y="0"/>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7" name="Freeform 117"/>
            <p:cNvSpPr>
              <a:spLocks/>
            </p:cNvSpPr>
            <p:nvPr/>
          </p:nvSpPr>
          <p:spPr bwMode="auto">
            <a:xfrm>
              <a:off x="5507038" y="3082925"/>
              <a:ext cx="17463" cy="12700"/>
            </a:xfrm>
            <a:custGeom>
              <a:avLst/>
              <a:gdLst>
                <a:gd name="T0" fmla="*/ 91 w 138"/>
                <a:gd name="T1" fmla="*/ 0 h 95"/>
                <a:gd name="T2" fmla="*/ 48 w 138"/>
                <a:gd name="T3" fmla="*/ 0 h 95"/>
                <a:gd name="T4" fmla="*/ 48 w 138"/>
                <a:gd name="T5" fmla="*/ 0 h 95"/>
                <a:gd name="T6" fmla="*/ 38 w 138"/>
                <a:gd name="T7" fmla="*/ 1 h 95"/>
                <a:gd name="T8" fmla="*/ 29 w 138"/>
                <a:gd name="T9" fmla="*/ 4 h 95"/>
                <a:gd name="T10" fmla="*/ 21 w 138"/>
                <a:gd name="T11" fmla="*/ 8 h 95"/>
                <a:gd name="T12" fmla="*/ 14 w 138"/>
                <a:gd name="T13" fmla="*/ 14 h 95"/>
                <a:gd name="T14" fmla="*/ 8 w 138"/>
                <a:gd name="T15" fmla="*/ 21 h 95"/>
                <a:gd name="T16" fmla="*/ 4 w 138"/>
                <a:gd name="T17" fmla="*/ 29 h 95"/>
                <a:gd name="T18" fmla="*/ 1 w 138"/>
                <a:gd name="T19" fmla="*/ 38 h 95"/>
                <a:gd name="T20" fmla="*/ 0 w 138"/>
                <a:gd name="T21" fmla="*/ 48 h 95"/>
                <a:gd name="T22" fmla="*/ 0 w 138"/>
                <a:gd name="T23" fmla="*/ 48 h 95"/>
                <a:gd name="T24" fmla="*/ 1 w 138"/>
                <a:gd name="T25" fmla="*/ 57 h 95"/>
                <a:gd name="T26" fmla="*/ 4 w 138"/>
                <a:gd name="T27" fmla="*/ 66 h 95"/>
                <a:gd name="T28" fmla="*/ 8 w 138"/>
                <a:gd name="T29" fmla="*/ 74 h 95"/>
                <a:gd name="T30" fmla="*/ 14 w 138"/>
                <a:gd name="T31" fmla="*/ 82 h 95"/>
                <a:gd name="T32" fmla="*/ 21 w 138"/>
                <a:gd name="T33" fmla="*/ 87 h 95"/>
                <a:gd name="T34" fmla="*/ 29 w 138"/>
                <a:gd name="T35" fmla="*/ 92 h 95"/>
                <a:gd name="T36" fmla="*/ 38 w 138"/>
                <a:gd name="T37" fmla="*/ 94 h 95"/>
                <a:gd name="T38" fmla="*/ 48 w 138"/>
                <a:gd name="T39" fmla="*/ 95 h 95"/>
                <a:gd name="T40" fmla="*/ 91 w 138"/>
                <a:gd name="T41" fmla="*/ 95 h 95"/>
                <a:gd name="T42" fmla="*/ 91 w 138"/>
                <a:gd name="T43" fmla="*/ 95 h 95"/>
                <a:gd name="T44" fmla="*/ 101 w 138"/>
                <a:gd name="T45" fmla="*/ 94 h 95"/>
                <a:gd name="T46" fmla="*/ 109 w 138"/>
                <a:gd name="T47" fmla="*/ 92 h 95"/>
                <a:gd name="T48" fmla="*/ 118 w 138"/>
                <a:gd name="T49" fmla="*/ 87 h 95"/>
                <a:gd name="T50" fmla="*/ 125 w 138"/>
                <a:gd name="T51" fmla="*/ 82 h 95"/>
                <a:gd name="T52" fmla="*/ 130 w 138"/>
                <a:gd name="T53" fmla="*/ 74 h 95"/>
                <a:gd name="T54" fmla="*/ 135 w 138"/>
                <a:gd name="T55" fmla="*/ 66 h 95"/>
                <a:gd name="T56" fmla="*/ 138 w 138"/>
                <a:gd name="T57" fmla="*/ 57 h 95"/>
                <a:gd name="T58" fmla="*/ 138 w 138"/>
                <a:gd name="T59" fmla="*/ 48 h 95"/>
                <a:gd name="T60" fmla="*/ 138 w 138"/>
                <a:gd name="T61" fmla="*/ 48 h 95"/>
                <a:gd name="T62" fmla="*/ 138 w 138"/>
                <a:gd name="T63" fmla="*/ 38 h 95"/>
                <a:gd name="T64" fmla="*/ 135 w 138"/>
                <a:gd name="T65" fmla="*/ 29 h 95"/>
                <a:gd name="T66" fmla="*/ 130 w 138"/>
                <a:gd name="T67" fmla="*/ 21 h 95"/>
                <a:gd name="T68" fmla="*/ 125 w 138"/>
                <a:gd name="T69" fmla="*/ 14 h 95"/>
                <a:gd name="T70" fmla="*/ 118 w 138"/>
                <a:gd name="T71" fmla="*/ 8 h 95"/>
                <a:gd name="T72" fmla="*/ 109 w 138"/>
                <a:gd name="T73" fmla="*/ 4 h 95"/>
                <a:gd name="T74" fmla="*/ 101 w 138"/>
                <a:gd name="T75" fmla="*/ 1 h 95"/>
                <a:gd name="T76" fmla="*/ 91 w 138"/>
                <a:gd name="T77" fmla="*/ 0 h 95"/>
                <a:gd name="T78" fmla="*/ 91 w 138"/>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91" y="0"/>
                  </a:moveTo>
                  <a:lnTo>
                    <a:pt x="48" y="0"/>
                  </a:lnTo>
                  <a:lnTo>
                    <a:pt x="48" y="0"/>
                  </a:lnTo>
                  <a:lnTo>
                    <a:pt x="38" y="1"/>
                  </a:lnTo>
                  <a:lnTo>
                    <a:pt x="29" y="4"/>
                  </a:lnTo>
                  <a:lnTo>
                    <a:pt x="21" y="8"/>
                  </a:lnTo>
                  <a:lnTo>
                    <a:pt x="14" y="14"/>
                  </a:lnTo>
                  <a:lnTo>
                    <a:pt x="8" y="21"/>
                  </a:lnTo>
                  <a:lnTo>
                    <a:pt x="4" y="29"/>
                  </a:lnTo>
                  <a:lnTo>
                    <a:pt x="1" y="38"/>
                  </a:lnTo>
                  <a:lnTo>
                    <a:pt x="0" y="48"/>
                  </a:lnTo>
                  <a:lnTo>
                    <a:pt x="0" y="48"/>
                  </a:lnTo>
                  <a:lnTo>
                    <a:pt x="1" y="57"/>
                  </a:lnTo>
                  <a:lnTo>
                    <a:pt x="4" y="66"/>
                  </a:lnTo>
                  <a:lnTo>
                    <a:pt x="8" y="74"/>
                  </a:lnTo>
                  <a:lnTo>
                    <a:pt x="14" y="82"/>
                  </a:lnTo>
                  <a:lnTo>
                    <a:pt x="21" y="87"/>
                  </a:lnTo>
                  <a:lnTo>
                    <a:pt x="29" y="92"/>
                  </a:lnTo>
                  <a:lnTo>
                    <a:pt x="38" y="94"/>
                  </a:lnTo>
                  <a:lnTo>
                    <a:pt x="48" y="95"/>
                  </a:lnTo>
                  <a:lnTo>
                    <a:pt x="91" y="95"/>
                  </a:lnTo>
                  <a:lnTo>
                    <a:pt x="91" y="95"/>
                  </a:lnTo>
                  <a:lnTo>
                    <a:pt x="101" y="94"/>
                  </a:lnTo>
                  <a:lnTo>
                    <a:pt x="109" y="92"/>
                  </a:lnTo>
                  <a:lnTo>
                    <a:pt x="118" y="87"/>
                  </a:lnTo>
                  <a:lnTo>
                    <a:pt x="125" y="82"/>
                  </a:lnTo>
                  <a:lnTo>
                    <a:pt x="130" y="74"/>
                  </a:lnTo>
                  <a:lnTo>
                    <a:pt x="135" y="66"/>
                  </a:lnTo>
                  <a:lnTo>
                    <a:pt x="138" y="57"/>
                  </a:lnTo>
                  <a:lnTo>
                    <a:pt x="138" y="48"/>
                  </a:lnTo>
                  <a:lnTo>
                    <a:pt x="138" y="48"/>
                  </a:lnTo>
                  <a:lnTo>
                    <a:pt x="138" y="38"/>
                  </a:lnTo>
                  <a:lnTo>
                    <a:pt x="135" y="29"/>
                  </a:lnTo>
                  <a:lnTo>
                    <a:pt x="130" y="21"/>
                  </a:lnTo>
                  <a:lnTo>
                    <a:pt x="125" y="14"/>
                  </a:lnTo>
                  <a:lnTo>
                    <a:pt x="118" y="8"/>
                  </a:lnTo>
                  <a:lnTo>
                    <a:pt x="109"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8" name="Freeform 118"/>
            <p:cNvSpPr>
              <a:spLocks/>
            </p:cNvSpPr>
            <p:nvPr/>
          </p:nvSpPr>
          <p:spPr bwMode="auto">
            <a:xfrm>
              <a:off x="5478463" y="2525713"/>
              <a:ext cx="17463" cy="12700"/>
            </a:xfrm>
            <a:custGeom>
              <a:avLst/>
              <a:gdLst>
                <a:gd name="T0" fmla="*/ 47 w 139"/>
                <a:gd name="T1" fmla="*/ 95 h 95"/>
                <a:gd name="T2" fmla="*/ 92 w 139"/>
                <a:gd name="T3" fmla="*/ 95 h 95"/>
                <a:gd name="T4" fmla="*/ 92 w 139"/>
                <a:gd name="T5" fmla="*/ 95 h 95"/>
                <a:gd name="T6" fmla="*/ 101 w 139"/>
                <a:gd name="T7" fmla="*/ 94 h 95"/>
                <a:gd name="T8" fmla="*/ 110 w 139"/>
                <a:gd name="T9" fmla="*/ 91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7 h 95"/>
                <a:gd name="T22" fmla="*/ 139 w 139"/>
                <a:gd name="T23" fmla="*/ 47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2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7 h 95"/>
                <a:gd name="T60" fmla="*/ 0 w 139"/>
                <a:gd name="T61" fmla="*/ 47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1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2" y="95"/>
                  </a:lnTo>
                  <a:lnTo>
                    <a:pt x="92"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2" y="0"/>
                  </a:lnTo>
                  <a:lnTo>
                    <a:pt x="47" y="0"/>
                  </a:lnTo>
                  <a:lnTo>
                    <a:pt x="47" y="0"/>
                  </a:lnTo>
                  <a:lnTo>
                    <a:pt x="38" y="1"/>
                  </a:lnTo>
                  <a:lnTo>
                    <a:pt x="29" y="4"/>
                  </a:lnTo>
                  <a:lnTo>
                    <a:pt x="21" y="8"/>
                  </a:lnTo>
                  <a:lnTo>
                    <a:pt x="14" y="14"/>
                  </a:lnTo>
                  <a:lnTo>
                    <a:pt x="8" y="21"/>
                  </a:lnTo>
                  <a:lnTo>
                    <a:pt x="3" y="29"/>
                  </a:lnTo>
                  <a:lnTo>
                    <a:pt x="1" y="38"/>
                  </a:lnTo>
                  <a:lnTo>
                    <a:pt x="0" y="47"/>
                  </a:lnTo>
                  <a:lnTo>
                    <a:pt x="0" y="47"/>
                  </a:lnTo>
                  <a:lnTo>
                    <a:pt x="1" y="57"/>
                  </a:lnTo>
                  <a:lnTo>
                    <a:pt x="3" y="66"/>
                  </a:lnTo>
                  <a:lnTo>
                    <a:pt x="8" y="74"/>
                  </a:lnTo>
                  <a:lnTo>
                    <a:pt x="14" y="81"/>
                  </a:lnTo>
                  <a:lnTo>
                    <a:pt x="21" y="87"/>
                  </a:lnTo>
                  <a:lnTo>
                    <a:pt x="29" y="91"/>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19" name="Freeform 119"/>
            <p:cNvSpPr>
              <a:spLocks/>
            </p:cNvSpPr>
            <p:nvPr/>
          </p:nvSpPr>
          <p:spPr bwMode="auto">
            <a:xfrm>
              <a:off x="5378450" y="2525713"/>
              <a:ext cx="39688" cy="71437"/>
            </a:xfrm>
            <a:custGeom>
              <a:avLst/>
              <a:gdLst>
                <a:gd name="T0" fmla="*/ 202 w 316"/>
                <a:gd name="T1" fmla="*/ 95 h 580"/>
                <a:gd name="T2" fmla="*/ 210 w 316"/>
                <a:gd name="T3" fmla="*/ 94 h 580"/>
                <a:gd name="T4" fmla="*/ 224 w 316"/>
                <a:gd name="T5" fmla="*/ 90 h 580"/>
                <a:gd name="T6" fmla="*/ 236 w 316"/>
                <a:gd name="T7" fmla="*/ 81 h 580"/>
                <a:gd name="T8" fmla="*/ 245 w 316"/>
                <a:gd name="T9" fmla="*/ 68 h 580"/>
                <a:gd name="T10" fmla="*/ 248 w 316"/>
                <a:gd name="T11" fmla="*/ 61 h 580"/>
                <a:gd name="T12" fmla="*/ 316 w 316"/>
                <a:gd name="T13" fmla="*/ 48 h 580"/>
                <a:gd name="T14" fmla="*/ 281 w 316"/>
                <a:gd name="T15" fmla="*/ 40 h 580"/>
                <a:gd name="T16" fmla="*/ 248 w 316"/>
                <a:gd name="T17" fmla="*/ 34 h 580"/>
                <a:gd name="T18" fmla="*/ 241 w 316"/>
                <a:gd name="T19" fmla="*/ 20 h 580"/>
                <a:gd name="T20" fmla="*/ 231 w 316"/>
                <a:gd name="T21" fmla="*/ 10 h 580"/>
                <a:gd name="T22" fmla="*/ 218 w 316"/>
                <a:gd name="T23" fmla="*/ 2 h 580"/>
                <a:gd name="T24" fmla="*/ 202 w 316"/>
                <a:gd name="T25" fmla="*/ 0 h 580"/>
                <a:gd name="T26" fmla="*/ 159 w 316"/>
                <a:gd name="T27" fmla="*/ 0 h 580"/>
                <a:gd name="T28" fmla="*/ 139 w 316"/>
                <a:gd name="T29" fmla="*/ 4 h 580"/>
                <a:gd name="T30" fmla="*/ 122 w 316"/>
                <a:gd name="T31" fmla="*/ 17 h 580"/>
                <a:gd name="T32" fmla="*/ 85 w 316"/>
                <a:gd name="T33" fmla="*/ 13 h 580"/>
                <a:gd name="T34" fmla="*/ 48 w 316"/>
                <a:gd name="T35" fmla="*/ 10 h 580"/>
                <a:gd name="T36" fmla="*/ 34 w 316"/>
                <a:gd name="T37" fmla="*/ 11 h 580"/>
                <a:gd name="T38" fmla="*/ 22 w 316"/>
                <a:gd name="T39" fmla="*/ 18 h 580"/>
                <a:gd name="T40" fmla="*/ 14 w 316"/>
                <a:gd name="T41" fmla="*/ 28 h 580"/>
                <a:gd name="T42" fmla="*/ 10 w 316"/>
                <a:gd name="T43" fmla="*/ 42 h 580"/>
                <a:gd name="T44" fmla="*/ 10 w 316"/>
                <a:gd name="T45" fmla="*/ 48 h 580"/>
                <a:gd name="T46" fmla="*/ 3 w 316"/>
                <a:gd name="T47" fmla="*/ 169 h 580"/>
                <a:gd name="T48" fmla="*/ 0 w 316"/>
                <a:gd name="T49" fmla="*/ 290 h 580"/>
                <a:gd name="T50" fmla="*/ 1 w 316"/>
                <a:gd name="T51" fmla="*/ 350 h 580"/>
                <a:gd name="T52" fmla="*/ 6 w 316"/>
                <a:gd name="T53" fmla="*/ 472 h 580"/>
                <a:gd name="T54" fmla="*/ 10 w 316"/>
                <a:gd name="T55" fmla="*/ 539 h 580"/>
                <a:gd name="T56" fmla="*/ 11 w 316"/>
                <a:gd name="T57" fmla="*/ 546 h 580"/>
                <a:gd name="T58" fmla="*/ 18 w 316"/>
                <a:gd name="T59" fmla="*/ 558 h 580"/>
                <a:gd name="T60" fmla="*/ 28 w 316"/>
                <a:gd name="T61" fmla="*/ 566 h 580"/>
                <a:gd name="T62" fmla="*/ 41 w 316"/>
                <a:gd name="T63" fmla="*/ 571 h 580"/>
                <a:gd name="T64" fmla="*/ 48 w 316"/>
                <a:gd name="T65" fmla="*/ 571 h 580"/>
                <a:gd name="T66" fmla="*/ 122 w 316"/>
                <a:gd name="T67" fmla="*/ 564 h 580"/>
                <a:gd name="T68" fmla="*/ 129 w 316"/>
                <a:gd name="T69" fmla="*/ 571 h 580"/>
                <a:gd name="T70" fmla="*/ 149 w 316"/>
                <a:gd name="T71" fmla="*/ 579 h 580"/>
                <a:gd name="T72" fmla="*/ 202 w 316"/>
                <a:gd name="T73" fmla="*/ 580 h 580"/>
                <a:gd name="T74" fmla="*/ 210 w 316"/>
                <a:gd name="T75" fmla="*/ 580 h 580"/>
                <a:gd name="T76" fmla="*/ 224 w 316"/>
                <a:gd name="T77" fmla="*/ 575 h 580"/>
                <a:gd name="T78" fmla="*/ 236 w 316"/>
                <a:gd name="T79" fmla="*/ 566 h 580"/>
                <a:gd name="T80" fmla="*/ 245 w 316"/>
                <a:gd name="T81" fmla="*/ 554 h 580"/>
                <a:gd name="T82" fmla="*/ 248 w 316"/>
                <a:gd name="T83" fmla="*/ 547 h 580"/>
                <a:gd name="T84" fmla="*/ 316 w 316"/>
                <a:gd name="T85" fmla="*/ 533 h 580"/>
                <a:gd name="T86" fmla="*/ 281 w 316"/>
                <a:gd name="T87" fmla="*/ 525 h 580"/>
                <a:gd name="T88" fmla="*/ 248 w 316"/>
                <a:gd name="T89" fmla="*/ 519 h 580"/>
                <a:gd name="T90" fmla="*/ 241 w 316"/>
                <a:gd name="T91" fmla="*/ 505 h 580"/>
                <a:gd name="T92" fmla="*/ 231 w 316"/>
                <a:gd name="T93" fmla="*/ 495 h 580"/>
                <a:gd name="T94" fmla="*/ 218 w 316"/>
                <a:gd name="T95" fmla="*/ 488 h 580"/>
                <a:gd name="T96" fmla="*/ 202 w 316"/>
                <a:gd name="T97" fmla="*/ 485 h 580"/>
                <a:gd name="T98" fmla="*/ 159 w 316"/>
                <a:gd name="T99" fmla="*/ 485 h 580"/>
                <a:gd name="T100" fmla="*/ 139 w 316"/>
                <a:gd name="T101" fmla="*/ 490 h 580"/>
                <a:gd name="T102" fmla="*/ 122 w 316"/>
                <a:gd name="T103" fmla="*/ 501 h 580"/>
                <a:gd name="T104" fmla="*/ 89 w 316"/>
                <a:gd name="T105" fmla="*/ 498 h 580"/>
                <a:gd name="T106" fmla="*/ 92 w 316"/>
                <a:gd name="T107" fmla="*/ 446 h 580"/>
                <a:gd name="T108" fmla="*/ 95 w 316"/>
                <a:gd name="T109" fmla="*/ 342 h 580"/>
                <a:gd name="T110" fmla="*/ 95 w 316"/>
                <a:gd name="T111" fmla="*/ 290 h 580"/>
                <a:gd name="T112" fmla="*/ 93 w 316"/>
                <a:gd name="T113" fmla="*/ 186 h 580"/>
                <a:gd name="T114" fmla="*/ 89 w 316"/>
                <a:gd name="T115" fmla="*/ 82 h 580"/>
                <a:gd name="T116" fmla="*/ 122 w 316"/>
                <a:gd name="T117" fmla="*/ 79 h 580"/>
                <a:gd name="T118" fmla="*/ 129 w 316"/>
                <a:gd name="T119" fmla="*/ 86 h 580"/>
                <a:gd name="T120" fmla="*/ 149 w 316"/>
                <a:gd name="T121" fmla="*/ 94 h 580"/>
                <a:gd name="T122" fmla="*/ 159 w 316"/>
                <a:gd name="T123" fmla="*/ 9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580">
                  <a:moveTo>
                    <a:pt x="159" y="95"/>
                  </a:moveTo>
                  <a:lnTo>
                    <a:pt x="202" y="95"/>
                  </a:lnTo>
                  <a:lnTo>
                    <a:pt x="202" y="95"/>
                  </a:lnTo>
                  <a:lnTo>
                    <a:pt x="210" y="94"/>
                  </a:lnTo>
                  <a:lnTo>
                    <a:pt x="217" y="93"/>
                  </a:lnTo>
                  <a:lnTo>
                    <a:pt x="224" y="90"/>
                  </a:lnTo>
                  <a:lnTo>
                    <a:pt x="231" y="86"/>
                  </a:lnTo>
                  <a:lnTo>
                    <a:pt x="236" y="81"/>
                  </a:lnTo>
                  <a:lnTo>
                    <a:pt x="241" y="75"/>
                  </a:lnTo>
                  <a:lnTo>
                    <a:pt x="245" y="68"/>
                  </a:lnTo>
                  <a:lnTo>
                    <a:pt x="248" y="61"/>
                  </a:lnTo>
                  <a:lnTo>
                    <a:pt x="248" y="61"/>
                  </a:lnTo>
                  <a:lnTo>
                    <a:pt x="281" y="55"/>
                  </a:lnTo>
                  <a:lnTo>
                    <a:pt x="316" y="48"/>
                  </a:lnTo>
                  <a:lnTo>
                    <a:pt x="316" y="48"/>
                  </a:lnTo>
                  <a:lnTo>
                    <a:pt x="281" y="40"/>
                  </a:lnTo>
                  <a:lnTo>
                    <a:pt x="248" y="34"/>
                  </a:lnTo>
                  <a:lnTo>
                    <a:pt x="248" y="34"/>
                  </a:lnTo>
                  <a:lnTo>
                    <a:pt x="245" y="27"/>
                  </a:lnTo>
                  <a:lnTo>
                    <a:pt x="241" y="20"/>
                  </a:lnTo>
                  <a:lnTo>
                    <a:pt x="236" y="15"/>
                  </a:lnTo>
                  <a:lnTo>
                    <a:pt x="231" y="10"/>
                  </a:lnTo>
                  <a:lnTo>
                    <a:pt x="225" y="6"/>
                  </a:lnTo>
                  <a:lnTo>
                    <a:pt x="218" y="2"/>
                  </a:lnTo>
                  <a:lnTo>
                    <a:pt x="210" y="1"/>
                  </a:lnTo>
                  <a:lnTo>
                    <a:pt x="202" y="0"/>
                  </a:lnTo>
                  <a:lnTo>
                    <a:pt x="159" y="0"/>
                  </a:lnTo>
                  <a:lnTo>
                    <a:pt x="159" y="0"/>
                  </a:lnTo>
                  <a:lnTo>
                    <a:pt x="148" y="1"/>
                  </a:lnTo>
                  <a:lnTo>
                    <a:pt x="139" y="4"/>
                  </a:lnTo>
                  <a:lnTo>
                    <a:pt x="129" y="10"/>
                  </a:lnTo>
                  <a:lnTo>
                    <a:pt x="122" y="17"/>
                  </a:lnTo>
                  <a:lnTo>
                    <a:pt x="122" y="17"/>
                  </a:lnTo>
                  <a:lnTo>
                    <a:pt x="85" y="13"/>
                  </a:lnTo>
                  <a:lnTo>
                    <a:pt x="48" y="10"/>
                  </a:lnTo>
                  <a:lnTo>
                    <a:pt x="48" y="10"/>
                  </a:lnTo>
                  <a:lnTo>
                    <a:pt x="41" y="10"/>
                  </a:lnTo>
                  <a:lnTo>
                    <a:pt x="34" y="11"/>
                  </a:lnTo>
                  <a:lnTo>
                    <a:pt x="28" y="14"/>
                  </a:lnTo>
                  <a:lnTo>
                    <a:pt x="22" y="18"/>
                  </a:lnTo>
                  <a:lnTo>
                    <a:pt x="18" y="23"/>
                  </a:lnTo>
                  <a:lnTo>
                    <a:pt x="14" y="28"/>
                  </a:lnTo>
                  <a:lnTo>
                    <a:pt x="12" y="35"/>
                  </a:lnTo>
                  <a:lnTo>
                    <a:pt x="10" y="42"/>
                  </a:lnTo>
                  <a:lnTo>
                    <a:pt x="10" y="48"/>
                  </a:lnTo>
                  <a:lnTo>
                    <a:pt x="10" y="48"/>
                  </a:lnTo>
                  <a:lnTo>
                    <a:pt x="6" y="109"/>
                  </a:lnTo>
                  <a:lnTo>
                    <a:pt x="3" y="169"/>
                  </a:lnTo>
                  <a:lnTo>
                    <a:pt x="1" y="230"/>
                  </a:lnTo>
                  <a:lnTo>
                    <a:pt x="0" y="290"/>
                  </a:lnTo>
                  <a:lnTo>
                    <a:pt x="0" y="290"/>
                  </a:lnTo>
                  <a:lnTo>
                    <a:pt x="1" y="350"/>
                  </a:lnTo>
                  <a:lnTo>
                    <a:pt x="3" y="411"/>
                  </a:lnTo>
                  <a:lnTo>
                    <a:pt x="6" y="472"/>
                  </a:lnTo>
                  <a:lnTo>
                    <a:pt x="10" y="533"/>
                  </a:lnTo>
                  <a:lnTo>
                    <a:pt x="10" y="539"/>
                  </a:lnTo>
                  <a:lnTo>
                    <a:pt x="10" y="539"/>
                  </a:lnTo>
                  <a:lnTo>
                    <a:pt x="11" y="546"/>
                  </a:lnTo>
                  <a:lnTo>
                    <a:pt x="14" y="552"/>
                  </a:lnTo>
                  <a:lnTo>
                    <a:pt x="18" y="558"/>
                  </a:lnTo>
                  <a:lnTo>
                    <a:pt x="22" y="563"/>
                  </a:lnTo>
                  <a:lnTo>
                    <a:pt x="28" y="566"/>
                  </a:lnTo>
                  <a:lnTo>
                    <a:pt x="34" y="569"/>
                  </a:lnTo>
                  <a:lnTo>
                    <a:pt x="41" y="571"/>
                  </a:lnTo>
                  <a:lnTo>
                    <a:pt x="48" y="571"/>
                  </a:lnTo>
                  <a:lnTo>
                    <a:pt x="48" y="571"/>
                  </a:lnTo>
                  <a:lnTo>
                    <a:pt x="85" y="568"/>
                  </a:lnTo>
                  <a:lnTo>
                    <a:pt x="122" y="564"/>
                  </a:lnTo>
                  <a:lnTo>
                    <a:pt x="122" y="564"/>
                  </a:lnTo>
                  <a:lnTo>
                    <a:pt x="129" y="571"/>
                  </a:lnTo>
                  <a:lnTo>
                    <a:pt x="139" y="576"/>
                  </a:lnTo>
                  <a:lnTo>
                    <a:pt x="149" y="579"/>
                  </a:lnTo>
                  <a:lnTo>
                    <a:pt x="159" y="580"/>
                  </a:lnTo>
                  <a:lnTo>
                    <a:pt x="202" y="580"/>
                  </a:lnTo>
                  <a:lnTo>
                    <a:pt x="202" y="580"/>
                  </a:lnTo>
                  <a:lnTo>
                    <a:pt x="210" y="580"/>
                  </a:lnTo>
                  <a:lnTo>
                    <a:pt x="218" y="578"/>
                  </a:lnTo>
                  <a:lnTo>
                    <a:pt x="224" y="575"/>
                  </a:lnTo>
                  <a:lnTo>
                    <a:pt x="231" y="571"/>
                  </a:lnTo>
                  <a:lnTo>
                    <a:pt x="236" y="566"/>
                  </a:lnTo>
                  <a:lnTo>
                    <a:pt x="241" y="560"/>
                  </a:lnTo>
                  <a:lnTo>
                    <a:pt x="245" y="554"/>
                  </a:lnTo>
                  <a:lnTo>
                    <a:pt x="248" y="547"/>
                  </a:lnTo>
                  <a:lnTo>
                    <a:pt x="248" y="547"/>
                  </a:lnTo>
                  <a:lnTo>
                    <a:pt x="281" y="540"/>
                  </a:lnTo>
                  <a:lnTo>
                    <a:pt x="316" y="533"/>
                  </a:lnTo>
                  <a:lnTo>
                    <a:pt x="316" y="533"/>
                  </a:lnTo>
                  <a:lnTo>
                    <a:pt x="281" y="525"/>
                  </a:lnTo>
                  <a:lnTo>
                    <a:pt x="248" y="519"/>
                  </a:lnTo>
                  <a:lnTo>
                    <a:pt x="248" y="519"/>
                  </a:lnTo>
                  <a:lnTo>
                    <a:pt x="245" y="512"/>
                  </a:lnTo>
                  <a:lnTo>
                    <a:pt x="241" y="505"/>
                  </a:lnTo>
                  <a:lnTo>
                    <a:pt x="236" y="500"/>
                  </a:lnTo>
                  <a:lnTo>
                    <a:pt x="231" y="495"/>
                  </a:lnTo>
                  <a:lnTo>
                    <a:pt x="224" y="491"/>
                  </a:lnTo>
                  <a:lnTo>
                    <a:pt x="218" y="488"/>
                  </a:lnTo>
                  <a:lnTo>
                    <a:pt x="210" y="486"/>
                  </a:lnTo>
                  <a:lnTo>
                    <a:pt x="202" y="485"/>
                  </a:lnTo>
                  <a:lnTo>
                    <a:pt x="159" y="485"/>
                  </a:lnTo>
                  <a:lnTo>
                    <a:pt x="159" y="485"/>
                  </a:lnTo>
                  <a:lnTo>
                    <a:pt x="149" y="486"/>
                  </a:lnTo>
                  <a:lnTo>
                    <a:pt x="139" y="490"/>
                  </a:lnTo>
                  <a:lnTo>
                    <a:pt x="129" y="495"/>
                  </a:lnTo>
                  <a:lnTo>
                    <a:pt x="122" y="501"/>
                  </a:lnTo>
                  <a:lnTo>
                    <a:pt x="122" y="501"/>
                  </a:lnTo>
                  <a:lnTo>
                    <a:pt x="89" y="498"/>
                  </a:lnTo>
                  <a:lnTo>
                    <a:pt x="89" y="498"/>
                  </a:lnTo>
                  <a:lnTo>
                    <a:pt x="92" y="446"/>
                  </a:lnTo>
                  <a:lnTo>
                    <a:pt x="94" y="394"/>
                  </a:lnTo>
                  <a:lnTo>
                    <a:pt x="95" y="342"/>
                  </a:lnTo>
                  <a:lnTo>
                    <a:pt x="95" y="290"/>
                  </a:lnTo>
                  <a:lnTo>
                    <a:pt x="95" y="290"/>
                  </a:lnTo>
                  <a:lnTo>
                    <a:pt x="95" y="239"/>
                  </a:lnTo>
                  <a:lnTo>
                    <a:pt x="93" y="186"/>
                  </a:lnTo>
                  <a:lnTo>
                    <a:pt x="91" y="135"/>
                  </a:lnTo>
                  <a:lnTo>
                    <a:pt x="89" y="82"/>
                  </a:lnTo>
                  <a:lnTo>
                    <a:pt x="89" y="82"/>
                  </a:lnTo>
                  <a:lnTo>
                    <a:pt x="122" y="79"/>
                  </a:lnTo>
                  <a:lnTo>
                    <a:pt x="122" y="79"/>
                  </a:lnTo>
                  <a:lnTo>
                    <a:pt x="129" y="86"/>
                  </a:lnTo>
                  <a:lnTo>
                    <a:pt x="139" y="91"/>
                  </a:lnTo>
                  <a:lnTo>
                    <a:pt x="149" y="94"/>
                  </a:lnTo>
                  <a:lnTo>
                    <a:pt x="159" y="95"/>
                  </a:lnTo>
                  <a:lnTo>
                    <a:pt x="15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20" name="Freeform 120"/>
            <p:cNvSpPr>
              <a:spLocks/>
            </p:cNvSpPr>
            <p:nvPr/>
          </p:nvSpPr>
          <p:spPr bwMode="auto">
            <a:xfrm>
              <a:off x="5535613" y="2525713"/>
              <a:ext cx="17463" cy="12700"/>
            </a:xfrm>
            <a:custGeom>
              <a:avLst/>
              <a:gdLst>
                <a:gd name="T0" fmla="*/ 47 w 139"/>
                <a:gd name="T1" fmla="*/ 95 h 95"/>
                <a:gd name="T2" fmla="*/ 91 w 139"/>
                <a:gd name="T3" fmla="*/ 95 h 95"/>
                <a:gd name="T4" fmla="*/ 91 w 139"/>
                <a:gd name="T5" fmla="*/ 95 h 95"/>
                <a:gd name="T6" fmla="*/ 101 w 139"/>
                <a:gd name="T7" fmla="*/ 94 h 95"/>
                <a:gd name="T8" fmla="*/ 110 w 139"/>
                <a:gd name="T9" fmla="*/ 91 h 95"/>
                <a:gd name="T10" fmla="*/ 118 w 139"/>
                <a:gd name="T11" fmla="*/ 87 h 95"/>
                <a:gd name="T12" fmla="*/ 125 w 139"/>
                <a:gd name="T13" fmla="*/ 81 h 95"/>
                <a:gd name="T14" fmla="*/ 131 w 139"/>
                <a:gd name="T15" fmla="*/ 74 h 95"/>
                <a:gd name="T16" fmla="*/ 135 w 139"/>
                <a:gd name="T17" fmla="*/ 66 h 95"/>
                <a:gd name="T18" fmla="*/ 138 w 139"/>
                <a:gd name="T19" fmla="*/ 57 h 95"/>
                <a:gd name="T20" fmla="*/ 139 w 139"/>
                <a:gd name="T21" fmla="*/ 47 h 95"/>
                <a:gd name="T22" fmla="*/ 139 w 139"/>
                <a:gd name="T23" fmla="*/ 47 h 95"/>
                <a:gd name="T24" fmla="*/ 138 w 139"/>
                <a:gd name="T25" fmla="*/ 38 h 95"/>
                <a:gd name="T26" fmla="*/ 135 w 139"/>
                <a:gd name="T27" fmla="*/ 29 h 95"/>
                <a:gd name="T28" fmla="*/ 131 w 139"/>
                <a:gd name="T29" fmla="*/ 21 h 95"/>
                <a:gd name="T30" fmla="*/ 125 w 139"/>
                <a:gd name="T31" fmla="*/ 14 h 95"/>
                <a:gd name="T32" fmla="*/ 118 w 139"/>
                <a:gd name="T33" fmla="*/ 8 h 95"/>
                <a:gd name="T34" fmla="*/ 110 w 139"/>
                <a:gd name="T35" fmla="*/ 4 h 95"/>
                <a:gd name="T36" fmla="*/ 101 w 139"/>
                <a:gd name="T37" fmla="*/ 1 h 95"/>
                <a:gd name="T38" fmla="*/ 91 w 139"/>
                <a:gd name="T39" fmla="*/ 0 h 95"/>
                <a:gd name="T40" fmla="*/ 47 w 139"/>
                <a:gd name="T41" fmla="*/ 0 h 95"/>
                <a:gd name="T42" fmla="*/ 47 w 139"/>
                <a:gd name="T43" fmla="*/ 0 h 95"/>
                <a:gd name="T44" fmla="*/ 38 w 139"/>
                <a:gd name="T45" fmla="*/ 1 h 95"/>
                <a:gd name="T46" fmla="*/ 29 w 139"/>
                <a:gd name="T47" fmla="*/ 4 h 95"/>
                <a:gd name="T48" fmla="*/ 21 w 139"/>
                <a:gd name="T49" fmla="*/ 8 h 95"/>
                <a:gd name="T50" fmla="*/ 14 w 139"/>
                <a:gd name="T51" fmla="*/ 14 h 95"/>
                <a:gd name="T52" fmla="*/ 8 w 139"/>
                <a:gd name="T53" fmla="*/ 21 h 95"/>
                <a:gd name="T54" fmla="*/ 3 w 139"/>
                <a:gd name="T55" fmla="*/ 29 h 95"/>
                <a:gd name="T56" fmla="*/ 1 w 139"/>
                <a:gd name="T57" fmla="*/ 38 h 95"/>
                <a:gd name="T58" fmla="*/ 0 w 139"/>
                <a:gd name="T59" fmla="*/ 47 h 95"/>
                <a:gd name="T60" fmla="*/ 0 w 139"/>
                <a:gd name="T61" fmla="*/ 47 h 95"/>
                <a:gd name="T62" fmla="*/ 1 w 139"/>
                <a:gd name="T63" fmla="*/ 57 h 95"/>
                <a:gd name="T64" fmla="*/ 3 w 139"/>
                <a:gd name="T65" fmla="*/ 66 h 95"/>
                <a:gd name="T66" fmla="*/ 8 w 139"/>
                <a:gd name="T67" fmla="*/ 74 h 95"/>
                <a:gd name="T68" fmla="*/ 14 w 139"/>
                <a:gd name="T69" fmla="*/ 81 h 95"/>
                <a:gd name="T70" fmla="*/ 21 w 139"/>
                <a:gd name="T71" fmla="*/ 87 h 95"/>
                <a:gd name="T72" fmla="*/ 29 w 139"/>
                <a:gd name="T73" fmla="*/ 91 h 95"/>
                <a:gd name="T74" fmla="*/ 38 w 139"/>
                <a:gd name="T75" fmla="*/ 94 h 95"/>
                <a:gd name="T76" fmla="*/ 47 w 139"/>
                <a:gd name="T77" fmla="*/ 95 h 95"/>
                <a:gd name="T78" fmla="*/ 47 w 139"/>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47" y="95"/>
                  </a:moveTo>
                  <a:lnTo>
                    <a:pt x="91" y="95"/>
                  </a:lnTo>
                  <a:lnTo>
                    <a:pt x="91"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1" y="0"/>
                  </a:lnTo>
                  <a:lnTo>
                    <a:pt x="47" y="0"/>
                  </a:lnTo>
                  <a:lnTo>
                    <a:pt x="47" y="0"/>
                  </a:lnTo>
                  <a:lnTo>
                    <a:pt x="38" y="1"/>
                  </a:lnTo>
                  <a:lnTo>
                    <a:pt x="29" y="4"/>
                  </a:lnTo>
                  <a:lnTo>
                    <a:pt x="21" y="8"/>
                  </a:lnTo>
                  <a:lnTo>
                    <a:pt x="14" y="14"/>
                  </a:lnTo>
                  <a:lnTo>
                    <a:pt x="8" y="21"/>
                  </a:lnTo>
                  <a:lnTo>
                    <a:pt x="3" y="29"/>
                  </a:lnTo>
                  <a:lnTo>
                    <a:pt x="1" y="38"/>
                  </a:lnTo>
                  <a:lnTo>
                    <a:pt x="0" y="47"/>
                  </a:lnTo>
                  <a:lnTo>
                    <a:pt x="0" y="47"/>
                  </a:lnTo>
                  <a:lnTo>
                    <a:pt x="1" y="57"/>
                  </a:lnTo>
                  <a:lnTo>
                    <a:pt x="3" y="66"/>
                  </a:lnTo>
                  <a:lnTo>
                    <a:pt x="8" y="74"/>
                  </a:lnTo>
                  <a:lnTo>
                    <a:pt x="14" y="81"/>
                  </a:lnTo>
                  <a:lnTo>
                    <a:pt x="21" y="87"/>
                  </a:lnTo>
                  <a:lnTo>
                    <a:pt x="29" y="91"/>
                  </a:lnTo>
                  <a:lnTo>
                    <a:pt x="38" y="94"/>
                  </a:lnTo>
                  <a:lnTo>
                    <a:pt x="47" y="95"/>
                  </a:lnTo>
                  <a:lnTo>
                    <a:pt x="47"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21" name="Freeform 121"/>
            <p:cNvSpPr>
              <a:spLocks/>
            </p:cNvSpPr>
            <p:nvPr/>
          </p:nvSpPr>
          <p:spPr bwMode="auto">
            <a:xfrm>
              <a:off x="5421313" y="2525713"/>
              <a:ext cx="17463" cy="12700"/>
            </a:xfrm>
            <a:custGeom>
              <a:avLst/>
              <a:gdLst>
                <a:gd name="T0" fmla="*/ 91 w 139"/>
                <a:gd name="T1" fmla="*/ 0 h 95"/>
                <a:gd name="T2" fmla="*/ 47 w 139"/>
                <a:gd name="T3" fmla="*/ 0 h 95"/>
                <a:gd name="T4" fmla="*/ 47 w 139"/>
                <a:gd name="T5" fmla="*/ 0 h 95"/>
                <a:gd name="T6" fmla="*/ 38 w 139"/>
                <a:gd name="T7" fmla="*/ 1 h 95"/>
                <a:gd name="T8" fmla="*/ 29 w 139"/>
                <a:gd name="T9" fmla="*/ 4 h 95"/>
                <a:gd name="T10" fmla="*/ 21 w 139"/>
                <a:gd name="T11" fmla="*/ 8 h 95"/>
                <a:gd name="T12" fmla="*/ 14 w 139"/>
                <a:gd name="T13" fmla="*/ 14 h 95"/>
                <a:gd name="T14" fmla="*/ 8 w 139"/>
                <a:gd name="T15" fmla="*/ 21 h 95"/>
                <a:gd name="T16" fmla="*/ 4 w 139"/>
                <a:gd name="T17" fmla="*/ 29 h 95"/>
                <a:gd name="T18" fmla="*/ 1 w 139"/>
                <a:gd name="T19" fmla="*/ 38 h 95"/>
                <a:gd name="T20" fmla="*/ 0 w 139"/>
                <a:gd name="T21" fmla="*/ 47 h 95"/>
                <a:gd name="T22" fmla="*/ 0 w 139"/>
                <a:gd name="T23" fmla="*/ 47 h 95"/>
                <a:gd name="T24" fmla="*/ 1 w 139"/>
                <a:gd name="T25" fmla="*/ 57 h 95"/>
                <a:gd name="T26" fmla="*/ 4 w 139"/>
                <a:gd name="T27" fmla="*/ 66 h 95"/>
                <a:gd name="T28" fmla="*/ 8 w 139"/>
                <a:gd name="T29" fmla="*/ 74 h 95"/>
                <a:gd name="T30" fmla="*/ 14 w 139"/>
                <a:gd name="T31" fmla="*/ 81 h 95"/>
                <a:gd name="T32" fmla="*/ 21 w 139"/>
                <a:gd name="T33" fmla="*/ 87 h 95"/>
                <a:gd name="T34" fmla="*/ 29 w 139"/>
                <a:gd name="T35" fmla="*/ 91 h 95"/>
                <a:gd name="T36" fmla="*/ 38 w 139"/>
                <a:gd name="T37" fmla="*/ 94 h 95"/>
                <a:gd name="T38" fmla="*/ 47 w 139"/>
                <a:gd name="T39" fmla="*/ 95 h 95"/>
                <a:gd name="T40" fmla="*/ 91 w 139"/>
                <a:gd name="T41" fmla="*/ 95 h 95"/>
                <a:gd name="T42" fmla="*/ 91 w 139"/>
                <a:gd name="T43" fmla="*/ 95 h 95"/>
                <a:gd name="T44" fmla="*/ 101 w 139"/>
                <a:gd name="T45" fmla="*/ 94 h 95"/>
                <a:gd name="T46" fmla="*/ 110 w 139"/>
                <a:gd name="T47" fmla="*/ 91 h 95"/>
                <a:gd name="T48" fmla="*/ 118 w 139"/>
                <a:gd name="T49" fmla="*/ 87 h 95"/>
                <a:gd name="T50" fmla="*/ 125 w 139"/>
                <a:gd name="T51" fmla="*/ 81 h 95"/>
                <a:gd name="T52" fmla="*/ 131 w 139"/>
                <a:gd name="T53" fmla="*/ 74 h 95"/>
                <a:gd name="T54" fmla="*/ 135 w 139"/>
                <a:gd name="T55" fmla="*/ 66 h 95"/>
                <a:gd name="T56" fmla="*/ 138 w 139"/>
                <a:gd name="T57" fmla="*/ 57 h 95"/>
                <a:gd name="T58" fmla="*/ 139 w 139"/>
                <a:gd name="T59" fmla="*/ 47 h 95"/>
                <a:gd name="T60" fmla="*/ 139 w 139"/>
                <a:gd name="T61" fmla="*/ 47 h 95"/>
                <a:gd name="T62" fmla="*/ 138 w 139"/>
                <a:gd name="T63" fmla="*/ 38 h 95"/>
                <a:gd name="T64" fmla="*/ 135 w 139"/>
                <a:gd name="T65" fmla="*/ 29 h 95"/>
                <a:gd name="T66" fmla="*/ 131 w 139"/>
                <a:gd name="T67" fmla="*/ 21 h 95"/>
                <a:gd name="T68" fmla="*/ 125 w 139"/>
                <a:gd name="T69" fmla="*/ 14 h 95"/>
                <a:gd name="T70" fmla="*/ 118 w 139"/>
                <a:gd name="T71" fmla="*/ 8 h 95"/>
                <a:gd name="T72" fmla="*/ 110 w 139"/>
                <a:gd name="T73" fmla="*/ 4 h 95"/>
                <a:gd name="T74" fmla="*/ 101 w 139"/>
                <a:gd name="T75" fmla="*/ 1 h 95"/>
                <a:gd name="T76" fmla="*/ 91 w 139"/>
                <a:gd name="T77" fmla="*/ 0 h 95"/>
                <a:gd name="T78" fmla="*/ 91 w 13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95">
                  <a:moveTo>
                    <a:pt x="91" y="0"/>
                  </a:moveTo>
                  <a:lnTo>
                    <a:pt x="47" y="0"/>
                  </a:lnTo>
                  <a:lnTo>
                    <a:pt x="47" y="0"/>
                  </a:lnTo>
                  <a:lnTo>
                    <a:pt x="38" y="1"/>
                  </a:lnTo>
                  <a:lnTo>
                    <a:pt x="29" y="4"/>
                  </a:lnTo>
                  <a:lnTo>
                    <a:pt x="21" y="8"/>
                  </a:lnTo>
                  <a:lnTo>
                    <a:pt x="14" y="14"/>
                  </a:lnTo>
                  <a:lnTo>
                    <a:pt x="8" y="21"/>
                  </a:lnTo>
                  <a:lnTo>
                    <a:pt x="4" y="29"/>
                  </a:lnTo>
                  <a:lnTo>
                    <a:pt x="1" y="38"/>
                  </a:lnTo>
                  <a:lnTo>
                    <a:pt x="0" y="47"/>
                  </a:lnTo>
                  <a:lnTo>
                    <a:pt x="0" y="47"/>
                  </a:lnTo>
                  <a:lnTo>
                    <a:pt x="1" y="57"/>
                  </a:lnTo>
                  <a:lnTo>
                    <a:pt x="4" y="66"/>
                  </a:lnTo>
                  <a:lnTo>
                    <a:pt x="8" y="74"/>
                  </a:lnTo>
                  <a:lnTo>
                    <a:pt x="14" y="81"/>
                  </a:lnTo>
                  <a:lnTo>
                    <a:pt x="21" y="87"/>
                  </a:lnTo>
                  <a:lnTo>
                    <a:pt x="29" y="91"/>
                  </a:lnTo>
                  <a:lnTo>
                    <a:pt x="38" y="94"/>
                  </a:lnTo>
                  <a:lnTo>
                    <a:pt x="47" y="95"/>
                  </a:lnTo>
                  <a:lnTo>
                    <a:pt x="91" y="95"/>
                  </a:lnTo>
                  <a:lnTo>
                    <a:pt x="91" y="95"/>
                  </a:lnTo>
                  <a:lnTo>
                    <a:pt x="101" y="94"/>
                  </a:lnTo>
                  <a:lnTo>
                    <a:pt x="110" y="91"/>
                  </a:lnTo>
                  <a:lnTo>
                    <a:pt x="118" y="87"/>
                  </a:lnTo>
                  <a:lnTo>
                    <a:pt x="125" y="81"/>
                  </a:lnTo>
                  <a:lnTo>
                    <a:pt x="131" y="74"/>
                  </a:lnTo>
                  <a:lnTo>
                    <a:pt x="135" y="66"/>
                  </a:lnTo>
                  <a:lnTo>
                    <a:pt x="138" y="57"/>
                  </a:lnTo>
                  <a:lnTo>
                    <a:pt x="139" y="47"/>
                  </a:lnTo>
                  <a:lnTo>
                    <a:pt x="139" y="47"/>
                  </a:lnTo>
                  <a:lnTo>
                    <a:pt x="138" y="38"/>
                  </a:lnTo>
                  <a:lnTo>
                    <a:pt x="135" y="29"/>
                  </a:lnTo>
                  <a:lnTo>
                    <a:pt x="131" y="21"/>
                  </a:lnTo>
                  <a:lnTo>
                    <a:pt x="125" y="14"/>
                  </a:lnTo>
                  <a:lnTo>
                    <a:pt x="118" y="8"/>
                  </a:lnTo>
                  <a:lnTo>
                    <a:pt x="110" y="4"/>
                  </a:lnTo>
                  <a:lnTo>
                    <a:pt x="101" y="1"/>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22" name="Freeform 122"/>
            <p:cNvSpPr>
              <a:spLocks/>
            </p:cNvSpPr>
            <p:nvPr/>
          </p:nvSpPr>
          <p:spPr bwMode="auto">
            <a:xfrm>
              <a:off x="5507038" y="2525713"/>
              <a:ext cx="17463" cy="12700"/>
            </a:xfrm>
            <a:custGeom>
              <a:avLst/>
              <a:gdLst>
                <a:gd name="T0" fmla="*/ 48 w 138"/>
                <a:gd name="T1" fmla="*/ 95 h 95"/>
                <a:gd name="T2" fmla="*/ 91 w 138"/>
                <a:gd name="T3" fmla="*/ 95 h 95"/>
                <a:gd name="T4" fmla="*/ 91 w 138"/>
                <a:gd name="T5" fmla="*/ 95 h 95"/>
                <a:gd name="T6" fmla="*/ 101 w 138"/>
                <a:gd name="T7" fmla="*/ 94 h 95"/>
                <a:gd name="T8" fmla="*/ 109 w 138"/>
                <a:gd name="T9" fmla="*/ 91 h 95"/>
                <a:gd name="T10" fmla="*/ 118 w 138"/>
                <a:gd name="T11" fmla="*/ 87 h 95"/>
                <a:gd name="T12" fmla="*/ 125 w 138"/>
                <a:gd name="T13" fmla="*/ 81 h 95"/>
                <a:gd name="T14" fmla="*/ 130 w 138"/>
                <a:gd name="T15" fmla="*/ 74 h 95"/>
                <a:gd name="T16" fmla="*/ 135 w 138"/>
                <a:gd name="T17" fmla="*/ 66 h 95"/>
                <a:gd name="T18" fmla="*/ 138 w 138"/>
                <a:gd name="T19" fmla="*/ 57 h 95"/>
                <a:gd name="T20" fmla="*/ 138 w 138"/>
                <a:gd name="T21" fmla="*/ 47 h 95"/>
                <a:gd name="T22" fmla="*/ 138 w 138"/>
                <a:gd name="T23" fmla="*/ 47 h 95"/>
                <a:gd name="T24" fmla="*/ 138 w 138"/>
                <a:gd name="T25" fmla="*/ 38 h 95"/>
                <a:gd name="T26" fmla="*/ 135 w 138"/>
                <a:gd name="T27" fmla="*/ 29 h 95"/>
                <a:gd name="T28" fmla="*/ 130 w 138"/>
                <a:gd name="T29" fmla="*/ 21 h 95"/>
                <a:gd name="T30" fmla="*/ 125 w 138"/>
                <a:gd name="T31" fmla="*/ 14 h 95"/>
                <a:gd name="T32" fmla="*/ 118 w 138"/>
                <a:gd name="T33" fmla="*/ 8 h 95"/>
                <a:gd name="T34" fmla="*/ 109 w 138"/>
                <a:gd name="T35" fmla="*/ 4 h 95"/>
                <a:gd name="T36" fmla="*/ 101 w 138"/>
                <a:gd name="T37" fmla="*/ 1 h 95"/>
                <a:gd name="T38" fmla="*/ 91 w 138"/>
                <a:gd name="T39" fmla="*/ 0 h 95"/>
                <a:gd name="T40" fmla="*/ 48 w 138"/>
                <a:gd name="T41" fmla="*/ 0 h 95"/>
                <a:gd name="T42" fmla="*/ 48 w 138"/>
                <a:gd name="T43" fmla="*/ 0 h 95"/>
                <a:gd name="T44" fmla="*/ 38 w 138"/>
                <a:gd name="T45" fmla="*/ 1 h 95"/>
                <a:gd name="T46" fmla="*/ 29 w 138"/>
                <a:gd name="T47" fmla="*/ 4 h 95"/>
                <a:gd name="T48" fmla="*/ 21 w 138"/>
                <a:gd name="T49" fmla="*/ 8 h 95"/>
                <a:gd name="T50" fmla="*/ 14 w 138"/>
                <a:gd name="T51" fmla="*/ 14 h 95"/>
                <a:gd name="T52" fmla="*/ 8 w 138"/>
                <a:gd name="T53" fmla="*/ 21 h 95"/>
                <a:gd name="T54" fmla="*/ 4 w 138"/>
                <a:gd name="T55" fmla="*/ 29 h 95"/>
                <a:gd name="T56" fmla="*/ 1 w 138"/>
                <a:gd name="T57" fmla="*/ 38 h 95"/>
                <a:gd name="T58" fmla="*/ 0 w 138"/>
                <a:gd name="T59" fmla="*/ 47 h 95"/>
                <a:gd name="T60" fmla="*/ 0 w 138"/>
                <a:gd name="T61" fmla="*/ 47 h 95"/>
                <a:gd name="T62" fmla="*/ 1 w 138"/>
                <a:gd name="T63" fmla="*/ 57 h 95"/>
                <a:gd name="T64" fmla="*/ 4 w 138"/>
                <a:gd name="T65" fmla="*/ 66 h 95"/>
                <a:gd name="T66" fmla="*/ 8 w 138"/>
                <a:gd name="T67" fmla="*/ 74 h 95"/>
                <a:gd name="T68" fmla="*/ 14 w 138"/>
                <a:gd name="T69" fmla="*/ 81 h 95"/>
                <a:gd name="T70" fmla="*/ 21 w 138"/>
                <a:gd name="T71" fmla="*/ 87 h 95"/>
                <a:gd name="T72" fmla="*/ 29 w 138"/>
                <a:gd name="T73" fmla="*/ 91 h 95"/>
                <a:gd name="T74" fmla="*/ 38 w 138"/>
                <a:gd name="T75" fmla="*/ 94 h 95"/>
                <a:gd name="T76" fmla="*/ 48 w 138"/>
                <a:gd name="T77" fmla="*/ 95 h 95"/>
                <a:gd name="T78" fmla="*/ 48 w 138"/>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95">
                  <a:moveTo>
                    <a:pt x="48" y="95"/>
                  </a:moveTo>
                  <a:lnTo>
                    <a:pt x="91" y="95"/>
                  </a:lnTo>
                  <a:lnTo>
                    <a:pt x="91" y="95"/>
                  </a:lnTo>
                  <a:lnTo>
                    <a:pt x="101" y="94"/>
                  </a:lnTo>
                  <a:lnTo>
                    <a:pt x="109" y="91"/>
                  </a:lnTo>
                  <a:lnTo>
                    <a:pt x="118" y="87"/>
                  </a:lnTo>
                  <a:lnTo>
                    <a:pt x="125" y="81"/>
                  </a:lnTo>
                  <a:lnTo>
                    <a:pt x="130" y="74"/>
                  </a:lnTo>
                  <a:lnTo>
                    <a:pt x="135" y="66"/>
                  </a:lnTo>
                  <a:lnTo>
                    <a:pt x="138" y="57"/>
                  </a:lnTo>
                  <a:lnTo>
                    <a:pt x="138" y="47"/>
                  </a:lnTo>
                  <a:lnTo>
                    <a:pt x="138" y="47"/>
                  </a:lnTo>
                  <a:lnTo>
                    <a:pt x="138" y="38"/>
                  </a:lnTo>
                  <a:lnTo>
                    <a:pt x="135" y="29"/>
                  </a:lnTo>
                  <a:lnTo>
                    <a:pt x="130" y="21"/>
                  </a:lnTo>
                  <a:lnTo>
                    <a:pt x="125" y="14"/>
                  </a:lnTo>
                  <a:lnTo>
                    <a:pt x="118" y="8"/>
                  </a:lnTo>
                  <a:lnTo>
                    <a:pt x="109" y="4"/>
                  </a:lnTo>
                  <a:lnTo>
                    <a:pt x="101" y="1"/>
                  </a:lnTo>
                  <a:lnTo>
                    <a:pt x="91" y="0"/>
                  </a:lnTo>
                  <a:lnTo>
                    <a:pt x="48" y="0"/>
                  </a:lnTo>
                  <a:lnTo>
                    <a:pt x="48" y="0"/>
                  </a:lnTo>
                  <a:lnTo>
                    <a:pt x="38" y="1"/>
                  </a:lnTo>
                  <a:lnTo>
                    <a:pt x="29" y="4"/>
                  </a:lnTo>
                  <a:lnTo>
                    <a:pt x="21" y="8"/>
                  </a:lnTo>
                  <a:lnTo>
                    <a:pt x="14" y="14"/>
                  </a:lnTo>
                  <a:lnTo>
                    <a:pt x="8" y="21"/>
                  </a:lnTo>
                  <a:lnTo>
                    <a:pt x="4" y="29"/>
                  </a:lnTo>
                  <a:lnTo>
                    <a:pt x="1" y="38"/>
                  </a:lnTo>
                  <a:lnTo>
                    <a:pt x="0" y="47"/>
                  </a:lnTo>
                  <a:lnTo>
                    <a:pt x="0" y="47"/>
                  </a:lnTo>
                  <a:lnTo>
                    <a:pt x="1" y="57"/>
                  </a:lnTo>
                  <a:lnTo>
                    <a:pt x="4" y="66"/>
                  </a:lnTo>
                  <a:lnTo>
                    <a:pt x="8" y="74"/>
                  </a:lnTo>
                  <a:lnTo>
                    <a:pt x="14" y="81"/>
                  </a:lnTo>
                  <a:lnTo>
                    <a:pt x="21" y="87"/>
                  </a:lnTo>
                  <a:lnTo>
                    <a:pt x="29" y="91"/>
                  </a:lnTo>
                  <a:lnTo>
                    <a:pt x="38" y="94"/>
                  </a:lnTo>
                  <a:lnTo>
                    <a:pt x="48" y="95"/>
                  </a:lnTo>
                  <a:lnTo>
                    <a:pt x="4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123" name="Freeform 123"/>
            <p:cNvSpPr>
              <a:spLocks/>
            </p:cNvSpPr>
            <p:nvPr/>
          </p:nvSpPr>
          <p:spPr bwMode="auto">
            <a:xfrm>
              <a:off x="5449888" y="2525713"/>
              <a:ext cx="17463" cy="12700"/>
            </a:xfrm>
            <a:custGeom>
              <a:avLst/>
              <a:gdLst>
                <a:gd name="T0" fmla="*/ 49 w 140"/>
                <a:gd name="T1" fmla="*/ 95 h 95"/>
                <a:gd name="T2" fmla="*/ 92 w 140"/>
                <a:gd name="T3" fmla="*/ 95 h 95"/>
                <a:gd name="T4" fmla="*/ 92 w 140"/>
                <a:gd name="T5" fmla="*/ 95 h 95"/>
                <a:gd name="T6" fmla="*/ 102 w 140"/>
                <a:gd name="T7" fmla="*/ 94 h 95"/>
                <a:gd name="T8" fmla="*/ 111 w 140"/>
                <a:gd name="T9" fmla="*/ 91 h 95"/>
                <a:gd name="T10" fmla="*/ 119 w 140"/>
                <a:gd name="T11" fmla="*/ 87 h 95"/>
                <a:gd name="T12" fmla="*/ 126 w 140"/>
                <a:gd name="T13" fmla="*/ 81 h 95"/>
                <a:gd name="T14" fmla="*/ 131 w 140"/>
                <a:gd name="T15" fmla="*/ 74 h 95"/>
                <a:gd name="T16" fmla="*/ 136 w 140"/>
                <a:gd name="T17" fmla="*/ 66 h 95"/>
                <a:gd name="T18" fmla="*/ 139 w 140"/>
                <a:gd name="T19" fmla="*/ 57 h 95"/>
                <a:gd name="T20" fmla="*/ 140 w 140"/>
                <a:gd name="T21" fmla="*/ 47 h 95"/>
                <a:gd name="T22" fmla="*/ 140 w 140"/>
                <a:gd name="T23" fmla="*/ 47 h 95"/>
                <a:gd name="T24" fmla="*/ 139 w 140"/>
                <a:gd name="T25" fmla="*/ 38 h 95"/>
                <a:gd name="T26" fmla="*/ 136 w 140"/>
                <a:gd name="T27" fmla="*/ 29 h 95"/>
                <a:gd name="T28" fmla="*/ 131 w 140"/>
                <a:gd name="T29" fmla="*/ 21 h 95"/>
                <a:gd name="T30" fmla="*/ 126 w 140"/>
                <a:gd name="T31" fmla="*/ 14 h 95"/>
                <a:gd name="T32" fmla="*/ 119 w 140"/>
                <a:gd name="T33" fmla="*/ 8 h 95"/>
                <a:gd name="T34" fmla="*/ 111 w 140"/>
                <a:gd name="T35" fmla="*/ 4 h 95"/>
                <a:gd name="T36" fmla="*/ 102 w 140"/>
                <a:gd name="T37" fmla="*/ 1 h 95"/>
                <a:gd name="T38" fmla="*/ 92 w 140"/>
                <a:gd name="T39" fmla="*/ 0 h 95"/>
                <a:gd name="T40" fmla="*/ 49 w 140"/>
                <a:gd name="T41" fmla="*/ 0 h 95"/>
                <a:gd name="T42" fmla="*/ 49 w 140"/>
                <a:gd name="T43" fmla="*/ 0 h 95"/>
                <a:gd name="T44" fmla="*/ 39 w 140"/>
                <a:gd name="T45" fmla="*/ 1 h 95"/>
                <a:gd name="T46" fmla="*/ 30 w 140"/>
                <a:gd name="T47" fmla="*/ 4 h 95"/>
                <a:gd name="T48" fmla="*/ 22 w 140"/>
                <a:gd name="T49" fmla="*/ 8 h 95"/>
                <a:gd name="T50" fmla="*/ 15 w 140"/>
                <a:gd name="T51" fmla="*/ 14 h 95"/>
                <a:gd name="T52" fmla="*/ 8 w 140"/>
                <a:gd name="T53" fmla="*/ 21 h 95"/>
                <a:gd name="T54" fmla="*/ 4 w 140"/>
                <a:gd name="T55" fmla="*/ 29 h 95"/>
                <a:gd name="T56" fmla="*/ 1 w 140"/>
                <a:gd name="T57" fmla="*/ 38 h 95"/>
                <a:gd name="T58" fmla="*/ 0 w 140"/>
                <a:gd name="T59" fmla="*/ 47 h 95"/>
                <a:gd name="T60" fmla="*/ 0 w 140"/>
                <a:gd name="T61" fmla="*/ 47 h 95"/>
                <a:gd name="T62" fmla="*/ 1 w 140"/>
                <a:gd name="T63" fmla="*/ 57 h 95"/>
                <a:gd name="T64" fmla="*/ 4 w 140"/>
                <a:gd name="T65" fmla="*/ 66 h 95"/>
                <a:gd name="T66" fmla="*/ 8 w 140"/>
                <a:gd name="T67" fmla="*/ 74 h 95"/>
                <a:gd name="T68" fmla="*/ 15 w 140"/>
                <a:gd name="T69" fmla="*/ 81 h 95"/>
                <a:gd name="T70" fmla="*/ 22 w 140"/>
                <a:gd name="T71" fmla="*/ 87 h 95"/>
                <a:gd name="T72" fmla="*/ 30 w 140"/>
                <a:gd name="T73" fmla="*/ 91 h 95"/>
                <a:gd name="T74" fmla="*/ 39 w 140"/>
                <a:gd name="T75" fmla="*/ 94 h 95"/>
                <a:gd name="T76" fmla="*/ 49 w 140"/>
                <a:gd name="T77" fmla="*/ 95 h 95"/>
                <a:gd name="T78" fmla="*/ 49 w 140"/>
                <a:gd name="T7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95">
                  <a:moveTo>
                    <a:pt x="49" y="95"/>
                  </a:moveTo>
                  <a:lnTo>
                    <a:pt x="92" y="95"/>
                  </a:lnTo>
                  <a:lnTo>
                    <a:pt x="92" y="95"/>
                  </a:lnTo>
                  <a:lnTo>
                    <a:pt x="102" y="94"/>
                  </a:lnTo>
                  <a:lnTo>
                    <a:pt x="111" y="91"/>
                  </a:lnTo>
                  <a:lnTo>
                    <a:pt x="119" y="87"/>
                  </a:lnTo>
                  <a:lnTo>
                    <a:pt x="126" y="81"/>
                  </a:lnTo>
                  <a:lnTo>
                    <a:pt x="131" y="74"/>
                  </a:lnTo>
                  <a:lnTo>
                    <a:pt x="136" y="66"/>
                  </a:lnTo>
                  <a:lnTo>
                    <a:pt x="139" y="57"/>
                  </a:lnTo>
                  <a:lnTo>
                    <a:pt x="140" y="47"/>
                  </a:lnTo>
                  <a:lnTo>
                    <a:pt x="140" y="47"/>
                  </a:lnTo>
                  <a:lnTo>
                    <a:pt x="139" y="38"/>
                  </a:lnTo>
                  <a:lnTo>
                    <a:pt x="136" y="29"/>
                  </a:lnTo>
                  <a:lnTo>
                    <a:pt x="131" y="21"/>
                  </a:lnTo>
                  <a:lnTo>
                    <a:pt x="126" y="14"/>
                  </a:lnTo>
                  <a:lnTo>
                    <a:pt x="119" y="8"/>
                  </a:lnTo>
                  <a:lnTo>
                    <a:pt x="111" y="4"/>
                  </a:lnTo>
                  <a:lnTo>
                    <a:pt x="102" y="1"/>
                  </a:lnTo>
                  <a:lnTo>
                    <a:pt x="92" y="0"/>
                  </a:lnTo>
                  <a:lnTo>
                    <a:pt x="49" y="0"/>
                  </a:lnTo>
                  <a:lnTo>
                    <a:pt x="49" y="0"/>
                  </a:lnTo>
                  <a:lnTo>
                    <a:pt x="39" y="1"/>
                  </a:lnTo>
                  <a:lnTo>
                    <a:pt x="30" y="4"/>
                  </a:lnTo>
                  <a:lnTo>
                    <a:pt x="22" y="8"/>
                  </a:lnTo>
                  <a:lnTo>
                    <a:pt x="15" y="14"/>
                  </a:lnTo>
                  <a:lnTo>
                    <a:pt x="8" y="21"/>
                  </a:lnTo>
                  <a:lnTo>
                    <a:pt x="4" y="29"/>
                  </a:lnTo>
                  <a:lnTo>
                    <a:pt x="1" y="38"/>
                  </a:lnTo>
                  <a:lnTo>
                    <a:pt x="0" y="47"/>
                  </a:lnTo>
                  <a:lnTo>
                    <a:pt x="0" y="47"/>
                  </a:lnTo>
                  <a:lnTo>
                    <a:pt x="1" y="57"/>
                  </a:lnTo>
                  <a:lnTo>
                    <a:pt x="4" y="66"/>
                  </a:lnTo>
                  <a:lnTo>
                    <a:pt x="8" y="74"/>
                  </a:lnTo>
                  <a:lnTo>
                    <a:pt x="15" y="81"/>
                  </a:lnTo>
                  <a:lnTo>
                    <a:pt x="22" y="87"/>
                  </a:lnTo>
                  <a:lnTo>
                    <a:pt x="30" y="91"/>
                  </a:lnTo>
                  <a:lnTo>
                    <a:pt x="39" y="94"/>
                  </a:lnTo>
                  <a:lnTo>
                    <a:pt x="49" y="95"/>
                  </a:lnTo>
                  <a:lnTo>
                    <a:pt x="49"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sp>
        <p:nvSpPr>
          <p:cNvPr id="213" name="Freeform 34"/>
          <p:cNvSpPr>
            <a:spLocks noChangeArrowheads="1"/>
          </p:cNvSpPr>
          <p:nvPr/>
        </p:nvSpPr>
        <p:spPr bwMode="auto">
          <a:xfrm>
            <a:off x="232381" y="1382295"/>
            <a:ext cx="5981677" cy="3987665"/>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tx2"/>
          </a:solidFill>
          <a:ln>
            <a:noFill/>
          </a:ln>
          <a:effectLst/>
        </p:spPr>
        <p:txBody>
          <a:bodyPr wrap="none" anchor="ctr"/>
          <a:lstStyle/>
          <a:p>
            <a:endParaRPr lang="en-US" sz="3199" dirty="0">
              <a:latin typeface="Arial" charset="0"/>
            </a:endParaRPr>
          </a:p>
        </p:txBody>
      </p:sp>
      <p:sp>
        <p:nvSpPr>
          <p:cNvPr id="214" name="TextBox 213"/>
          <p:cNvSpPr txBox="1"/>
          <p:nvPr/>
        </p:nvSpPr>
        <p:spPr>
          <a:xfrm>
            <a:off x="2729347" y="4614051"/>
            <a:ext cx="1072202" cy="286232"/>
          </a:xfrm>
          <a:prstGeom prst="rect">
            <a:avLst/>
          </a:prstGeom>
          <a:noFill/>
        </p:spPr>
        <p:txBody>
          <a:bodyPr wrap="square" rtlCol="0">
            <a:spAutoFit/>
          </a:bodyPr>
          <a:lstStyle/>
          <a:p>
            <a:pPr>
              <a:lnSpc>
                <a:spcPct val="90000"/>
              </a:lnSpc>
              <a:spcBef>
                <a:spcPts val="400"/>
              </a:spcBef>
            </a:pPr>
            <a:r>
              <a:rPr lang="en-US" sz="1400" dirty="0">
                <a:latin typeface="Arial" charset="0"/>
              </a:rPr>
              <a:t>Intranet</a:t>
            </a:r>
          </a:p>
        </p:txBody>
      </p:sp>
      <p:sp>
        <p:nvSpPr>
          <p:cNvPr id="215" name="Freeform 34"/>
          <p:cNvSpPr>
            <a:spLocks noChangeArrowheads="1"/>
          </p:cNvSpPr>
          <p:nvPr/>
        </p:nvSpPr>
        <p:spPr bwMode="auto">
          <a:xfrm>
            <a:off x="6514737" y="3938938"/>
            <a:ext cx="1317570" cy="1018744"/>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accent6">
              <a:lumMod val="50000"/>
            </a:schemeClr>
          </a:solidFill>
          <a:ln>
            <a:noFill/>
          </a:ln>
          <a:effectLst/>
        </p:spPr>
        <p:txBody>
          <a:bodyPr wrap="none" anchor="ctr"/>
          <a:lstStyle/>
          <a:p>
            <a:endParaRPr lang="en-US" sz="3199" dirty="0">
              <a:latin typeface="Arial" charset="0"/>
            </a:endParaRPr>
          </a:p>
        </p:txBody>
      </p:sp>
      <p:sp>
        <p:nvSpPr>
          <p:cNvPr id="216" name="TextBox 215"/>
          <p:cNvSpPr txBox="1"/>
          <p:nvPr/>
        </p:nvSpPr>
        <p:spPr>
          <a:xfrm>
            <a:off x="6532239" y="2372624"/>
            <a:ext cx="945046" cy="276935"/>
          </a:xfrm>
          <a:prstGeom prst="rect">
            <a:avLst/>
          </a:prstGeom>
          <a:noFill/>
        </p:spPr>
        <p:txBody>
          <a:bodyPr wrap="square" rtlCol="0">
            <a:spAutoFit/>
          </a:bodyPr>
          <a:lstStyle/>
          <a:p>
            <a:pPr>
              <a:lnSpc>
                <a:spcPct val="90000"/>
              </a:lnSpc>
              <a:spcBef>
                <a:spcPts val="400"/>
              </a:spcBef>
            </a:pPr>
            <a:r>
              <a:rPr lang="en-US" sz="1333" dirty="0">
                <a:latin typeface="Arial" charset="0"/>
              </a:rPr>
              <a:t>Internet</a:t>
            </a:r>
          </a:p>
        </p:txBody>
      </p:sp>
      <p:sp>
        <p:nvSpPr>
          <p:cNvPr id="3" name="Striped Right Arrow 2"/>
          <p:cNvSpPr/>
          <p:nvPr/>
        </p:nvSpPr>
        <p:spPr>
          <a:xfrm rot="13406323">
            <a:off x="3891032" y="5054636"/>
            <a:ext cx="754261" cy="113772"/>
          </a:xfrm>
          <a:prstGeom prst="stripedRightArrow">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endParaRPr lang="en-US" sz="2133" dirty="0">
              <a:ln w="38100" cmpd="sng">
                <a:solidFill>
                  <a:srgbClr val="000000"/>
                </a:solidFill>
              </a:ln>
              <a:solidFill>
                <a:srgbClr val="FFFFFF"/>
              </a:solidFill>
              <a:latin typeface="Arial" charset="0"/>
            </a:endParaRPr>
          </a:p>
        </p:txBody>
      </p:sp>
      <p:grpSp>
        <p:nvGrpSpPr>
          <p:cNvPr id="218" name="Group 217"/>
          <p:cNvGrpSpPr/>
          <p:nvPr/>
        </p:nvGrpSpPr>
        <p:grpSpPr>
          <a:xfrm>
            <a:off x="5045970" y="5358547"/>
            <a:ext cx="537028" cy="339817"/>
            <a:chOff x="3286125" y="2514600"/>
            <a:chExt cx="709613" cy="593725"/>
          </a:xfrm>
          <a:solidFill>
            <a:schemeClr val="tx2"/>
          </a:solidFill>
        </p:grpSpPr>
        <p:sp>
          <p:nvSpPr>
            <p:cNvPr id="219" name="Freeform 82"/>
            <p:cNvSpPr>
              <a:spLocks/>
            </p:cNvSpPr>
            <p:nvPr/>
          </p:nvSpPr>
          <p:spPr bwMode="auto">
            <a:xfrm>
              <a:off x="3371850" y="2552700"/>
              <a:ext cx="538163" cy="322263"/>
            </a:xfrm>
            <a:custGeom>
              <a:avLst/>
              <a:gdLst>
                <a:gd name="T0" fmla="*/ 4054 w 4061"/>
                <a:gd name="T1" fmla="*/ 54 h 2444"/>
                <a:gd name="T2" fmla="*/ 4054 w 4061"/>
                <a:gd name="T3" fmla="*/ 47 h 2444"/>
                <a:gd name="T4" fmla="*/ 4048 w 4061"/>
                <a:gd name="T5" fmla="*/ 34 h 2444"/>
                <a:gd name="T6" fmla="*/ 4039 w 4061"/>
                <a:gd name="T7" fmla="*/ 25 h 2444"/>
                <a:gd name="T8" fmla="*/ 4026 w 4061"/>
                <a:gd name="T9" fmla="*/ 19 h 2444"/>
                <a:gd name="T10" fmla="*/ 4018 w 4061"/>
                <a:gd name="T11" fmla="*/ 19 h 2444"/>
                <a:gd name="T12" fmla="*/ 2051 w 4061"/>
                <a:gd name="T13" fmla="*/ 5 h 2444"/>
                <a:gd name="T14" fmla="*/ 576 w 4061"/>
                <a:gd name="T15" fmla="*/ 0 h 2444"/>
                <a:gd name="T16" fmla="*/ 84 w 4061"/>
                <a:gd name="T17" fmla="*/ 1 h 2444"/>
                <a:gd name="T18" fmla="*/ 73 w 4061"/>
                <a:gd name="T19" fmla="*/ 2 h 2444"/>
                <a:gd name="T20" fmla="*/ 54 w 4061"/>
                <a:gd name="T21" fmla="*/ 11 h 2444"/>
                <a:gd name="T22" fmla="*/ 40 w 4061"/>
                <a:gd name="T23" fmla="*/ 25 h 2444"/>
                <a:gd name="T24" fmla="*/ 32 w 4061"/>
                <a:gd name="T25" fmla="*/ 43 h 2444"/>
                <a:gd name="T26" fmla="*/ 0 w 4061"/>
                <a:gd name="T27" fmla="*/ 2398 h 2444"/>
                <a:gd name="T28" fmla="*/ 0 w 4061"/>
                <a:gd name="T29" fmla="*/ 2399 h 2444"/>
                <a:gd name="T30" fmla="*/ 1 w 4061"/>
                <a:gd name="T31" fmla="*/ 2408 h 2444"/>
                <a:gd name="T32" fmla="*/ 8 w 4061"/>
                <a:gd name="T33" fmla="*/ 2424 h 2444"/>
                <a:gd name="T34" fmla="*/ 20 w 4061"/>
                <a:gd name="T35" fmla="*/ 2436 h 2444"/>
                <a:gd name="T36" fmla="*/ 36 w 4061"/>
                <a:gd name="T37" fmla="*/ 2443 h 2444"/>
                <a:gd name="T38" fmla="*/ 1810 w 4061"/>
                <a:gd name="T39" fmla="*/ 2427 h 2444"/>
                <a:gd name="T40" fmla="*/ 2694 w 4061"/>
                <a:gd name="T41" fmla="*/ 2414 h 2444"/>
                <a:gd name="T42" fmla="*/ 3576 w 4061"/>
                <a:gd name="T43" fmla="*/ 2398 h 2444"/>
                <a:gd name="T44" fmla="*/ 3135 w 4061"/>
                <a:gd name="T45" fmla="*/ 2390 h 2444"/>
                <a:gd name="T46" fmla="*/ 1810 w 4061"/>
                <a:gd name="T47" fmla="*/ 2370 h 2444"/>
                <a:gd name="T48" fmla="*/ 137 w 4061"/>
                <a:gd name="T49" fmla="*/ 108 h 2444"/>
                <a:gd name="T50" fmla="*/ 1068 w 4061"/>
                <a:gd name="T51" fmla="*/ 107 h 2444"/>
                <a:gd name="T52" fmla="*/ 3034 w 4061"/>
                <a:gd name="T53" fmla="*/ 101 h 2444"/>
                <a:gd name="T54" fmla="*/ 3997 w 4061"/>
                <a:gd name="T55" fmla="*/ 641 h 2444"/>
                <a:gd name="T56" fmla="*/ 4052 w 4061"/>
                <a:gd name="T57" fmla="*/ 2394 h 2444"/>
                <a:gd name="T58" fmla="*/ 4057 w 4061"/>
                <a:gd name="T59" fmla="*/ 2403 h 2444"/>
                <a:gd name="T60" fmla="*/ 4057 w 4061"/>
                <a:gd name="T61" fmla="*/ 2403 h 2444"/>
                <a:gd name="T62" fmla="*/ 4060 w 4061"/>
                <a:gd name="T63" fmla="*/ 2402 h 2444"/>
                <a:gd name="T64" fmla="*/ 4061 w 4061"/>
                <a:gd name="T65" fmla="*/ 2398 h 2444"/>
                <a:gd name="T66" fmla="*/ 4058 w 4061"/>
                <a:gd name="T67" fmla="*/ 64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1" h="2444">
                  <a:moveTo>
                    <a:pt x="4058" y="640"/>
                  </a:moveTo>
                  <a:lnTo>
                    <a:pt x="4054" y="54"/>
                  </a:lnTo>
                  <a:lnTo>
                    <a:pt x="4054" y="54"/>
                  </a:lnTo>
                  <a:lnTo>
                    <a:pt x="4054" y="47"/>
                  </a:lnTo>
                  <a:lnTo>
                    <a:pt x="4051" y="40"/>
                  </a:lnTo>
                  <a:lnTo>
                    <a:pt x="4048" y="34"/>
                  </a:lnTo>
                  <a:lnTo>
                    <a:pt x="4044" y="29"/>
                  </a:lnTo>
                  <a:lnTo>
                    <a:pt x="4039" y="25"/>
                  </a:lnTo>
                  <a:lnTo>
                    <a:pt x="4033" y="21"/>
                  </a:lnTo>
                  <a:lnTo>
                    <a:pt x="4026" y="19"/>
                  </a:lnTo>
                  <a:lnTo>
                    <a:pt x="4019" y="19"/>
                  </a:lnTo>
                  <a:lnTo>
                    <a:pt x="4018" y="19"/>
                  </a:lnTo>
                  <a:lnTo>
                    <a:pt x="3034" y="8"/>
                  </a:lnTo>
                  <a:lnTo>
                    <a:pt x="2051" y="5"/>
                  </a:lnTo>
                  <a:lnTo>
                    <a:pt x="1068" y="2"/>
                  </a:lnTo>
                  <a:lnTo>
                    <a:pt x="576" y="0"/>
                  </a:lnTo>
                  <a:lnTo>
                    <a:pt x="84" y="1"/>
                  </a:lnTo>
                  <a:lnTo>
                    <a:pt x="84" y="1"/>
                  </a:lnTo>
                  <a:lnTo>
                    <a:pt x="84" y="1"/>
                  </a:lnTo>
                  <a:lnTo>
                    <a:pt x="73" y="2"/>
                  </a:lnTo>
                  <a:lnTo>
                    <a:pt x="63" y="5"/>
                  </a:lnTo>
                  <a:lnTo>
                    <a:pt x="54" y="11"/>
                  </a:lnTo>
                  <a:lnTo>
                    <a:pt x="47" y="17"/>
                  </a:lnTo>
                  <a:lnTo>
                    <a:pt x="40" y="25"/>
                  </a:lnTo>
                  <a:lnTo>
                    <a:pt x="35" y="34"/>
                  </a:lnTo>
                  <a:lnTo>
                    <a:pt x="32" y="43"/>
                  </a:lnTo>
                  <a:lnTo>
                    <a:pt x="31" y="54"/>
                  </a:lnTo>
                  <a:lnTo>
                    <a:pt x="0" y="2398"/>
                  </a:lnTo>
                  <a:lnTo>
                    <a:pt x="0" y="2399"/>
                  </a:lnTo>
                  <a:lnTo>
                    <a:pt x="0" y="2399"/>
                  </a:lnTo>
                  <a:lnTo>
                    <a:pt x="0" y="2399"/>
                  </a:lnTo>
                  <a:lnTo>
                    <a:pt x="1" y="2408"/>
                  </a:lnTo>
                  <a:lnTo>
                    <a:pt x="3" y="2417"/>
                  </a:lnTo>
                  <a:lnTo>
                    <a:pt x="8" y="2424"/>
                  </a:lnTo>
                  <a:lnTo>
                    <a:pt x="13" y="2431"/>
                  </a:lnTo>
                  <a:lnTo>
                    <a:pt x="20" y="2436"/>
                  </a:lnTo>
                  <a:lnTo>
                    <a:pt x="27" y="2440"/>
                  </a:lnTo>
                  <a:lnTo>
                    <a:pt x="36" y="2443"/>
                  </a:lnTo>
                  <a:lnTo>
                    <a:pt x="45" y="2444"/>
                  </a:lnTo>
                  <a:lnTo>
                    <a:pt x="1810" y="2427"/>
                  </a:lnTo>
                  <a:lnTo>
                    <a:pt x="2694" y="2414"/>
                  </a:lnTo>
                  <a:lnTo>
                    <a:pt x="2694" y="2414"/>
                  </a:lnTo>
                  <a:lnTo>
                    <a:pt x="3135" y="2407"/>
                  </a:lnTo>
                  <a:lnTo>
                    <a:pt x="3576" y="2398"/>
                  </a:lnTo>
                  <a:lnTo>
                    <a:pt x="3576" y="2398"/>
                  </a:lnTo>
                  <a:lnTo>
                    <a:pt x="3135" y="2390"/>
                  </a:lnTo>
                  <a:lnTo>
                    <a:pt x="2694" y="2383"/>
                  </a:lnTo>
                  <a:lnTo>
                    <a:pt x="1810" y="2370"/>
                  </a:lnTo>
                  <a:lnTo>
                    <a:pt x="91" y="2354"/>
                  </a:lnTo>
                  <a:lnTo>
                    <a:pt x="137" y="108"/>
                  </a:lnTo>
                  <a:lnTo>
                    <a:pt x="576" y="108"/>
                  </a:lnTo>
                  <a:lnTo>
                    <a:pt x="1068" y="107"/>
                  </a:lnTo>
                  <a:lnTo>
                    <a:pt x="2051" y="104"/>
                  </a:lnTo>
                  <a:lnTo>
                    <a:pt x="3034" y="101"/>
                  </a:lnTo>
                  <a:lnTo>
                    <a:pt x="3983" y="91"/>
                  </a:lnTo>
                  <a:lnTo>
                    <a:pt x="3997" y="641"/>
                  </a:lnTo>
                  <a:lnTo>
                    <a:pt x="4014" y="1227"/>
                  </a:lnTo>
                  <a:lnTo>
                    <a:pt x="4052" y="2394"/>
                  </a:lnTo>
                  <a:lnTo>
                    <a:pt x="3837" y="2398"/>
                  </a:lnTo>
                  <a:lnTo>
                    <a:pt x="4057" y="2403"/>
                  </a:lnTo>
                  <a:lnTo>
                    <a:pt x="4057" y="2403"/>
                  </a:lnTo>
                  <a:lnTo>
                    <a:pt x="4057" y="2403"/>
                  </a:lnTo>
                  <a:lnTo>
                    <a:pt x="4059" y="2403"/>
                  </a:lnTo>
                  <a:lnTo>
                    <a:pt x="4060" y="2402"/>
                  </a:lnTo>
                  <a:lnTo>
                    <a:pt x="4061" y="2400"/>
                  </a:lnTo>
                  <a:lnTo>
                    <a:pt x="4061" y="2398"/>
                  </a:lnTo>
                  <a:lnTo>
                    <a:pt x="4061" y="1226"/>
                  </a:lnTo>
                  <a:lnTo>
                    <a:pt x="4058" y="6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0" name="Freeform 83"/>
            <p:cNvSpPr>
              <a:spLocks/>
            </p:cNvSpPr>
            <p:nvPr/>
          </p:nvSpPr>
          <p:spPr bwMode="auto">
            <a:xfrm>
              <a:off x="3427413" y="2578100"/>
              <a:ext cx="463550" cy="252413"/>
            </a:xfrm>
            <a:custGeom>
              <a:avLst/>
              <a:gdLst>
                <a:gd name="T0" fmla="*/ 3273 w 3500"/>
                <a:gd name="T1" fmla="*/ 0 h 1904"/>
                <a:gd name="T2" fmla="*/ 3110 w 3500"/>
                <a:gd name="T3" fmla="*/ 5 h 1904"/>
                <a:gd name="T4" fmla="*/ 2983 w 3500"/>
                <a:gd name="T5" fmla="*/ 11 h 1904"/>
                <a:gd name="T6" fmla="*/ 2841 w 3500"/>
                <a:gd name="T7" fmla="*/ 24 h 1904"/>
                <a:gd name="T8" fmla="*/ 2688 w 3500"/>
                <a:gd name="T9" fmla="*/ 42 h 1904"/>
                <a:gd name="T10" fmla="*/ 2566 w 3500"/>
                <a:gd name="T11" fmla="*/ 58 h 1904"/>
                <a:gd name="T12" fmla="*/ 2352 w 3500"/>
                <a:gd name="T13" fmla="*/ 97 h 1904"/>
                <a:gd name="T14" fmla="*/ 2264 w 3500"/>
                <a:gd name="T15" fmla="*/ 118 h 1904"/>
                <a:gd name="T16" fmla="*/ 2084 w 3500"/>
                <a:gd name="T17" fmla="*/ 166 h 1904"/>
                <a:gd name="T18" fmla="*/ 1856 w 3500"/>
                <a:gd name="T19" fmla="*/ 240 h 1904"/>
                <a:gd name="T20" fmla="*/ 1763 w 3500"/>
                <a:gd name="T21" fmla="*/ 274 h 1904"/>
                <a:gd name="T22" fmla="*/ 1627 w 3500"/>
                <a:gd name="T23" fmla="*/ 330 h 1904"/>
                <a:gd name="T24" fmla="*/ 1447 w 3500"/>
                <a:gd name="T25" fmla="*/ 414 h 1904"/>
                <a:gd name="T26" fmla="*/ 1272 w 3500"/>
                <a:gd name="T27" fmla="*/ 510 h 1904"/>
                <a:gd name="T28" fmla="*/ 1146 w 3500"/>
                <a:gd name="T29" fmla="*/ 587 h 1904"/>
                <a:gd name="T30" fmla="*/ 1065 w 3500"/>
                <a:gd name="T31" fmla="*/ 642 h 1904"/>
                <a:gd name="T32" fmla="*/ 946 w 3500"/>
                <a:gd name="T33" fmla="*/ 726 h 1904"/>
                <a:gd name="T34" fmla="*/ 798 w 3500"/>
                <a:gd name="T35" fmla="*/ 844 h 1904"/>
                <a:gd name="T36" fmla="*/ 728 w 3500"/>
                <a:gd name="T37" fmla="*/ 904 h 1904"/>
                <a:gd name="T38" fmla="*/ 630 w 3500"/>
                <a:gd name="T39" fmla="*/ 997 h 1904"/>
                <a:gd name="T40" fmla="*/ 539 w 3500"/>
                <a:gd name="T41" fmla="*/ 1091 h 1904"/>
                <a:gd name="T42" fmla="*/ 428 w 3500"/>
                <a:gd name="T43" fmla="*/ 1215 h 1904"/>
                <a:gd name="T44" fmla="*/ 332 w 3500"/>
                <a:gd name="T45" fmla="*/ 1335 h 1904"/>
                <a:gd name="T46" fmla="*/ 247 w 3500"/>
                <a:gd name="T47" fmla="*/ 1450 h 1904"/>
                <a:gd name="T48" fmla="*/ 148 w 3500"/>
                <a:gd name="T49" fmla="*/ 1608 h 1904"/>
                <a:gd name="T50" fmla="*/ 74 w 3500"/>
                <a:gd name="T51" fmla="*/ 1739 h 1904"/>
                <a:gd name="T52" fmla="*/ 41 w 3500"/>
                <a:gd name="T53" fmla="*/ 1809 h 1904"/>
                <a:gd name="T54" fmla="*/ 0 w 3500"/>
                <a:gd name="T55" fmla="*/ 1904 h 1904"/>
                <a:gd name="T56" fmla="*/ 20 w 3500"/>
                <a:gd name="T57" fmla="*/ 1862 h 1904"/>
                <a:gd name="T58" fmla="*/ 83 w 3500"/>
                <a:gd name="T59" fmla="*/ 1744 h 1904"/>
                <a:gd name="T60" fmla="*/ 133 w 3500"/>
                <a:gd name="T61" fmla="*/ 1663 h 1904"/>
                <a:gd name="T62" fmla="*/ 230 w 3500"/>
                <a:gd name="T63" fmla="*/ 1518 h 1904"/>
                <a:gd name="T64" fmla="*/ 356 w 3500"/>
                <a:gd name="T65" fmla="*/ 1354 h 1904"/>
                <a:gd name="T66" fmla="*/ 403 w 3500"/>
                <a:gd name="T67" fmla="*/ 1296 h 1904"/>
                <a:gd name="T68" fmla="*/ 567 w 3500"/>
                <a:gd name="T69" fmla="*/ 1118 h 1904"/>
                <a:gd name="T70" fmla="*/ 628 w 3500"/>
                <a:gd name="T71" fmla="*/ 1058 h 1904"/>
                <a:gd name="T72" fmla="*/ 828 w 3500"/>
                <a:gd name="T73" fmla="*/ 880 h 1904"/>
                <a:gd name="T74" fmla="*/ 976 w 3500"/>
                <a:gd name="T75" fmla="*/ 765 h 1904"/>
                <a:gd name="T76" fmla="*/ 1093 w 3500"/>
                <a:gd name="T77" fmla="*/ 683 h 1904"/>
                <a:gd name="T78" fmla="*/ 1173 w 3500"/>
                <a:gd name="T79" fmla="*/ 631 h 1904"/>
                <a:gd name="T80" fmla="*/ 1299 w 3500"/>
                <a:gd name="T81" fmla="*/ 555 h 1904"/>
                <a:gd name="T82" fmla="*/ 1471 w 3500"/>
                <a:gd name="T83" fmla="*/ 463 h 1904"/>
                <a:gd name="T84" fmla="*/ 1648 w 3500"/>
                <a:gd name="T85" fmla="*/ 378 h 1904"/>
                <a:gd name="T86" fmla="*/ 1782 w 3500"/>
                <a:gd name="T87" fmla="*/ 321 h 1904"/>
                <a:gd name="T88" fmla="*/ 1918 w 3500"/>
                <a:gd name="T89" fmla="*/ 271 h 1904"/>
                <a:gd name="T90" fmla="*/ 2186 w 3500"/>
                <a:gd name="T91" fmla="*/ 186 h 1904"/>
                <a:gd name="T92" fmla="*/ 2362 w 3500"/>
                <a:gd name="T93" fmla="*/ 141 h 1904"/>
                <a:gd name="T94" fmla="*/ 2572 w 3500"/>
                <a:gd name="T95" fmla="*/ 96 h 1904"/>
                <a:gd name="T96" fmla="*/ 2693 w 3500"/>
                <a:gd name="T97" fmla="*/ 76 h 1904"/>
                <a:gd name="T98" fmla="*/ 2845 w 3500"/>
                <a:gd name="T99" fmla="*/ 54 h 1904"/>
                <a:gd name="T100" fmla="*/ 3050 w 3500"/>
                <a:gd name="T101" fmla="*/ 31 h 1904"/>
                <a:gd name="T102" fmla="*/ 3224 w 3500"/>
                <a:gd name="T103" fmla="*/ 17 h 1904"/>
                <a:gd name="T104" fmla="*/ 3319 w 3500"/>
                <a:gd name="T105" fmla="*/ 13 h 1904"/>
                <a:gd name="T106" fmla="*/ 3319 w 3500"/>
                <a:gd name="T107" fmla="*/ 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00" h="1904">
                  <a:moveTo>
                    <a:pt x="3319" y="1"/>
                  </a:moveTo>
                  <a:lnTo>
                    <a:pt x="3319" y="1"/>
                  </a:lnTo>
                  <a:lnTo>
                    <a:pt x="3273" y="0"/>
                  </a:lnTo>
                  <a:lnTo>
                    <a:pt x="3223" y="1"/>
                  </a:lnTo>
                  <a:lnTo>
                    <a:pt x="3110" y="5"/>
                  </a:lnTo>
                  <a:lnTo>
                    <a:pt x="3110" y="5"/>
                  </a:lnTo>
                  <a:lnTo>
                    <a:pt x="3048" y="7"/>
                  </a:lnTo>
                  <a:lnTo>
                    <a:pt x="3016" y="8"/>
                  </a:lnTo>
                  <a:lnTo>
                    <a:pt x="2983" y="11"/>
                  </a:lnTo>
                  <a:lnTo>
                    <a:pt x="2983" y="11"/>
                  </a:lnTo>
                  <a:lnTo>
                    <a:pt x="2841" y="24"/>
                  </a:lnTo>
                  <a:lnTo>
                    <a:pt x="2841" y="24"/>
                  </a:lnTo>
                  <a:lnTo>
                    <a:pt x="2804" y="27"/>
                  </a:lnTo>
                  <a:lnTo>
                    <a:pt x="2766" y="31"/>
                  </a:lnTo>
                  <a:lnTo>
                    <a:pt x="2688" y="42"/>
                  </a:lnTo>
                  <a:lnTo>
                    <a:pt x="2688" y="42"/>
                  </a:lnTo>
                  <a:lnTo>
                    <a:pt x="2607" y="52"/>
                  </a:lnTo>
                  <a:lnTo>
                    <a:pt x="2566" y="58"/>
                  </a:lnTo>
                  <a:lnTo>
                    <a:pt x="2524" y="65"/>
                  </a:lnTo>
                  <a:lnTo>
                    <a:pt x="2524" y="65"/>
                  </a:lnTo>
                  <a:lnTo>
                    <a:pt x="2352" y="97"/>
                  </a:lnTo>
                  <a:lnTo>
                    <a:pt x="2352" y="97"/>
                  </a:lnTo>
                  <a:lnTo>
                    <a:pt x="2308" y="108"/>
                  </a:lnTo>
                  <a:lnTo>
                    <a:pt x="2264" y="118"/>
                  </a:lnTo>
                  <a:lnTo>
                    <a:pt x="2174" y="140"/>
                  </a:lnTo>
                  <a:lnTo>
                    <a:pt x="2174" y="140"/>
                  </a:lnTo>
                  <a:lnTo>
                    <a:pt x="2084" y="166"/>
                  </a:lnTo>
                  <a:lnTo>
                    <a:pt x="1993" y="193"/>
                  </a:lnTo>
                  <a:lnTo>
                    <a:pt x="1901" y="224"/>
                  </a:lnTo>
                  <a:lnTo>
                    <a:pt x="1856" y="240"/>
                  </a:lnTo>
                  <a:lnTo>
                    <a:pt x="1809" y="257"/>
                  </a:lnTo>
                  <a:lnTo>
                    <a:pt x="1809" y="257"/>
                  </a:lnTo>
                  <a:lnTo>
                    <a:pt x="1763" y="274"/>
                  </a:lnTo>
                  <a:lnTo>
                    <a:pt x="1718" y="292"/>
                  </a:lnTo>
                  <a:lnTo>
                    <a:pt x="1627" y="330"/>
                  </a:lnTo>
                  <a:lnTo>
                    <a:pt x="1627" y="330"/>
                  </a:lnTo>
                  <a:lnTo>
                    <a:pt x="1536" y="371"/>
                  </a:lnTo>
                  <a:lnTo>
                    <a:pt x="1447" y="414"/>
                  </a:lnTo>
                  <a:lnTo>
                    <a:pt x="1447" y="414"/>
                  </a:lnTo>
                  <a:lnTo>
                    <a:pt x="1359" y="461"/>
                  </a:lnTo>
                  <a:lnTo>
                    <a:pt x="1315" y="485"/>
                  </a:lnTo>
                  <a:lnTo>
                    <a:pt x="1272" y="510"/>
                  </a:lnTo>
                  <a:lnTo>
                    <a:pt x="1230" y="535"/>
                  </a:lnTo>
                  <a:lnTo>
                    <a:pt x="1188" y="561"/>
                  </a:lnTo>
                  <a:lnTo>
                    <a:pt x="1146" y="587"/>
                  </a:lnTo>
                  <a:lnTo>
                    <a:pt x="1105" y="615"/>
                  </a:lnTo>
                  <a:lnTo>
                    <a:pt x="1105" y="615"/>
                  </a:lnTo>
                  <a:lnTo>
                    <a:pt x="1065" y="642"/>
                  </a:lnTo>
                  <a:lnTo>
                    <a:pt x="1025" y="669"/>
                  </a:lnTo>
                  <a:lnTo>
                    <a:pt x="986" y="697"/>
                  </a:lnTo>
                  <a:lnTo>
                    <a:pt x="946" y="726"/>
                  </a:lnTo>
                  <a:lnTo>
                    <a:pt x="908" y="755"/>
                  </a:lnTo>
                  <a:lnTo>
                    <a:pt x="871" y="784"/>
                  </a:lnTo>
                  <a:lnTo>
                    <a:pt x="798" y="844"/>
                  </a:lnTo>
                  <a:lnTo>
                    <a:pt x="798" y="844"/>
                  </a:lnTo>
                  <a:lnTo>
                    <a:pt x="763" y="874"/>
                  </a:lnTo>
                  <a:lnTo>
                    <a:pt x="728" y="904"/>
                  </a:lnTo>
                  <a:lnTo>
                    <a:pt x="695" y="935"/>
                  </a:lnTo>
                  <a:lnTo>
                    <a:pt x="662" y="966"/>
                  </a:lnTo>
                  <a:lnTo>
                    <a:pt x="630" y="997"/>
                  </a:lnTo>
                  <a:lnTo>
                    <a:pt x="599" y="1028"/>
                  </a:lnTo>
                  <a:lnTo>
                    <a:pt x="568" y="1059"/>
                  </a:lnTo>
                  <a:lnTo>
                    <a:pt x="539" y="1091"/>
                  </a:lnTo>
                  <a:lnTo>
                    <a:pt x="539" y="1091"/>
                  </a:lnTo>
                  <a:lnTo>
                    <a:pt x="482" y="1152"/>
                  </a:lnTo>
                  <a:lnTo>
                    <a:pt x="428" y="1215"/>
                  </a:lnTo>
                  <a:lnTo>
                    <a:pt x="378" y="1275"/>
                  </a:lnTo>
                  <a:lnTo>
                    <a:pt x="355" y="1305"/>
                  </a:lnTo>
                  <a:lnTo>
                    <a:pt x="332" y="1335"/>
                  </a:lnTo>
                  <a:lnTo>
                    <a:pt x="332" y="1335"/>
                  </a:lnTo>
                  <a:lnTo>
                    <a:pt x="287" y="1394"/>
                  </a:lnTo>
                  <a:lnTo>
                    <a:pt x="247" y="1450"/>
                  </a:lnTo>
                  <a:lnTo>
                    <a:pt x="211" y="1505"/>
                  </a:lnTo>
                  <a:lnTo>
                    <a:pt x="178" y="1557"/>
                  </a:lnTo>
                  <a:lnTo>
                    <a:pt x="148" y="1608"/>
                  </a:lnTo>
                  <a:lnTo>
                    <a:pt x="121" y="1655"/>
                  </a:lnTo>
                  <a:lnTo>
                    <a:pt x="96" y="1699"/>
                  </a:lnTo>
                  <a:lnTo>
                    <a:pt x="74" y="1739"/>
                  </a:lnTo>
                  <a:lnTo>
                    <a:pt x="74" y="1739"/>
                  </a:lnTo>
                  <a:lnTo>
                    <a:pt x="56" y="1776"/>
                  </a:lnTo>
                  <a:lnTo>
                    <a:pt x="41" y="1809"/>
                  </a:lnTo>
                  <a:lnTo>
                    <a:pt x="18" y="1861"/>
                  </a:lnTo>
                  <a:lnTo>
                    <a:pt x="4" y="1893"/>
                  </a:lnTo>
                  <a:lnTo>
                    <a:pt x="0" y="1904"/>
                  </a:lnTo>
                  <a:lnTo>
                    <a:pt x="0" y="1904"/>
                  </a:lnTo>
                  <a:lnTo>
                    <a:pt x="5" y="1893"/>
                  </a:lnTo>
                  <a:lnTo>
                    <a:pt x="20" y="1862"/>
                  </a:lnTo>
                  <a:lnTo>
                    <a:pt x="46" y="1812"/>
                  </a:lnTo>
                  <a:lnTo>
                    <a:pt x="63" y="1780"/>
                  </a:lnTo>
                  <a:lnTo>
                    <a:pt x="83" y="1744"/>
                  </a:lnTo>
                  <a:lnTo>
                    <a:pt x="83" y="1744"/>
                  </a:lnTo>
                  <a:lnTo>
                    <a:pt x="106" y="1705"/>
                  </a:lnTo>
                  <a:lnTo>
                    <a:pt x="133" y="1663"/>
                  </a:lnTo>
                  <a:lnTo>
                    <a:pt x="162" y="1617"/>
                  </a:lnTo>
                  <a:lnTo>
                    <a:pt x="194" y="1568"/>
                  </a:lnTo>
                  <a:lnTo>
                    <a:pt x="230" y="1518"/>
                  </a:lnTo>
                  <a:lnTo>
                    <a:pt x="268" y="1465"/>
                  </a:lnTo>
                  <a:lnTo>
                    <a:pt x="310" y="1411"/>
                  </a:lnTo>
                  <a:lnTo>
                    <a:pt x="356" y="1354"/>
                  </a:lnTo>
                  <a:lnTo>
                    <a:pt x="356" y="1354"/>
                  </a:lnTo>
                  <a:lnTo>
                    <a:pt x="379" y="1325"/>
                  </a:lnTo>
                  <a:lnTo>
                    <a:pt x="403" y="1296"/>
                  </a:lnTo>
                  <a:lnTo>
                    <a:pt x="454" y="1237"/>
                  </a:lnTo>
                  <a:lnTo>
                    <a:pt x="509" y="1177"/>
                  </a:lnTo>
                  <a:lnTo>
                    <a:pt x="567" y="1118"/>
                  </a:lnTo>
                  <a:lnTo>
                    <a:pt x="567" y="1118"/>
                  </a:lnTo>
                  <a:lnTo>
                    <a:pt x="597" y="1088"/>
                  </a:lnTo>
                  <a:lnTo>
                    <a:pt x="628" y="1058"/>
                  </a:lnTo>
                  <a:lnTo>
                    <a:pt x="692" y="999"/>
                  </a:lnTo>
                  <a:lnTo>
                    <a:pt x="759" y="939"/>
                  </a:lnTo>
                  <a:lnTo>
                    <a:pt x="828" y="880"/>
                  </a:lnTo>
                  <a:lnTo>
                    <a:pt x="828" y="880"/>
                  </a:lnTo>
                  <a:lnTo>
                    <a:pt x="901" y="823"/>
                  </a:lnTo>
                  <a:lnTo>
                    <a:pt x="976" y="765"/>
                  </a:lnTo>
                  <a:lnTo>
                    <a:pt x="1014" y="737"/>
                  </a:lnTo>
                  <a:lnTo>
                    <a:pt x="1053" y="710"/>
                  </a:lnTo>
                  <a:lnTo>
                    <a:pt x="1093" y="683"/>
                  </a:lnTo>
                  <a:lnTo>
                    <a:pt x="1133" y="657"/>
                  </a:lnTo>
                  <a:lnTo>
                    <a:pt x="1133" y="657"/>
                  </a:lnTo>
                  <a:lnTo>
                    <a:pt x="1173" y="631"/>
                  </a:lnTo>
                  <a:lnTo>
                    <a:pt x="1215" y="605"/>
                  </a:lnTo>
                  <a:lnTo>
                    <a:pt x="1257" y="579"/>
                  </a:lnTo>
                  <a:lnTo>
                    <a:pt x="1299" y="555"/>
                  </a:lnTo>
                  <a:lnTo>
                    <a:pt x="1341" y="531"/>
                  </a:lnTo>
                  <a:lnTo>
                    <a:pt x="1384" y="508"/>
                  </a:lnTo>
                  <a:lnTo>
                    <a:pt x="1471" y="463"/>
                  </a:lnTo>
                  <a:lnTo>
                    <a:pt x="1471" y="463"/>
                  </a:lnTo>
                  <a:lnTo>
                    <a:pt x="1559" y="420"/>
                  </a:lnTo>
                  <a:lnTo>
                    <a:pt x="1648" y="378"/>
                  </a:lnTo>
                  <a:lnTo>
                    <a:pt x="1648" y="378"/>
                  </a:lnTo>
                  <a:lnTo>
                    <a:pt x="1737" y="340"/>
                  </a:lnTo>
                  <a:lnTo>
                    <a:pt x="1782" y="321"/>
                  </a:lnTo>
                  <a:lnTo>
                    <a:pt x="1828" y="304"/>
                  </a:lnTo>
                  <a:lnTo>
                    <a:pt x="1828" y="304"/>
                  </a:lnTo>
                  <a:lnTo>
                    <a:pt x="1918" y="271"/>
                  </a:lnTo>
                  <a:lnTo>
                    <a:pt x="2008" y="241"/>
                  </a:lnTo>
                  <a:lnTo>
                    <a:pt x="2098" y="212"/>
                  </a:lnTo>
                  <a:lnTo>
                    <a:pt x="2186" y="186"/>
                  </a:lnTo>
                  <a:lnTo>
                    <a:pt x="2186" y="186"/>
                  </a:lnTo>
                  <a:lnTo>
                    <a:pt x="2362" y="141"/>
                  </a:lnTo>
                  <a:lnTo>
                    <a:pt x="2362" y="141"/>
                  </a:lnTo>
                  <a:lnTo>
                    <a:pt x="2531" y="104"/>
                  </a:lnTo>
                  <a:lnTo>
                    <a:pt x="2531" y="104"/>
                  </a:lnTo>
                  <a:lnTo>
                    <a:pt x="2572" y="96"/>
                  </a:lnTo>
                  <a:lnTo>
                    <a:pt x="2613" y="89"/>
                  </a:lnTo>
                  <a:lnTo>
                    <a:pt x="2693" y="76"/>
                  </a:lnTo>
                  <a:lnTo>
                    <a:pt x="2693" y="76"/>
                  </a:lnTo>
                  <a:lnTo>
                    <a:pt x="2770" y="63"/>
                  </a:lnTo>
                  <a:lnTo>
                    <a:pt x="2808" y="58"/>
                  </a:lnTo>
                  <a:lnTo>
                    <a:pt x="2845" y="54"/>
                  </a:lnTo>
                  <a:lnTo>
                    <a:pt x="2845" y="54"/>
                  </a:lnTo>
                  <a:lnTo>
                    <a:pt x="2985" y="37"/>
                  </a:lnTo>
                  <a:lnTo>
                    <a:pt x="3050" y="31"/>
                  </a:lnTo>
                  <a:lnTo>
                    <a:pt x="3113" y="26"/>
                  </a:lnTo>
                  <a:lnTo>
                    <a:pt x="3113" y="26"/>
                  </a:lnTo>
                  <a:lnTo>
                    <a:pt x="3224" y="17"/>
                  </a:lnTo>
                  <a:lnTo>
                    <a:pt x="3274" y="14"/>
                  </a:lnTo>
                  <a:lnTo>
                    <a:pt x="3319" y="13"/>
                  </a:lnTo>
                  <a:lnTo>
                    <a:pt x="3319" y="13"/>
                  </a:lnTo>
                  <a:lnTo>
                    <a:pt x="3500" y="4"/>
                  </a:lnTo>
                  <a:lnTo>
                    <a:pt x="3500" y="4"/>
                  </a:lnTo>
                  <a:lnTo>
                    <a:pt x="3319" y="1"/>
                  </a:lnTo>
                  <a:lnTo>
                    <a:pt x="33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1" name="Freeform 84"/>
            <p:cNvSpPr>
              <a:spLocks noEditPoints="1"/>
            </p:cNvSpPr>
            <p:nvPr/>
          </p:nvSpPr>
          <p:spPr bwMode="auto">
            <a:xfrm>
              <a:off x="3286125" y="2514600"/>
              <a:ext cx="709613" cy="593725"/>
            </a:xfrm>
            <a:custGeom>
              <a:avLst/>
              <a:gdLst>
                <a:gd name="T0" fmla="*/ 5055 w 5364"/>
                <a:gd name="T1" fmla="*/ 3236 h 4488"/>
                <a:gd name="T2" fmla="*/ 4942 w 5364"/>
                <a:gd name="T3" fmla="*/ 2882 h 4488"/>
                <a:gd name="T4" fmla="*/ 4920 w 5364"/>
                <a:gd name="T5" fmla="*/ 2873 h 4488"/>
                <a:gd name="T6" fmla="*/ 4927 w 5364"/>
                <a:gd name="T7" fmla="*/ 1688 h 4488"/>
                <a:gd name="T8" fmla="*/ 4925 w 5364"/>
                <a:gd name="T9" fmla="*/ 401 h 4488"/>
                <a:gd name="T10" fmla="*/ 4922 w 5364"/>
                <a:gd name="T11" fmla="*/ 188 h 4488"/>
                <a:gd name="T12" fmla="*/ 4895 w 5364"/>
                <a:gd name="T13" fmla="*/ 110 h 4488"/>
                <a:gd name="T14" fmla="*/ 4824 w 5364"/>
                <a:gd name="T15" fmla="*/ 38 h 4488"/>
                <a:gd name="T16" fmla="*/ 4742 w 5364"/>
                <a:gd name="T17" fmla="*/ 10 h 4488"/>
                <a:gd name="T18" fmla="*/ 4522 w 5364"/>
                <a:gd name="T19" fmla="*/ 7 h 4488"/>
                <a:gd name="T20" fmla="*/ 773 w 5364"/>
                <a:gd name="T21" fmla="*/ 8 h 4488"/>
                <a:gd name="T22" fmla="*/ 660 w 5364"/>
                <a:gd name="T23" fmla="*/ 10 h 4488"/>
                <a:gd name="T24" fmla="*/ 566 w 5364"/>
                <a:gd name="T25" fmla="*/ 47 h 4488"/>
                <a:gd name="T26" fmla="*/ 501 w 5364"/>
                <a:gd name="T27" fmla="*/ 125 h 4488"/>
                <a:gd name="T28" fmla="*/ 481 w 5364"/>
                <a:gd name="T29" fmla="*/ 205 h 4488"/>
                <a:gd name="T30" fmla="*/ 480 w 5364"/>
                <a:gd name="T31" fmla="*/ 401 h 4488"/>
                <a:gd name="T32" fmla="*/ 478 w 5364"/>
                <a:gd name="T33" fmla="*/ 1989 h 4488"/>
                <a:gd name="T34" fmla="*/ 484 w 5364"/>
                <a:gd name="T35" fmla="*/ 2849 h 4488"/>
                <a:gd name="T36" fmla="*/ 440 w 5364"/>
                <a:gd name="T37" fmla="*/ 2872 h 4488"/>
                <a:gd name="T38" fmla="*/ 0 w 5364"/>
                <a:gd name="T39" fmla="*/ 4256 h 4488"/>
                <a:gd name="T40" fmla="*/ 5 w 5364"/>
                <a:gd name="T41" fmla="*/ 4373 h 4488"/>
                <a:gd name="T42" fmla="*/ 56 w 5364"/>
                <a:gd name="T43" fmla="*/ 4445 h 4488"/>
                <a:gd name="T44" fmla="*/ 113 w 5364"/>
                <a:gd name="T45" fmla="*/ 4475 h 4488"/>
                <a:gd name="T46" fmla="*/ 174 w 5364"/>
                <a:gd name="T47" fmla="*/ 4487 h 4488"/>
                <a:gd name="T48" fmla="*/ 2994 w 5364"/>
                <a:gd name="T49" fmla="*/ 4467 h 4488"/>
                <a:gd name="T50" fmla="*/ 4834 w 5364"/>
                <a:gd name="T51" fmla="*/ 4438 h 4488"/>
                <a:gd name="T52" fmla="*/ 1153 w 5364"/>
                <a:gd name="T53" fmla="*/ 4392 h 4488"/>
                <a:gd name="T54" fmla="*/ 166 w 5364"/>
                <a:gd name="T55" fmla="*/ 4384 h 4488"/>
                <a:gd name="T56" fmla="*/ 119 w 5364"/>
                <a:gd name="T57" fmla="*/ 4364 h 4488"/>
                <a:gd name="T58" fmla="*/ 525 w 5364"/>
                <a:gd name="T59" fmla="*/ 2960 h 4488"/>
                <a:gd name="T60" fmla="*/ 2702 w 5364"/>
                <a:gd name="T61" fmla="*/ 2954 h 4488"/>
                <a:gd name="T62" fmla="*/ 5006 w 5364"/>
                <a:gd name="T63" fmla="*/ 3269 h 4488"/>
                <a:gd name="T64" fmla="*/ 5344 w 5364"/>
                <a:gd name="T65" fmla="*/ 4329 h 4488"/>
                <a:gd name="T66" fmla="*/ 5330 w 5364"/>
                <a:gd name="T67" fmla="*/ 4375 h 4488"/>
                <a:gd name="T68" fmla="*/ 5292 w 5364"/>
                <a:gd name="T69" fmla="*/ 4411 h 4488"/>
                <a:gd name="T70" fmla="*/ 5210 w 5364"/>
                <a:gd name="T71" fmla="*/ 4435 h 4488"/>
                <a:gd name="T72" fmla="*/ 5210 w 5364"/>
                <a:gd name="T73" fmla="*/ 4440 h 4488"/>
                <a:gd name="T74" fmla="*/ 5277 w 5364"/>
                <a:gd name="T75" fmla="*/ 4429 h 4488"/>
                <a:gd name="T76" fmla="*/ 5326 w 5364"/>
                <a:gd name="T77" fmla="*/ 4402 h 4488"/>
                <a:gd name="T78" fmla="*/ 5359 w 5364"/>
                <a:gd name="T79" fmla="*/ 4353 h 4488"/>
                <a:gd name="T80" fmla="*/ 5363 w 5364"/>
                <a:gd name="T81" fmla="*/ 4261 h 4488"/>
                <a:gd name="T82" fmla="*/ 1317 w 5364"/>
                <a:gd name="T83" fmla="*/ 2850 h 4488"/>
                <a:gd name="T84" fmla="*/ 501 w 5364"/>
                <a:gd name="T85" fmla="*/ 2479 h 4488"/>
                <a:gd name="T86" fmla="*/ 558 w 5364"/>
                <a:gd name="T87" fmla="*/ 605 h 4488"/>
                <a:gd name="T88" fmla="*/ 567 w 5364"/>
                <a:gd name="T89" fmla="*/ 247 h 4488"/>
                <a:gd name="T90" fmla="*/ 574 w 5364"/>
                <a:gd name="T91" fmla="*/ 182 h 4488"/>
                <a:gd name="T92" fmla="*/ 603 w 5364"/>
                <a:gd name="T93" fmla="*/ 134 h 4488"/>
                <a:gd name="T94" fmla="*/ 644 w 5364"/>
                <a:gd name="T95" fmla="*/ 109 h 4488"/>
                <a:gd name="T96" fmla="*/ 692 w 5364"/>
                <a:gd name="T97" fmla="*/ 101 h 4488"/>
                <a:gd name="T98" fmla="*/ 2702 w 5364"/>
                <a:gd name="T99" fmla="*/ 109 h 4488"/>
                <a:gd name="T100" fmla="*/ 4711 w 5364"/>
                <a:gd name="T101" fmla="*/ 101 h 4488"/>
                <a:gd name="T102" fmla="*/ 4752 w 5364"/>
                <a:gd name="T103" fmla="*/ 106 h 4488"/>
                <a:gd name="T104" fmla="*/ 4799 w 5364"/>
                <a:gd name="T105" fmla="*/ 134 h 4488"/>
                <a:gd name="T106" fmla="*/ 4831 w 5364"/>
                <a:gd name="T107" fmla="*/ 182 h 4488"/>
                <a:gd name="T108" fmla="*/ 4837 w 5364"/>
                <a:gd name="T109" fmla="*/ 247 h 4488"/>
                <a:gd name="T110" fmla="*/ 4847 w 5364"/>
                <a:gd name="T111" fmla="*/ 605 h 4488"/>
                <a:gd name="T112" fmla="*/ 4903 w 5364"/>
                <a:gd name="T113" fmla="*/ 2479 h 4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4" h="4488">
                  <a:moveTo>
                    <a:pt x="5363" y="4261"/>
                  </a:moveTo>
                  <a:lnTo>
                    <a:pt x="5363" y="4260"/>
                  </a:lnTo>
                  <a:lnTo>
                    <a:pt x="5363" y="4260"/>
                  </a:lnTo>
                  <a:lnTo>
                    <a:pt x="5261" y="3919"/>
                  </a:lnTo>
                  <a:lnTo>
                    <a:pt x="5158" y="3577"/>
                  </a:lnTo>
                  <a:lnTo>
                    <a:pt x="5055" y="3236"/>
                  </a:lnTo>
                  <a:lnTo>
                    <a:pt x="5002" y="3065"/>
                  </a:lnTo>
                  <a:lnTo>
                    <a:pt x="4950" y="2895"/>
                  </a:lnTo>
                  <a:lnTo>
                    <a:pt x="4950" y="2895"/>
                  </a:lnTo>
                  <a:lnTo>
                    <a:pt x="4948" y="2890"/>
                  </a:lnTo>
                  <a:lnTo>
                    <a:pt x="4945" y="2886"/>
                  </a:lnTo>
                  <a:lnTo>
                    <a:pt x="4942" y="2882"/>
                  </a:lnTo>
                  <a:lnTo>
                    <a:pt x="4938" y="2879"/>
                  </a:lnTo>
                  <a:lnTo>
                    <a:pt x="4934" y="2876"/>
                  </a:lnTo>
                  <a:lnTo>
                    <a:pt x="4930" y="2874"/>
                  </a:lnTo>
                  <a:lnTo>
                    <a:pt x="4925" y="2873"/>
                  </a:lnTo>
                  <a:lnTo>
                    <a:pt x="4920" y="2873"/>
                  </a:lnTo>
                  <a:lnTo>
                    <a:pt x="4920" y="2873"/>
                  </a:lnTo>
                  <a:lnTo>
                    <a:pt x="4920" y="2873"/>
                  </a:lnTo>
                  <a:lnTo>
                    <a:pt x="4923" y="2478"/>
                  </a:lnTo>
                  <a:lnTo>
                    <a:pt x="4923" y="2478"/>
                  </a:lnTo>
                  <a:lnTo>
                    <a:pt x="4924" y="2254"/>
                  </a:lnTo>
                  <a:lnTo>
                    <a:pt x="4926" y="1989"/>
                  </a:lnTo>
                  <a:lnTo>
                    <a:pt x="4927" y="1688"/>
                  </a:lnTo>
                  <a:lnTo>
                    <a:pt x="4927" y="1354"/>
                  </a:lnTo>
                  <a:lnTo>
                    <a:pt x="4927" y="1354"/>
                  </a:lnTo>
                  <a:lnTo>
                    <a:pt x="4925" y="603"/>
                  </a:lnTo>
                  <a:lnTo>
                    <a:pt x="4925" y="603"/>
                  </a:lnTo>
                  <a:lnTo>
                    <a:pt x="4925" y="401"/>
                  </a:lnTo>
                  <a:lnTo>
                    <a:pt x="4925" y="401"/>
                  </a:lnTo>
                  <a:lnTo>
                    <a:pt x="4924" y="298"/>
                  </a:lnTo>
                  <a:lnTo>
                    <a:pt x="4924" y="246"/>
                  </a:lnTo>
                  <a:lnTo>
                    <a:pt x="4924" y="246"/>
                  </a:lnTo>
                  <a:lnTo>
                    <a:pt x="4924" y="219"/>
                  </a:lnTo>
                  <a:lnTo>
                    <a:pt x="4924" y="205"/>
                  </a:lnTo>
                  <a:lnTo>
                    <a:pt x="4922" y="188"/>
                  </a:lnTo>
                  <a:lnTo>
                    <a:pt x="4922" y="188"/>
                  </a:lnTo>
                  <a:lnTo>
                    <a:pt x="4919" y="172"/>
                  </a:lnTo>
                  <a:lnTo>
                    <a:pt x="4915" y="155"/>
                  </a:lnTo>
                  <a:lnTo>
                    <a:pt x="4910" y="140"/>
                  </a:lnTo>
                  <a:lnTo>
                    <a:pt x="4903" y="124"/>
                  </a:lnTo>
                  <a:lnTo>
                    <a:pt x="4895" y="110"/>
                  </a:lnTo>
                  <a:lnTo>
                    <a:pt x="4886" y="95"/>
                  </a:lnTo>
                  <a:lnTo>
                    <a:pt x="4876" y="82"/>
                  </a:lnTo>
                  <a:lnTo>
                    <a:pt x="4864" y="69"/>
                  </a:lnTo>
                  <a:lnTo>
                    <a:pt x="4852" y="58"/>
                  </a:lnTo>
                  <a:lnTo>
                    <a:pt x="4839" y="47"/>
                  </a:lnTo>
                  <a:lnTo>
                    <a:pt x="4824" y="38"/>
                  </a:lnTo>
                  <a:lnTo>
                    <a:pt x="4809" y="30"/>
                  </a:lnTo>
                  <a:lnTo>
                    <a:pt x="4793" y="23"/>
                  </a:lnTo>
                  <a:lnTo>
                    <a:pt x="4777" y="17"/>
                  </a:lnTo>
                  <a:lnTo>
                    <a:pt x="4760" y="13"/>
                  </a:lnTo>
                  <a:lnTo>
                    <a:pt x="4742" y="10"/>
                  </a:lnTo>
                  <a:lnTo>
                    <a:pt x="4742" y="10"/>
                  </a:lnTo>
                  <a:lnTo>
                    <a:pt x="4727" y="9"/>
                  </a:lnTo>
                  <a:lnTo>
                    <a:pt x="4711" y="8"/>
                  </a:lnTo>
                  <a:lnTo>
                    <a:pt x="4685" y="8"/>
                  </a:lnTo>
                  <a:lnTo>
                    <a:pt x="4631" y="8"/>
                  </a:lnTo>
                  <a:lnTo>
                    <a:pt x="4631" y="8"/>
                  </a:lnTo>
                  <a:lnTo>
                    <a:pt x="4522" y="7"/>
                  </a:lnTo>
                  <a:lnTo>
                    <a:pt x="4522" y="7"/>
                  </a:lnTo>
                  <a:lnTo>
                    <a:pt x="2702" y="0"/>
                  </a:lnTo>
                  <a:lnTo>
                    <a:pt x="2702" y="0"/>
                  </a:lnTo>
                  <a:lnTo>
                    <a:pt x="881" y="8"/>
                  </a:lnTo>
                  <a:lnTo>
                    <a:pt x="881" y="8"/>
                  </a:lnTo>
                  <a:lnTo>
                    <a:pt x="773" y="8"/>
                  </a:lnTo>
                  <a:lnTo>
                    <a:pt x="719" y="8"/>
                  </a:lnTo>
                  <a:lnTo>
                    <a:pt x="719" y="8"/>
                  </a:lnTo>
                  <a:lnTo>
                    <a:pt x="692" y="8"/>
                  </a:lnTo>
                  <a:lnTo>
                    <a:pt x="677" y="9"/>
                  </a:lnTo>
                  <a:lnTo>
                    <a:pt x="660" y="10"/>
                  </a:lnTo>
                  <a:lnTo>
                    <a:pt x="660" y="10"/>
                  </a:lnTo>
                  <a:lnTo>
                    <a:pt x="643" y="13"/>
                  </a:lnTo>
                  <a:lnTo>
                    <a:pt x="626" y="17"/>
                  </a:lnTo>
                  <a:lnTo>
                    <a:pt x="610" y="23"/>
                  </a:lnTo>
                  <a:lnTo>
                    <a:pt x="595" y="30"/>
                  </a:lnTo>
                  <a:lnTo>
                    <a:pt x="580" y="38"/>
                  </a:lnTo>
                  <a:lnTo>
                    <a:pt x="566" y="47"/>
                  </a:lnTo>
                  <a:lnTo>
                    <a:pt x="553" y="58"/>
                  </a:lnTo>
                  <a:lnTo>
                    <a:pt x="541" y="69"/>
                  </a:lnTo>
                  <a:lnTo>
                    <a:pt x="528" y="82"/>
                  </a:lnTo>
                  <a:lnTo>
                    <a:pt x="518" y="95"/>
                  </a:lnTo>
                  <a:lnTo>
                    <a:pt x="509" y="110"/>
                  </a:lnTo>
                  <a:lnTo>
                    <a:pt x="501" y="125"/>
                  </a:lnTo>
                  <a:lnTo>
                    <a:pt x="494" y="140"/>
                  </a:lnTo>
                  <a:lnTo>
                    <a:pt x="489" y="156"/>
                  </a:lnTo>
                  <a:lnTo>
                    <a:pt x="484" y="173"/>
                  </a:lnTo>
                  <a:lnTo>
                    <a:pt x="482" y="190"/>
                  </a:lnTo>
                  <a:lnTo>
                    <a:pt x="482" y="190"/>
                  </a:lnTo>
                  <a:lnTo>
                    <a:pt x="481" y="205"/>
                  </a:lnTo>
                  <a:lnTo>
                    <a:pt x="480" y="219"/>
                  </a:lnTo>
                  <a:lnTo>
                    <a:pt x="480" y="246"/>
                  </a:lnTo>
                  <a:lnTo>
                    <a:pt x="480" y="298"/>
                  </a:lnTo>
                  <a:lnTo>
                    <a:pt x="480" y="298"/>
                  </a:lnTo>
                  <a:lnTo>
                    <a:pt x="480" y="401"/>
                  </a:lnTo>
                  <a:lnTo>
                    <a:pt x="480" y="401"/>
                  </a:lnTo>
                  <a:lnTo>
                    <a:pt x="479" y="603"/>
                  </a:lnTo>
                  <a:lnTo>
                    <a:pt x="479" y="603"/>
                  </a:lnTo>
                  <a:lnTo>
                    <a:pt x="477" y="1354"/>
                  </a:lnTo>
                  <a:lnTo>
                    <a:pt x="477" y="1354"/>
                  </a:lnTo>
                  <a:lnTo>
                    <a:pt x="477" y="1688"/>
                  </a:lnTo>
                  <a:lnTo>
                    <a:pt x="478" y="1989"/>
                  </a:lnTo>
                  <a:lnTo>
                    <a:pt x="480" y="2254"/>
                  </a:lnTo>
                  <a:lnTo>
                    <a:pt x="480" y="2478"/>
                  </a:lnTo>
                  <a:lnTo>
                    <a:pt x="480" y="2478"/>
                  </a:lnTo>
                  <a:lnTo>
                    <a:pt x="484" y="2849"/>
                  </a:lnTo>
                  <a:lnTo>
                    <a:pt x="484" y="2849"/>
                  </a:lnTo>
                  <a:lnTo>
                    <a:pt x="484" y="2849"/>
                  </a:lnTo>
                  <a:lnTo>
                    <a:pt x="475" y="2850"/>
                  </a:lnTo>
                  <a:lnTo>
                    <a:pt x="467" y="2852"/>
                  </a:lnTo>
                  <a:lnTo>
                    <a:pt x="459" y="2855"/>
                  </a:lnTo>
                  <a:lnTo>
                    <a:pt x="452" y="2860"/>
                  </a:lnTo>
                  <a:lnTo>
                    <a:pt x="445" y="2865"/>
                  </a:lnTo>
                  <a:lnTo>
                    <a:pt x="440" y="2872"/>
                  </a:lnTo>
                  <a:lnTo>
                    <a:pt x="435" y="2879"/>
                  </a:lnTo>
                  <a:lnTo>
                    <a:pt x="432" y="2888"/>
                  </a:lnTo>
                  <a:lnTo>
                    <a:pt x="2" y="4248"/>
                  </a:lnTo>
                  <a:lnTo>
                    <a:pt x="2" y="4249"/>
                  </a:lnTo>
                  <a:lnTo>
                    <a:pt x="2" y="4249"/>
                  </a:lnTo>
                  <a:lnTo>
                    <a:pt x="0" y="4256"/>
                  </a:lnTo>
                  <a:lnTo>
                    <a:pt x="0" y="4264"/>
                  </a:lnTo>
                  <a:lnTo>
                    <a:pt x="0" y="4341"/>
                  </a:lnTo>
                  <a:lnTo>
                    <a:pt x="0" y="4341"/>
                  </a:lnTo>
                  <a:lnTo>
                    <a:pt x="1" y="4349"/>
                  </a:lnTo>
                  <a:lnTo>
                    <a:pt x="2" y="4358"/>
                  </a:lnTo>
                  <a:lnTo>
                    <a:pt x="5" y="4373"/>
                  </a:lnTo>
                  <a:lnTo>
                    <a:pt x="11" y="4388"/>
                  </a:lnTo>
                  <a:lnTo>
                    <a:pt x="18" y="4403"/>
                  </a:lnTo>
                  <a:lnTo>
                    <a:pt x="26" y="4415"/>
                  </a:lnTo>
                  <a:lnTo>
                    <a:pt x="36" y="4426"/>
                  </a:lnTo>
                  <a:lnTo>
                    <a:pt x="46" y="4436"/>
                  </a:lnTo>
                  <a:lnTo>
                    <a:pt x="56" y="4445"/>
                  </a:lnTo>
                  <a:lnTo>
                    <a:pt x="56" y="4445"/>
                  </a:lnTo>
                  <a:lnTo>
                    <a:pt x="67" y="4452"/>
                  </a:lnTo>
                  <a:lnTo>
                    <a:pt x="78" y="4459"/>
                  </a:lnTo>
                  <a:lnTo>
                    <a:pt x="89" y="4465"/>
                  </a:lnTo>
                  <a:lnTo>
                    <a:pt x="101" y="4470"/>
                  </a:lnTo>
                  <a:lnTo>
                    <a:pt x="113" y="4475"/>
                  </a:lnTo>
                  <a:lnTo>
                    <a:pt x="125" y="4478"/>
                  </a:lnTo>
                  <a:lnTo>
                    <a:pt x="137" y="4481"/>
                  </a:lnTo>
                  <a:lnTo>
                    <a:pt x="148" y="4484"/>
                  </a:lnTo>
                  <a:lnTo>
                    <a:pt x="148" y="4484"/>
                  </a:lnTo>
                  <a:lnTo>
                    <a:pt x="162" y="4486"/>
                  </a:lnTo>
                  <a:lnTo>
                    <a:pt x="174" y="4487"/>
                  </a:lnTo>
                  <a:lnTo>
                    <a:pt x="195" y="4488"/>
                  </a:lnTo>
                  <a:lnTo>
                    <a:pt x="234" y="4488"/>
                  </a:lnTo>
                  <a:lnTo>
                    <a:pt x="541" y="4487"/>
                  </a:lnTo>
                  <a:lnTo>
                    <a:pt x="1153" y="4484"/>
                  </a:lnTo>
                  <a:lnTo>
                    <a:pt x="2380" y="4473"/>
                  </a:lnTo>
                  <a:lnTo>
                    <a:pt x="2994" y="4467"/>
                  </a:lnTo>
                  <a:lnTo>
                    <a:pt x="3607" y="4458"/>
                  </a:lnTo>
                  <a:lnTo>
                    <a:pt x="3607" y="4458"/>
                  </a:lnTo>
                  <a:lnTo>
                    <a:pt x="4221" y="4449"/>
                  </a:lnTo>
                  <a:lnTo>
                    <a:pt x="4527" y="4444"/>
                  </a:lnTo>
                  <a:lnTo>
                    <a:pt x="4834" y="4438"/>
                  </a:lnTo>
                  <a:lnTo>
                    <a:pt x="4834" y="4438"/>
                  </a:lnTo>
                  <a:lnTo>
                    <a:pt x="4527" y="4432"/>
                  </a:lnTo>
                  <a:lnTo>
                    <a:pt x="4221" y="4427"/>
                  </a:lnTo>
                  <a:lnTo>
                    <a:pt x="3607" y="4417"/>
                  </a:lnTo>
                  <a:lnTo>
                    <a:pt x="2994" y="4409"/>
                  </a:lnTo>
                  <a:lnTo>
                    <a:pt x="2380" y="4403"/>
                  </a:lnTo>
                  <a:lnTo>
                    <a:pt x="1153" y="4392"/>
                  </a:lnTo>
                  <a:lnTo>
                    <a:pt x="541" y="4388"/>
                  </a:lnTo>
                  <a:lnTo>
                    <a:pt x="234" y="4387"/>
                  </a:lnTo>
                  <a:lnTo>
                    <a:pt x="234" y="4387"/>
                  </a:lnTo>
                  <a:lnTo>
                    <a:pt x="195" y="4387"/>
                  </a:lnTo>
                  <a:lnTo>
                    <a:pt x="179" y="4386"/>
                  </a:lnTo>
                  <a:lnTo>
                    <a:pt x="166" y="4384"/>
                  </a:lnTo>
                  <a:lnTo>
                    <a:pt x="166" y="4384"/>
                  </a:lnTo>
                  <a:lnTo>
                    <a:pt x="153" y="4381"/>
                  </a:lnTo>
                  <a:lnTo>
                    <a:pt x="140" y="4377"/>
                  </a:lnTo>
                  <a:lnTo>
                    <a:pt x="128" y="4371"/>
                  </a:lnTo>
                  <a:lnTo>
                    <a:pt x="119" y="4364"/>
                  </a:lnTo>
                  <a:lnTo>
                    <a:pt x="119" y="4364"/>
                  </a:lnTo>
                  <a:lnTo>
                    <a:pt x="111" y="4357"/>
                  </a:lnTo>
                  <a:lnTo>
                    <a:pt x="105" y="4350"/>
                  </a:lnTo>
                  <a:lnTo>
                    <a:pt x="102" y="4344"/>
                  </a:lnTo>
                  <a:lnTo>
                    <a:pt x="101" y="4339"/>
                  </a:lnTo>
                  <a:lnTo>
                    <a:pt x="101" y="4272"/>
                  </a:lnTo>
                  <a:lnTo>
                    <a:pt x="525" y="2960"/>
                  </a:lnTo>
                  <a:lnTo>
                    <a:pt x="525" y="2960"/>
                  </a:lnTo>
                  <a:lnTo>
                    <a:pt x="793" y="2961"/>
                  </a:lnTo>
                  <a:lnTo>
                    <a:pt x="1059" y="2960"/>
                  </a:lnTo>
                  <a:lnTo>
                    <a:pt x="1326" y="2959"/>
                  </a:lnTo>
                  <a:lnTo>
                    <a:pt x="1593" y="2958"/>
                  </a:lnTo>
                  <a:lnTo>
                    <a:pt x="2702" y="2954"/>
                  </a:lnTo>
                  <a:lnTo>
                    <a:pt x="3256" y="2952"/>
                  </a:lnTo>
                  <a:lnTo>
                    <a:pt x="3811" y="2948"/>
                  </a:lnTo>
                  <a:lnTo>
                    <a:pt x="4896" y="2937"/>
                  </a:lnTo>
                  <a:lnTo>
                    <a:pt x="4896" y="2937"/>
                  </a:lnTo>
                  <a:lnTo>
                    <a:pt x="4951" y="3103"/>
                  </a:lnTo>
                  <a:lnTo>
                    <a:pt x="5006" y="3269"/>
                  </a:lnTo>
                  <a:lnTo>
                    <a:pt x="5118" y="3601"/>
                  </a:lnTo>
                  <a:lnTo>
                    <a:pt x="5230" y="3933"/>
                  </a:lnTo>
                  <a:lnTo>
                    <a:pt x="5343" y="4265"/>
                  </a:lnTo>
                  <a:lnTo>
                    <a:pt x="5344" y="4307"/>
                  </a:lnTo>
                  <a:lnTo>
                    <a:pt x="5344" y="4329"/>
                  </a:lnTo>
                  <a:lnTo>
                    <a:pt x="5344" y="4329"/>
                  </a:lnTo>
                  <a:lnTo>
                    <a:pt x="5344" y="4339"/>
                  </a:lnTo>
                  <a:lnTo>
                    <a:pt x="5343" y="4349"/>
                  </a:lnTo>
                  <a:lnTo>
                    <a:pt x="5343" y="4349"/>
                  </a:lnTo>
                  <a:lnTo>
                    <a:pt x="5340" y="4358"/>
                  </a:lnTo>
                  <a:lnTo>
                    <a:pt x="5336" y="4367"/>
                  </a:lnTo>
                  <a:lnTo>
                    <a:pt x="5330" y="4375"/>
                  </a:lnTo>
                  <a:lnTo>
                    <a:pt x="5324" y="4383"/>
                  </a:lnTo>
                  <a:lnTo>
                    <a:pt x="5317" y="4392"/>
                  </a:lnTo>
                  <a:lnTo>
                    <a:pt x="5309" y="4399"/>
                  </a:lnTo>
                  <a:lnTo>
                    <a:pt x="5301" y="4405"/>
                  </a:lnTo>
                  <a:lnTo>
                    <a:pt x="5292" y="4411"/>
                  </a:lnTo>
                  <a:lnTo>
                    <a:pt x="5292" y="4411"/>
                  </a:lnTo>
                  <a:lnTo>
                    <a:pt x="5283" y="4416"/>
                  </a:lnTo>
                  <a:lnTo>
                    <a:pt x="5273" y="4420"/>
                  </a:lnTo>
                  <a:lnTo>
                    <a:pt x="5263" y="4424"/>
                  </a:lnTo>
                  <a:lnTo>
                    <a:pt x="5252" y="4427"/>
                  </a:lnTo>
                  <a:lnTo>
                    <a:pt x="5231" y="4432"/>
                  </a:lnTo>
                  <a:lnTo>
                    <a:pt x="5210" y="4435"/>
                  </a:lnTo>
                  <a:lnTo>
                    <a:pt x="5210" y="4435"/>
                  </a:lnTo>
                  <a:lnTo>
                    <a:pt x="5166" y="4437"/>
                  </a:lnTo>
                  <a:lnTo>
                    <a:pt x="5123" y="4438"/>
                  </a:lnTo>
                  <a:lnTo>
                    <a:pt x="5123" y="4438"/>
                  </a:lnTo>
                  <a:lnTo>
                    <a:pt x="5166" y="4439"/>
                  </a:lnTo>
                  <a:lnTo>
                    <a:pt x="5210" y="4440"/>
                  </a:lnTo>
                  <a:lnTo>
                    <a:pt x="5210" y="4440"/>
                  </a:lnTo>
                  <a:lnTo>
                    <a:pt x="5232" y="4439"/>
                  </a:lnTo>
                  <a:lnTo>
                    <a:pt x="5243" y="4437"/>
                  </a:lnTo>
                  <a:lnTo>
                    <a:pt x="5254" y="4435"/>
                  </a:lnTo>
                  <a:lnTo>
                    <a:pt x="5266" y="4433"/>
                  </a:lnTo>
                  <a:lnTo>
                    <a:pt x="5277" y="4429"/>
                  </a:lnTo>
                  <a:lnTo>
                    <a:pt x="5287" y="4425"/>
                  </a:lnTo>
                  <a:lnTo>
                    <a:pt x="5297" y="4420"/>
                  </a:lnTo>
                  <a:lnTo>
                    <a:pt x="5297" y="4420"/>
                  </a:lnTo>
                  <a:lnTo>
                    <a:pt x="5307" y="4415"/>
                  </a:lnTo>
                  <a:lnTo>
                    <a:pt x="5317" y="4409"/>
                  </a:lnTo>
                  <a:lnTo>
                    <a:pt x="5326" y="4402"/>
                  </a:lnTo>
                  <a:lnTo>
                    <a:pt x="5334" y="4394"/>
                  </a:lnTo>
                  <a:lnTo>
                    <a:pt x="5342" y="4384"/>
                  </a:lnTo>
                  <a:lnTo>
                    <a:pt x="5349" y="4375"/>
                  </a:lnTo>
                  <a:lnTo>
                    <a:pt x="5354" y="4364"/>
                  </a:lnTo>
                  <a:lnTo>
                    <a:pt x="5359" y="4353"/>
                  </a:lnTo>
                  <a:lnTo>
                    <a:pt x="5359" y="4353"/>
                  </a:lnTo>
                  <a:lnTo>
                    <a:pt x="5361" y="4341"/>
                  </a:lnTo>
                  <a:lnTo>
                    <a:pt x="5362" y="4329"/>
                  </a:lnTo>
                  <a:lnTo>
                    <a:pt x="5363" y="4307"/>
                  </a:lnTo>
                  <a:lnTo>
                    <a:pt x="5364" y="4264"/>
                  </a:lnTo>
                  <a:lnTo>
                    <a:pt x="5364" y="4264"/>
                  </a:lnTo>
                  <a:lnTo>
                    <a:pt x="5363" y="4261"/>
                  </a:lnTo>
                  <a:lnTo>
                    <a:pt x="5363" y="4261"/>
                  </a:lnTo>
                  <a:close/>
                  <a:moveTo>
                    <a:pt x="3256" y="2857"/>
                  </a:moveTo>
                  <a:lnTo>
                    <a:pt x="2702" y="2855"/>
                  </a:lnTo>
                  <a:lnTo>
                    <a:pt x="1593" y="2851"/>
                  </a:lnTo>
                  <a:lnTo>
                    <a:pt x="1593" y="2851"/>
                  </a:lnTo>
                  <a:lnTo>
                    <a:pt x="1317" y="2850"/>
                  </a:lnTo>
                  <a:lnTo>
                    <a:pt x="1040" y="2849"/>
                  </a:lnTo>
                  <a:lnTo>
                    <a:pt x="764" y="2848"/>
                  </a:lnTo>
                  <a:lnTo>
                    <a:pt x="487" y="2849"/>
                  </a:lnTo>
                  <a:lnTo>
                    <a:pt x="487" y="2849"/>
                  </a:lnTo>
                  <a:lnTo>
                    <a:pt x="501" y="2479"/>
                  </a:lnTo>
                  <a:lnTo>
                    <a:pt x="501" y="2479"/>
                  </a:lnTo>
                  <a:lnTo>
                    <a:pt x="509" y="2254"/>
                  </a:lnTo>
                  <a:lnTo>
                    <a:pt x="518" y="1989"/>
                  </a:lnTo>
                  <a:lnTo>
                    <a:pt x="528" y="1689"/>
                  </a:lnTo>
                  <a:lnTo>
                    <a:pt x="538" y="1355"/>
                  </a:lnTo>
                  <a:lnTo>
                    <a:pt x="538" y="1355"/>
                  </a:lnTo>
                  <a:lnTo>
                    <a:pt x="558" y="605"/>
                  </a:lnTo>
                  <a:lnTo>
                    <a:pt x="558" y="605"/>
                  </a:lnTo>
                  <a:lnTo>
                    <a:pt x="563" y="402"/>
                  </a:lnTo>
                  <a:lnTo>
                    <a:pt x="563" y="402"/>
                  </a:lnTo>
                  <a:lnTo>
                    <a:pt x="566" y="300"/>
                  </a:lnTo>
                  <a:lnTo>
                    <a:pt x="567" y="247"/>
                  </a:lnTo>
                  <a:lnTo>
                    <a:pt x="567" y="247"/>
                  </a:lnTo>
                  <a:lnTo>
                    <a:pt x="568" y="221"/>
                  </a:lnTo>
                  <a:lnTo>
                    <a:pt x="568" y="209"/>
                  </a:lnTo>
                  <a:lnTo>
                    <a:pt x="569" y="199"/>
                  </a:lnTo>
                  <a:lnTo>
                    <a:pt x="569" y="199"/>
                  </a:lnTo>
                  <a:lnTo>
                    <a:pt x="571" y="190"/>
                  </a:lnTo>
                  <a:lnTo>
                    <a:pt x="574" y="182"/>
                  </a:lnTo>
                  <a:lnTo>
                    <a:pt x="577" y="173"/>
                  </a:lnTo>
                  <a:lnTo>
                    <a:pt x="581" y="164"/>
                  </a:lnTo>
                  <a:lnTo>
                    <a:pt x="586" y="156"/>
                  </a:lnTo>
                  <a:lnTo>
                    <a:pt x="591" y="148"/>
                  </a:lnTo>
                  <a:lnTo>
                    <a:pt x="597" y="141"/>
                  </a:lnTo>
                  <a:lnTo>
                    <a:pt x="603" y="134"/>
                  </a:lnTo>
                  <a:lnTo>
                    <a:pt x="603" y="134"/>
                  </a:lnTo>
                  <a:lnTo>
                    <a:pt x="611" y="127"/>
                  </a:lnTo>
                  <a:lnTo>
                    <a:pt x="618" y="122"/>
                  </a:lnTo>
                  <a:lnTo>
                    <a:pt x="626" y="117"/>
                  </a:lnTo>
                  <a:lnTo>
                    <a:pt x="635" y="112"/>
                  </a:lnTo>
                  <a:lnTo>
                    <a:pt x="644" y="109"/>
                  </a:lnTo>
                  <a:lnTo>
                    <a:pt x="653" y="106"/>
                  </a:lnTo>
                  <a:lnTo>
                    <a:pt x="662" y="103"/>
                  </a:lnTo>
                  <a:lnTo>
                    <a:pt x="671" y="102"/>
                  </a:lnTo>
                  <a:lnTo>
                    <a:pt x="671" y="102"/>
                  </a:lnTo>
                  <a:lnTo>
                    <a:pt x="681" y="101"/>
                  </a:lnTo>
                  <a:lnTo>
                    <a:pt x="692" y="101"/>
                  </a:lnTo>
                  <a:lnTo>
                    <a:pt x="719" y="101"/>
                  </a:lnTo>
                  <a:lnTo>
                    <a:pt x="773" y="101"/>
                  </a:lnTo>
                  <a:lnTo>
                    <a:pt x="773" y="101"/>
                  </a:lnTo>
                  <a:lnTo>
                    <a:pt x="881" y="102"/>
                  </a:lnTo>
                  <a:lnTo>
                    <a:pt x="881" y="102"/>
                  </a:lnTo>
                  <a:lnTo>
                    <a:pt x="2702" y="109"/>
                  </a:lnTo>
                  <a:lnTo>
                    <a:pt x="2702" y="109"/>
                  </a:lnTo>
                  <a:lnTo>
                    <a:pt x="4522" y="102"/>
                  </a:lnTo>
                  <a:lnTo>
                    <a:pt x="4522" y="102"/>
                  </a:lnTo>
                  <a:lnTo>
                    <a:pt x="4631" y="101"/>
                  </a:lnTo>
                  <a:lnTo>
                    <a:pt x="4685" y="101"/>
                  </a:lnTo>
                  <a:lnTo>
                    <a:pt x="4711" y="101"/>
                  </a:lnTo>
                  <a:lnTo>
                    <a:pt x="4711" y="101"/>
                  </a:lnTo>
                  <a:lnTo>
                    <a:pt x="4722" y="101"/>
                  </a:lnTo>
                  <a:lnTo>
                    <a:pt x="4734" y="102"/>
                  </a:lnTo>
                  <a:lnTo>
                    <a:pt x="4734" y="102"/>
                  </a:lnTo>
                  <a:lnTo>
                    <a:pt x="4743" y="104"/>
                  </a:lnTo>
                  <a:lnTo>
                    <a:pt x="4752" y="106"/>
                  </a:lnTo>
                  <a:lnTo>
                    <a:pt x="4760" y="109"/>
                  </a:lnTo>
                  <a:lnTo>
                    <a:pt x="4769" y="113"/>
                  </a:lnTo>
                  <a:lnTo>
                    <a:pt x="4777" y="117"/>
                  </a:lnTo>
                  <a:lnTo>
                    <a:pt x="4785" y="122"/>
                  </a:lnTo>
                  <a:lnTo>
                    <a:pt x="4792" y="128"/>
                  </a:lnTo>
                  <a:lnTo>
                    <a:pt x="4799" y="134"/>
                  </a:lnTo>
                  <a:lnTo>
                    <a:pt x="4806" y="141"/>
                  </a:lnTo>
                  <a:lnTo>
                    <a:pt x="4812" y="149"/>
                  </a:lnTo>
                  <a:lnTo>
                    <a:pt x="4817" y="156"/>
                  </a:lnTo>
                  <a:lnTo>
                    <a:pt x="4822" y="165"/>
                  </a:lnTo>
                  <a:lnTo>
                    <a:pt x="4826" y="173"/>
                  </a:lnTo>
                  <a:lnTo>
                    <a:pt x="4831" y="182"/>
                  </a:lnTo>
                  <a:lnTo>
                    <a:pt x="4833" y="191"/>
                  </a:lnTo>
                  <a:lnTo>
                    <a:pt x="4835" y="200"/>
                  </a:lnTo>
                  <a:lnTo>
                    <a:pt x="4835" y="200"/>
                  </a:lnTo>
                  <a:lnTo>
                    <a:pt x="4836" y="210"/>
                  </a:lnTo>
                  <a:lnTo>
                    <a:pt x="4837" y="221"/>
                  </a:lnTo>
                  <a:lnTo>
                    <a:pt x="4837" y="247"/>
                  </a:lnTo>
                  <a:lnTo>
                    <a:pt x="4839" y="300"/>
                  </a:lnTo>
                  <a:lnTo>
                    <a:pt x="4839" y="300"/>
                  </a:lnTo>
                  <a:lnTo>
                    <a:pt x="4841" y="402"/>
                  </a:lnTo>
                  <a:lnTo>
                    <a:pt x="4841" y="402"/>
                  </a:lnTo>
                  <a:lnTo>
                    <a:pt x="4847" y="605"/>
                  </a:lnTo>
                  <a:lnTo>
                    <a:pt x="4847" y="605"/>
                  </a:lnTo>
                  <a:lnTo>
                    <a:pt x="4867" y="1355"/>
                  </a:lnTo>
                  <a:lnTo>
                    <a:pt x="4867" y="1355"/>
                  </a:lnTo>
                  <a:lnTo>
                    <a:pt x="4876" y="1689"/>
                  </a:lnTo>
                  <a:lnTo>
                    <a:pt x="4886" y="1989"/>
                  </a:lnTo>
                  <a:lnTo>
                    <a:pt x="4895" y="2254"/>
                  </a:lnTo>
                  <a:lnTo>
                    <a:pt x="4903" y="2479"/>
                  </a:lnTo>
                  <a:lnTo>
                    <a:pt x="4903" y="2479"/>
                  </a:lnTo>
                  <a:lnTo>
                    <a:pt x="4918" y="2873"/>
                  </a:lnTo>
                  <a:lnTo>
                    <a:pt x="3811" y="2861"/>
                  </a:lnTo>
                  <a:lnTo>
                    <a:pt x="3256" y="28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2" name="Freeform 85"/>
            <p:cNvSpPr>
              <a:spLocks/>
            </p:cNvSpPr>
            <p:nvPr/>
          </p:nvSpPr>
          <p:spPr bwMode="auto">
            <a:xfrm>
              <a:off x="3314700" y="3073400"/>
              <a:ext cx="660400" cy="11113"/>
            </a:xfrm>
            <a:custGeom>
              <a:avLst/>
              <a:gdLst>
                <a:gd name="T0" fmla="*/ 0 w 4999"/>
                <a:gd name="T1" fmla="*/ 41 h 81"/>
                <a:gd name="T2" fmla="*/ 0 w 4999"/>
                <a:gd name="T3" fmla="*/ 41 h 81"/>
                <a:gd name="T4" fmla="*/ 215 w 4999"/>
                <a:gd name="T5" fmla="*/ 48 h 81"/>
                <a:gd name="T6" fmla="*/ 215 w 4999"/>
                <a:gd name="T7" fmla="*/ 48 h 81"/>
                <a:gd name="T8" fmla="*/ 461 w 4999"/>
                <a:gd name="T9" fmla="*/ 56 h 81"/>
                <a:gd name="T10" fmla="*/ 613 w 4999"/>
                <a:gd name="T11" fmla="*/ 60 h 81"/>
                <a:gd name="T12" fmla="*/ 781 w 4999"/>
                <a:gd name="T13" fmla="*/ 63 h 81"/>
                <a:gd name="T14" fmla="*/ 781 w 4999"/>
                <a:gd name="T15" fmla="*/ 63 h 81"/>
                <a:gd name="T16" fmla="*/ 1159 w 4999"/>
                <a:gd name="T17" fmla="*/ 70 h 81"/>
                <a:gd name="T18" fmla="*/ 1366 w 4999"/>
                <a:gd name="T19" fmla="*/ 74 h 81"/>
                <a:gd name="T20" fmla="*/ 1581 w 4999"/>
                <a:gd name="T21" fmla="*/ 76 h 81"/>
                <a:gd name="T22" fmla="*/ 1581 w 4999"/>
                <a:gd name="T23" fmla="*/ 76 h 81"/>
                <a:gd name="T24" fmla="*/ 2033 w 4999"/>
                <a:gd name="T25" fmla="*/ 80 h 81"/>
                <a:gd name="T26" fmla="*/ 2033 w 4999"/>
                <a:gd name="T27" fmla="*/ 80 h 81"/>
                <a:gd name="T28" fmla="*/ 2500 w 4999"/>
                <a:gd name="T29" fmla="*/ 81 h 81"/>
                <a:gd name="T30" fmla="*/ 2500 w 4999"/>
                <a:gd name="T31" fmla="*/ 81 h 81"/>
                <a:gd name="T32" fmla="*/ 2966 w 4999"/>
                <a:gd name="T33" fmla="*/ 80 h 81"/>
                <a:gd name="T34" fmla="*/ 3195 w 4999"/>
                <a:gd name="T35" fmla="*/ 78 h 81"/>
                <a:gd name="T36" fmla="*/ 3418 w 4999"/>
                <a:gd name="T37" fmla="*/ 76 h 81"/>
                <a:gd name="T38" fmla="*/ 3418 w 4999"/>
                <a:gd name="T39" fmla="*/ 76 h 81"/>
                <a:gd name="T40" fmla="*/ 3633 w 4999"/>
                <a:gd name="T41" fmla="*/ 74 h 81"/>
                <a:gd name="T42" fmla="*/ 3840 w 4999"/>
                <a:gd name="T43" fmla="*/ 70 h 81"/>
                <a:gd name="T44" fmla="*/ 4219 w 4999"/>
                <a:gd name="T45" fmla="*/ 63 h 81"/>
                <a:gd name="T46" fmla="*/ 4219 w 4999"/>
                <a:gd name="T47" fmla="*/ 63 h 81"/>
                <a:gd name="T48" fmla="*/ 4386 w 4999"/>
                <a:gd name="T49" fmla="*/ 60 h 81"/>
                <a:gd name="T50" fmla="*/ 4538 w 4999"/>
                <a:gd name="T51" fmla="*/ 56 h 81"/>
                <a:gd name="T52" fmla="*/ 4784 w 4999"/>
                <a:gd name="T53" fmla="*/ 48 h 81"/>
                <a:gd name="T54" fmla="*/ 4784 w 4999"/>
                <a:gd name="T55" fmla="*/ 48 h 81"/>
                <a:gd name="T56" fmla="*/ 4999 w 4999"/>
                <a:gd name="T57" fmla="*/ 41 h 81"/>
                <a:gd name="T58" fmla="*/ 4999 w 4999"/>
                <a:gd name="T59" fmla="*/ 41 h 81"/>
                <a:gd name="T60" fmla="*/ 4784 w 4999"/>
                <a:gd name="T61" fmla="*/ 33 h 81"/>
                <a:gd name="T62" fmla="*/ 4784 w 4999"/>
                <a:gd name="T63" fmla="*/ 33 h 81"/>
                <a:gd name="T64" fmla="*/ 4538 w 4999"/>
                <a:gd name="T65" fmla="*/ 25 h 81"/>
                <a:gd name="T66" fmla="*/ 4386 w 4999"/>
                <a:gd name="T67" fmla="*/ 21 h 81"/>
                <a:gd name="T68" fmla="*/ 4219 w 4999"/>
                <a:gd name="T69" fmla="*/ 18 h 81"/>
                <a:gd name="T70" fmla="*/ 4219 w 4999"/>
                <a:gd name="T71" fmla="*/ 18 h 81"/>
                <a:gd name="T72" fmla="*/ 3840 w 4999"/>
                <a:gd name="T73" fmla="*/ 11 h 81"/>
                <a:gd name="T74" fmla="*/ 3633 w 4999"/>
                <a:gd name="T75" fmla="*/ 8 h 81"/>
                <a:gd name="T76" fmla="*/ 3418 w 4999"/>
                <a:gd name="T77" fmla="*/ 5 h 81"/>
                <a:gd name="T78" fmla="*/ 3418 w 4999"/>
                <a:gd name="T79" fmla="*/ 5 h 81"/>
                <a:gd name="T80" fmla="*/ 3195 w 4999"/>
                <a:gd name="T81" fmla="*/ 3 h 81"/>
                <a:gd name="T82" fmla="*/ 2966 w 4999"/>
                <a:gd name="T83" fmla="*/ 2 h 81"/>
                <a:gd name="T84" fmla="*/ 2500 w 4999"/>
                <a:gd name="T85" fmla="*/ 0 h 81"/>
                <a:gd name="T86" fmla="*/ 2500 w 4999"/>
                <a:gd name="T87" fmla="*/ 0 h 81"/>
                <a:gd name="T88" fmla="*/ 2033 w 4999"/>
                <a:gd name="T89" fmla="*/ 1 h 81"/>
                <a:gd name="T90" fmla="*/ 2033 w 4999"/>
                <a:gd name="T91" fmla="*/ 1 h 81"/>
                <a:gd name="T92" fmla="*/ 1581 w 4999"/>
                <a:gd name="T93" fmla="*/ 5 h 81"/>
                <a:gd name="T94" fmla="*/ 1581 w 4999"/>
                <a:gd name="T95" fmla="*/ 5 h 81"/>
                <a:gd name="T96" fmla="*/ 1366 w 4999"/>
                <a:gd name="T97" fmla="*/ 7 h 81"/>
                <a:gd name="T98" fmla="*/ 1159 w 4999"/>
                <a:gd name="T99" fmla="*/ 11 h 81"/>
                <a:gd name="T100" fmla="*/ 781 w 4999"/>
                <a:gd name="T101" fmla="*/ 18 h 81"/>
                <a:gd name="T102" fmla="*/ 781 w 4999"/>
                <a:gd name="T103" fmla="*/ 18 h 81"/>
                <a:gd name="T104" fmla="*/ 613 w 4999"/>
                <a:gd name="T105" fmla="*/ 21 h 81"/>
                <a:gd name="T106" fmla="*/ 461 w 4999"/>
                <a:gd name="T107" fmla="*/ 25 h 81"/>
                <a:gd name="T108" fmla="*/ 215 w 4999"/>
                <a:gd name="T109" fmla="*/ 33 h 81"/>
                <a:gd name="T110" fmla="*/ 215 w 4999"/>
                <a:gd name="T111" fmla="*/ 33 h 81"/>
                <a:gd name="T112" fmla="*/ 0 w 4999"/>
                <a:gd name="T113" fmla="*/ 41 h 81"/>
                <a:gd name="T114" fmla="*/ 0 w 4999"/>
                <a:gd name="T11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81">
                  <a:moveTo>
                    <a:pt x="0" y="41"/>
                  </a:moveTo>
                  <a:lnTo>
                    <a:pt x="0" y="41"/>
                  </a:lnTo>
                  <a:lnTo>
                    <a:pt x="215" y="48"/>
                  </a:lnTo>
                  <a:lnTo>
                    <a:pt x="215" y="48"/>
                  </a:lnTo>
                  <a:lnTo>
                    <a:pt x="461" y="56"/>
                  </a:lnTo>
                  <a:lnTo>
                    <a:pt x="613" y="60"/>
                  </a:lnTo>
                  <a:lnTo>
                    <a:pt x="781" y="63"/>
                  </a:lnTo>
                  <a:lnTo>
                    <a:pt x="781" y="63"/>
                  </a:lnTo>
                  <a:lnTo>
                    <a:pt x="1159" y="70"/>
                  </a:lnTo>
                  <a:lnTo>
                    <a:pt x="1366" y="74"/>
                  </a:lnTo>
                  <a:lnTo>
                    <a:pt x="1581" y="76"/>
                  </a:lnTo>
                  <a:lnTo>
                    <a:pt x="1581" y="76"/>
                  </a:lnTo>
                  <a:lnTo>
                    <a:pt x="2033" y="80"/>
                  </a:lnTo>
                  <a:lnTo>
                    <a:pt x="2033" y="80"/>
                  </a:lnTo>
                  <a:lnTo>
                    <a:pt x="2500" y="81"/>
                  </a:lnTo>
                  <a:lnTo>
                    <a:pt x="2500" y="81"/>
                  </a:lnTo>
                  <a:lnTo>
                    <a:pt x="2966" y="80"/>
                  </a:lnTo>
                  <a:lnTo>
                    <a:pt x="3195" y="78"/>
                  </a:lnTo>
                  <a:lnTo>
                    <a:pt x="3418" y="76"/>
                  </a:lnTo>
                  <a:lnTo>
                    <a:pt x="3418" y="76"/>
                  </a:lnTo>
                  <a:lnTo>
                    <a:pt x="3633" y="74"/>
                  </a:lnTo>
                  <a:lnTo>
                    <a:pt x="3840" y="70"/>
                  </a:lnTo>
                  <a:lnTo>
                    <a:pt x="4219" y="63"/>
                  </a:lnTo>
                  <a:lnTo>
                    <a:pt x="4219" y="63"/>
                  </a:lnTo>
                  <a:lnTo>
                    <a:pt x="4386" y="60"/>
                  </a:lnTo>
                  <a:lnTo>
                    <a:pt x="4538" y="56"/>
                  </a:lnTo>
                  <a:lnTo>
                    <a:pt x="4784" y="48"/>
                  </a:lnTo>
                  <a:lnTo>
                    <a:pt x="4784" y="48"/>
                  </a:lnTo>
                  <a:lnTo>
                    <a:pt x="4999" y="41"/>
                  </a:lnTo>
                  <a:lnTo>
                    <a:pt x="4999" y="41"/>
                  </a:lnTo>
                  <a:lnTo>
                    <a:pt x="4784" y="33"/>
                  </a:lnTo>
                  <a:lnTo>
                    <a:pt x="4784" y="33"/>
                  </a:lnTo>
                  <a:lnTo>
                    <a:pt x="4538" y="25"/>
                  </a:lnTo>
                  <a:lnTo>
                    <a:pt x="4386" y="21"/>
                  </a:lnTo>
                  <a:lnTo>
                    <a:pt x="4219" y="18"/>
                  </a:lnTo>
                  <a:lnTo>
                    <a:pt x="4219" y="18"/>
                  </a:lnTo>
                  <a:lnTo>
                    <a:pt x="3840" y="11"/>
                  </a:lnTo>
                  <a:lnTo>
                    <a:pt x="3633" y="8"/>
                  </a:lnTo>
                  <a:lnTo>
                    <a:pt x="3418" y="5"/>
                  </a:lnTo>
                  <a:lnTo>
                    <a:pt x="3418" y="5"/>
                  </a:lnTo>
                  <a:lnTo>
                    <a:pt x="3195" y="3"/>
                  </a:lnTo>
                  <a:lnTo>
                    <a:pt x="2966" y="2"/>
                  </a:lnTo>
                  <a:lnTo>
                    <a:pt x="2500" y="0"/>
                  </a:lnTo>
                  <a:lnTo>
                    <a:pt x="2500" y="0"/>
                  </a:lnTo>
                  <a:lnTo>
                    <a:pt x="2033" y="1"/>
                  </a:lnTo>
                  <a:lnTo>
                    <a:pt x="2033" y="1"/>
                  </a:lnTo>
                  <a:lnTo>
                    <a:pt x="1581" y="5"/>
                  </a:lnTo>
                  <a:lnTo>
                    <a:pt x="1581" y="5"/>
                  </a:lnTo>
                  <a:lnTo>
                    <a:pt x="1366" y="7"/>
                  </a:lnTo>
                  <a:lnTo>
                    <a:pt x="1159" y="11"/>
                  </a:lnTo>
                  <a:lnTo>
                    <a:pt x="781" y="18"/>
                  </a:lnTo>
                  <a:lnTo>
                    <a:pt x="781" y="18"/>
                  </a:lnTo>
                  <a:lnTo>
                    <a:pt x="613" y="21"/>
                  </a:lnTo>
                  <a:lnTo>
                    <a:pt x="461" y="25"/>
                  </a:lnTo>
                  <a:lnTo>
                    <a:pt x="215" y="33"/>
                  </a:lnTo>
                  <a:lnTo>
                    <a:pt x="215" y="33"/>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3" name="Freeform 86"/>
            <p:cNvSpPr>
              <a:spLocks noEditPoints="1"/>
            </p:cNvSpPr>
            <p:nvPr/>
          </p:nvSpPr>
          <p:spPr bwMode="auto">
            <a:xfrm>
              <a:off x="3525838" y="2997200"/>
              <a:ext cx="228600" cy="69850"/>
            </a:xfrm>
            <a:custGeom>
              <a:avLst/>
              <a:gdLst>
                <a:gd name="T0" fmla="*/ 1603 w 1730"/>
                <a:gd name="T1" fmla="*/ 488 h 536"/>
                <a:gd name="T2" fmla="*/ 1674 w 1730"/>
                <a:gd name="T3" fmla="*/ 493 h 536"/>
                <a:gd name="T4" fmla="*/ 1702 w 1730"/>
                <a:gd name="T5" fmla="*/ 487 h 536"/>
                <a:gd name="T6" fmla="*/ 1715 w 1730"/>
                <a:gd name="T7" fmla="*/ 480 h 536"/>
                <a:gd name="T8" fmla="*/ 1726 w 1730"/>
                <a:gd name="T9" fmla="*/ 467 h 536"/>
                <a:gd name="T10" fmla="*/ 1730 w 1730"/>
                <a:gd name="T11" fmla="*/ 450 h 536"/>
                <a:gd name="T12" fmla="*/ 1716 w 1730"/>
                <a:gd name="T13" fmla="*/ 261 h 536"/>
                <a:gd name="T14" fmla="*/ 1702 w 1730"/>
                <a:gd name="T15" fmla="*/ 77 h 536"/>
                <a:gd name="T16" fmla="*/ 1695 w 1730"/>
                <a:gd name="T17" fmla="*/ 59 h 536"/>
                <a:gd name="T18" fmla="*/ 1672 w 1730"/>
                <a:gd name="T19" fmla="*/ 35 h 536"/>
                <a:gd name="T20" fmla="*/ 1645 w 1730"/>
                <a:gd name="T21" fmla="*/ 23 h 536"/>
                <a:gd name="T22" fmla="*/ 1619 w 1730"/>
                <a:gd name="T23" fmla="*/ 19 h 536"/>
                <a:gd name="T24" fmla="*/ 1480 w 1730"/>
                <a:gd name="T25" fmla="*/ 16 h 536"/>
                <a:gd name="T26" fmla="*/ 1179 w 1730"/>
                <a:gd name="T27" fmla="*/ 9 h 536"/>
                <a:gd name="T28" fmla="*/ 879 w 1730"/>
                <a:gd name="T29" fmla="*/ 5 h 536"/>
                <a:gd name="T30" fmla="*/ 276 w 1730"/>
                <a:gd name="T31" fmla="*/ 1 h 536"/>
                <a:gd name="T32" fmla="*/ 165 w 1730"/>
                <a:gd name="T33" fmla="*/ 1 h 536"/>
                <a:gd name="T34" fmla="*/ 122 w 1730"/>
                <a:gd name="T35" fmla="*/ 2 h 536"/>
                <a:gd name="T36" fmla="*/ 92 w 1730"/>
                <a:gd name="T37" fmla="*/ 11 h 536"/>
                <a:gd name="T38" fmla="*/ 62 w 1730"/>
                <a:gd name="T39" fmla="*/ 32 h 536"/>
                <a:gd name="T40" fmla="*/ 36 w 1730"/>
                <a:gd name="T41" fmla="*/ 70 h 536"/>
                <a:gd name="T42" fmla="*/ 34 w 1730"/>
                <a:gd name="T43" fmla="*/ 77 h 536"/>
                <a:gd name="T44" fmla="*/ 18 w 1730"/>
                <a:gd name="T45" fmla="*/ 262 h 536"/>
                <a:gd name="T46" fmla="*/ 2 w 1730"/>
                <a:gd name="T47" fmla="*/ 444 h 536"/>
                <a:gd name="T48" fmla="*/ 1 w 1730"/>
                <a:gd name="T49" fmla="*/ 468 h 536"/>
                <a:gd name="T50" fmla="*/ 9 w 1730"/>
                <a:gd name="T51" fmla="*/ 491 h 536"/>
                <a:gd name="T52" fmla="*/ 17 w 1730"/>
                <a:gd name="T53" fmla="*/ 503 h 536"/>
                <a:gd name="T54" fmla="*/ 47 w 1730"/>
                <a:gd name="T55" fmla="*/ 526 h 536"/>
                <a:gd name="T56" fmla="*/ 67 w 1730"/>
                <a:gd name="T57" fmla="*/ 533 h 536"/>
                <a:gd name="T58" fmla="*/ 95 w 1730"/>
                <a:gd name="T59" fmla="*/ 536 h 536"/>
                <a:gd name="T60" fmla="*/ 383 w 1730"/>
                <a:gd name="T61" fmla="*/ 531 h 536"/>
                <a:gd name="T62" fmla="*/ 649 w 1730"/>
                <a:gd name="T63" fmla="*/ 524 h 536"/>
                <a:gd name="T64" fmla="*/ 916 w 1730"/>
                <a:gd name="T65" fmla="*/ 515 h 536"/>
                <a:gd name="T66" fmla="*/ 1270 w 1730"/>
                <a:gd name="T67" fmla="*/ 499 h 536"/>
                <a:gd name="T68" fmla="*/ 1448 w 1730"/>
                <a:gd name="T69" fmla="*/ 488 h 536"/>
                <a:gd name="T70" fmla="*/ 1093 w 1730"/>
                <a:gd name="T71" fmla="*/ 469 h 536"/>
                <a:gd name="T72" fmla="*/ 738 w 1730"/>
                <a:gd name="T73" fmla="*/ 455 h 536"/>
                <a:gd name="T74" fmla="*/ 561 w 1730"/>
                <a:gd name="T75" fmla="*/ 449 h 536"/>
                <a:gd name="T76" fmla="*/ 117 w 1730"/>
                <a:gd name="T77" fmla="*/ 440 h 536"/>
                <a:gd name="T78" fmla="*/ 112 w 1730"/>
                <a:gd name="T79" fmla="*/ 358 h 536"/>
                <a:gd name="T80" fmla="*/ 138 w 1730"/>
                <a:gd name="T81" fmla="*/ 109 h 536"/>
                <a:gd name="T82" fmla="*/ 175 w 1730"/>
                <a:gd name="T83" fmla="*/ 108 h 536"/>
                <a:gd name="T84" fmla="*/ 477 w 1730"/>
                <a:gd name="T85" fmla="*/ 107 h 536"/>
                <a:gd name="T86" fmla="*/ 879 w 1730"/>
                <a:gd name="T87" fmla="*/ 104 h 536"/>
                <a:gd name="T88" fmla="*/ 1279 w 1730"/>
                <a:gd name="T89" fmla="*/ 97 h 536"/>
                <a:gd name="T90" fmla="*/ 1627 w 1730"/>
                <a:gd name="T91" fmla="*/ 89 h 536"/>
                <a:gd name="T92" fmla="*/ 1635 w 1730"/>
                <a:gd name="T93" fmla="*/ 91 h 536"/>
                <a:gd name="T94" fmla="*/ 1656 w 1730"/>
                <a:gd name="T95" fmla="*/ 182 h 536"/>
                <a:gd name="T96" fmla="*/ 1709 w 1730"/>
                <a:gd name="T97" fmla="*/ 448 h 536"/>
                <a:gd name="T98" fmla="*/ 1710 w 1730"/>
                <a:gd name="T99" fmla="*/ 451 h 536"/>
                <a:gd name="T100" fmla="*/ 1707 w 1730"/>
                <a:gd name="T101" fmla="*/ 465 h 536"/>
                <a:gd name="T102" fmla="*/ 1689 w 1730"/>
                <a:gd name="T103" fmla="*/ 479 h 536"/>
                <a:gd name="T104" fmla="*/ 1673 w 1730"/>
                <a:gd name="T105" fmla="*/ 483 h 536"/>
                <a:gd name="T106" fmla="*/ 91 w 1730"/>
                <a:gd name="T107" fmla="*/ 440 h 536"/>
                <a:gd name="T108" fmla="*/ 90 w 1730"/>
                <a:gd name="T109" fmla="*/ 439 h 536"/>
                <a:gd name="T110" fmla="*/ 98 w 1730"/>
                <a:gd name="T111" fmla="*/ 4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0" h="536">
                  <a:moveTo>
                    <a:pt x="1673" y="483"/>
                  </a:moveTo>
                  <a:lnTo>
                    <a:pt x="1673" y="483"/>
                  </a:lnTo>
                  <a:lnTo>
                    <a:pt x="1603" y="488"/>
                  </a:lnTo>
                  <a:lnTo>
                    <a:pt x="1603" y="488"/>
                  </a:lnTo>
                  <a:lnTo>
                    <a:pt x="1674" y="493"/>
                  </a:lnTo>
                  <a:lnTo>
                    <a:pt x="1674" y="493"/>
                  </a:lnTo>
                  <a:lnTo>
                    <a:pt x="1683" y="492"/>
                  </a:lnTo>
                  <a:lnTo>
                    <a:pt x="1693" y="491"/>
                  </a:lnTo>
                  <a:lnTo>
                    <a:pt x="1702" y="487"/>
                  </a:lnTo>
                  <a:lnTo>
                    <a:pt x="1711" y="483"/>
                  </a:lnTo>
                  <a:lnTo>
                    <a:pt x="1711" y="483"/>
                  </a:lnTo>
                  <a:lnTo>
                    <a:pt x="1715" y="480"/>
                  </a:lnTo>
                  <a:lnTo>
                    <a:pt x="1719" y="476"/>
                  </a:lnTo>
                  <a:lnTo>
                    <a:pt x="1722" y="472"/>
                  </a:lnTo>
                  <a:lnTo>
                    <a:pt x="1726" y="467"/>
                  </a:lnTo>
                  <a:lnTo>
                    <a:pt x="1728" y="462"/>
                  </a:lnTo>
                  <a:lnTo>
                    <a:pt x="1730" y="456"/>
                  </a:lnTo>
                  <a:lnTo>
                    <a:pt x="1730" y="450"/>
                  </a:lnTo>
                  <a:lnTo>
                    <a:pt x="1729" y="444"/>
                  </a:lnTo>
                  <a:lnTo>
                    <a:pt x="1729" y="444"/>
                  </a:lnTo>
                  <a:lnTo>
                    <a:pt x="1716" y="261"/>
                  </a:lnTo>
                  <a:lnTo>
                    <a:pt x="1710" y="169"/>
                  </a:lnTo>
                  <a:lnTo>
                    <a:pt x="1702" y="77"/>
                  </a:lnTo>
                  <a:lnTo>
                    <a:pt x="1702" y="77"/>
                  </a:lnTo>
                  <a:lnTo>
                    <a:pt x="1701" y="72"/>
                  </a:lnTo>
                  <a:lnTo>
                    <a:pt x="1701" y="72"/>
                  </a:lnTo>
                  <a:lnTo>
                    <a:pt x="1695" y="59"/>
                  </a:lnTo>
                  <a:lnTo>
                    <a:pt x="1689" y="49"/>
                  </a:lnTo>
                  <a:lnTo>
                    <a:pt x="1681" y="41"/>
                  </a:lnTo>
                  <a:lnTo>
                    <a:pt x="1672" y="35"/>
                  </a:lnTo>
                  <a:lnTo>
                    <a:pt x="1663" y="30"/>
                  </a:lnTo>
                  <a:lnTo>
                    <a:pt x="1654" y="26"/>
                  </a:lnTo>
                  <a:lnTo>
                    <a:pt x="1645" y="23"/>
                  </a:lnTo>
                  <a:lnTo>
                    <a:pt x="1636" y="21"/>
                  </a:lnTo>
                  <a:lnTo>
                    <a:pt x="1636" y="21"/>
                  </a:lnTo>
                  <a:lnTo>
                    <a:pt x="1619" y="19"/>
                  </a:lnTo>
                  <a:lnTo>
                    <a:pt x="1606" y="19"/>
                  </a:lnTo>
                  <a:lnTo>
                    <a:pt x="1581" y="18"/>
                  </a:lnTo>
                  <a:lnTo>
                    <a:pt x="1480" y="16"/>
                  </a:lnTo>
                  <a:lnTo>
                    <a:pt x="1279" y="11"/>
                  </a:lnTo>
                  <a:lnTo>
                    <a:pt x="1279" y="11"/>
                  </a:lnTo>
                  <a:lnTo>
                    <a:pt x="1179" y="9"/>
                  </a:lnTo>
                  <a:lnTo>
                    <a:pt x="1078" y="7"/>
                  </a:lnTo>
                  <a:lnTo>
                    <a:pt x="879" y="5"/>
                  </a:lnTo>
                  <a:lnTo>
                    <a:pt x="879" y="5"/>
                  </a:lnTo>
                  <a:lnTo>
                    <a:pt x="678" y="3"/>
                  </a:lnTo>
                  <a:lnTo>
                    <a:pt x="477" y="2"/>
                  </a:lnTo>
                  <a:lnTo>
                    <a:pt x="276" y="1"/>
                  </a:lnTo>
                  <a:lnTo>
                    <a:pt x="175" y="0"/>
                  </a:lnTo>
                  <a:lnTo>
                    <a:pt x="175" y="0"/>
                  </a:lnTo>
                  <a:lnTo>
                    <a:pt x="165" y="1"/>
                  </a:lnTo>
                  <a:lnTo>
                    <a:pt x="150" y="1"/>
                  </a:lnTo>
                  <a:lnTo>
                    <a:pt x="132" y="1"/>
                  </a:lnTo>
                  <a:lnTo>
                    <a:pt x="122" y="2"/>
                  </a:lnTo>
                  <a:lnTo>
                    <a:pt x="112" y="4"/>
                  </a:lnTo>
                  <a:lnTo>
                    <a:pt x="102" y="7"/>
                  </a:lnTo>
                  <a:lnTo>
                    <a:pt x="92" y="11"/>
                  </a:lnTo>
                  <a:lnTo>
                    <a:pt x="81" y="16"/>
                  </a:lnTo>
                  <a:lnTo>
                    <a:pt x="71" y="23"/>
                  </a:lnTo>
                  <a:lnTo>
                    <a:pt x="62" y="32"/>
                  </a:lnTo>
                  <a:lnTo>
                    <a:pt x="52" y="42"/>
                  </a:lnTo>
                  <a:lnTo>
                    <a:pt x="44" y="55"/>
                  </a:lnTo>
                  <a:lnTo>
                    <a:pt x="36" y="70"/>
                  </a:lnTo>
                  <a:lnTo>
                    <a:pt x="36" y="70"/>
                  </a:lnTo>
                  <a:lnTo>
                    <a:pt x="35" y="73"/>
                  </a:lnTo>
                  <a:lnTo>
                    <a:pt x="34" y="77"/>
                  </a:lnTo>
                  <a:lnTo>
                    <a:pt x="34" y="81"/>
                  </a:lnTo>
                  <a:lnTo>
                    <a:pt x="34" y="81"/>
                  </a:lnTo>
                  <a:lnTo>
                    <a:pt x="18" y="262"/>
                  </a:lnTo>
                  <a:lnTo>
                    <a:pt x="10" y="352"/>
                  </a:lnTo>
                  <a:lnTo>
                    <a:pt x="2" y="444"/>
                  </a:lnTo>
                  <a:lnTo>
                    <a:pt x="2" y="444"/>
                  </a:lnTo>
                  <a:lnTo>
                    <a:pt x="0" y="452"/>
                  </a:lnTo>
                  <a:lnTo>
                    <a:pt x="0" y="460"/>
                  </a:lnTo>
                  <a:lnTo>
                    <a:pt x="1" y="468"/>
                  </a:lnTo>
                  <a:lnTo>
                    <a:pt x="3" y="476"/>
                  </a:lnTo>
                  <a:lnTo>
                    <a:pt x="5" y="484"/>
                  </a:lnTo>
                  <a:lnTo>
                    <a:pt x="9" y="491"/>
                  </a:lnTo>
                  <a:lnTo>
                    <a:pt x="13" y="497"/>
                  </a:lnTo>
                  <a:lnTo>
                    <a:pt x="17" y="503"/>
                  </a:lnTo>
                  <a:lnTo>
                    <a:pt x="17" y="503"/>
                  </a:lnTo>
                  <a:lnTo>
                    <a:pt x="27" y="513"/>
                  </a:lnTo>
                  <a:lnTo>
                    <a:pt x="37" y="521"/>
                  </a:lnTo>
                  <a:lnTo>
                    <a:pt x="47" y="526"/>
                  </a:lnTo>
                  <a:lnTo>
                    <a:pt x="57" y="531"/>
                  </a:lnTo>
                  <a:lnTo>
                    <a:pt x="57" y="531"/>
                  </a:lnTo>
                  <a:lnTo>
                    <a:pt x="67" y="533"/>
                  </a:lnTo>
                  <a:lnTo>
                    <a:pt x="78" y="535"/>
                  </a:lnTo>
                  <a:lnTo>
                    <a:pt x="88" y="536"/>
                  </a:lnTo>
                  <a:lnTo>
                    <a:pt x="95" y="536"/>
                  </a:lnTo>
                  <a:lnTo>
                    <a:pt x="117" y="536"/>
                  </a:lnTo>
                  <a:lnTo>
                    <a:pt x="206" y="535"/>
                  </a:lnTo>
                  <a:lnTo>
                    <a:pt x="383" y="531"/>
                  </a:lnTo>
                  <a:lnTo>
                    <a:pt x="383" y="531"/>
                  </a:lnTo>
                  <a:lnTo>
                    <a:pt x="561" y="527"/>
                  </a:lnTo>
                  <a:lnTo>
                    <a:pt x="649" y="524"/>
                  </a:lnTo>
                  <a:lnTo>
                    <a:pt x="738" y="521"/>
                  </a:lnTo>
                  <a:lnTo>
                    <a:pt x="738" y="521"/>
                  </a:lnTo>
                  <a:lnTo>
                    <a:pt x="916" y="515"/>
                  </a:lnTo>
                  <a:lnTo>
                    <a:pt x="1093" y="507"/>
                  </a:lnTo>
                  <a:lnTo>
                    <a:pt x="1093" y="507"/>
                  </a:lnTo>
                  <a:lnTo>
                    <a:pt x="1270" y="499"/>
                  </a:lnTo>
                  <a:lnTo>
                    <a:pt x="1359" y="494"/>
                  </a:lnTo>
                  <a:lnTo>
                    <a:pt x="1448" y="488"/>
                  </a:lnTo>
                  <a:lnTo>
                    <a:pt x="1448" y="488"/>
                  </a:lnTo>
                  <a:lnTo>
                    <a:pt x="1359" y="482"/>
                  </a:lnTo>
                  <a:lnTo>
                    <a:pt x="1270" y="478"/>
                  </a:lnTo>
                  <a:lnTo>
                    <a:pt x="1093" y="469"/>
                  </a:lnTo>
                  <a:lnTo>
                    <a:pt x="1093" y="469"/>
                  </a:lnTo>
                  <a:lnTo>
                    <a:pt x="916" y="461"/>
                  </a:lnTo>
                  <a:lnTo>
                    <a:pt x="738" y="455"/>
                  </a:lnTo>
                  <a:lnTo>
                    <a:pt x="738" y="455"/>
                  </a:lnTo>
                  <a:lnTo>
                    <a:pt x="649" y="452"/>
                  </a:lnTo>
                  <a:lnTo>
                    <a:pt x="561" y="449"/>
                  </a:lnTo>
                  <a:lnTo>
                    <a:pt x="383" y="445"/>
                  </a:lnTo>
                  <a:lnTo>
                    <a:pt x="206" y="441"/>
                  </a:lnTo>
                  <a:lnTo>
                    <a:pt x="117" y="440"/>
                  </a:lnTo>
                  <a:lnTo>
                    <a:pt x="102" y="440"/>
                  </a:lnTo>
                  <a:lnTo>
                    <a:pt x="102" y="440"/>
                  </a:lnTo>
                  <a:lnTo>
                    <a:pt x="112" y="358"/>
                  </a:lnTo>
                  <a:lnTo>
                    <a:pt x="121" y="274"/>
                  </a:lnTo>
                  <a:lnTo>
                    <a:pt x="138" y="109"/>
                  </a:lnTo>
                  <a:lnTo>
                    <a:pt x="138" y="109"/>
                  </a:lnTo>
                  <a:lnTo>
                    <a:pt x="142" y="108"/>
                  </a:lnTo>
                  <a:lnTo>
                    <a:pt x="150" y="108"/>
                  </a:lnTo>
                  <a:lnTo>
                    <a:pt x="175" y="108"/>
                  </a:lnTo>
                  <a:lnTo>
                    <a:pt x="276" y="108"/>
                  </a:lnTo>
                  <a:lnTo>
                    <a:pt x="477" y="107"/>
                  </a:lnTo>
                  <a:lnTo>
                    <a:pt x="477" y="107"/>
                  </a:lnTo>
                  <a:lnTo>
                    <a:pt x="678" y="106"/>
                  </a:lnTo>
                  <a:lnTo>
                    <a:pt x="879" y="104"/>
                  </a:lnTo>
                  <a:lnTo>
                    <a:pt x="879" y="104"/>
                  </a:lnTo>
                  <a:lnTo>
                    <a:pt x="1078" y="101"/>
                  </a:lnTo>
                  <a:lnTo>
                    <a:pt x="1179" y="100"/>
                  </a:lnTo>
                  <a:lnTo>
                    <a:pt x="1279" y="97"/>
                  </a:lnTo>
                  <a:lnTo>
                    <a:pt x="1480" y="93"/>
                  </a:lnTo>
                  <a:lnTo>
                    <a:pt x="1581" y="91"/>
                  </a:lnTo>
                  <a:lnTo>
                    <a:pt x="1627" y="89"/>
                  </a:lnTo>
                  <a:lnTo>
                    <a:pt x="1627" y="89"/>
                  </a:lnTo>
                  <a:lnTo>
                    <a:pt x="1631" y="90"/>
                  </a:lnTo>
                  <a:lnTo>
                    <a:pt x="1635" y="91"/>
                  </a:lnTo>
                  <a:lnTo>
                    <a:pt x="1640" y="92"/>
                  </a:lnTo>
                  <a:lnTo>
                    <a:pt x="1640" y="92"/>
                  </a:lnTo>
                  <a:lnTo>
                    <a:pt x="1656" y="182"/>
                  </a:lnTo>
                  <a:lnTo>
                    <a:pt x="1674" y="270"/>
                  </a:lnTo>
                  <a:lnTo>
                    <a:pt x="1709" y="447"/>
                  </a:lnTo>
                  <a:lnTo>
                    <a:pt x="1709" y="448"/>
                  </a:lnTo>
                  <a:lnTo>
                    <a:pt x="1709" y="449"/>
                  </a:lnTo>
                  <a:lnTo>
                    <a:pt x="1709" y="449"/>
                  </a:lnTo>
                  <a:lnTo>
                    <a:pt x="1710" y="451"/>
                  </a:lnTo>
                  <a:lnTo>
                    <a:pt x="1711" y="454"/>
                  </a:lnTo>
                  <a:lnTo>
                    <a:pt x="1710" y="460"/>
                  </a:lnTo>
                  <a:lnTo>
                    <a:pt x="1707" y="465"/>
                  </a:lnTo>
                  <a:lnTo>
                    <a:pt x="1702" y="471"/>
                  </a:lnTo>
                  <a:lnTo>
                    <a:pt x="1696" y="475"/>
                  </a:lnTo>
                  <a:lnTo>
                    <a:pt x="1689" y="479"/>
                  </a:lnTo>
                  <a:lnTo>
                    <a:pt x="1681" y="482"/>
                  </a:lnTo>
                  <a:lnTo>
                    <a:pt x="1673" y="483"/>
                  </a:lnTo>
                  <a:lnTo>
                    <a:pt x="1673" y="483"/>
                  </a:lnTo>
                  <a:close/>
                  <a:moveTo>
                    <a:pt x="90" y="439"/>
                  </a:moveTo>
                  <a:lnTo>
                    <a:pt x="90" y="439"/>
                  </a:lnTo>
                  <a:lnTo>
                    <a:pt x="91" y="440"/>
                  </a:lnTo>
                  <a:lnTo>
                    <a:pt x="91" y="440"/>
                  </a:lnTo>
                  <a:lnTo>
                    <a:pt x="90" y="439"/>
                  </a:lnTo>
                  <a:lnTo>
                    <a:pt x="90" y="439"/>
                  </a:lnTo>
                  <a:close/>
                  <a:moveTo>
                    <a:pt x="99" y="461"/>
                  </a:moveTo>
                  <a:lnTo>
                    <a:pt x="99" y="461"/>
                  </a:lnTo>
                  <a:lnTo>
                    <a:pt x="98" y="467"/>
                  </a:lnTo>
                  <a:lnTo>
                    <a:pt x="99" y="4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4" name="Freeform 87"/>
            <p:cNvSpPr>
              <a:spLocks noEditPoints="1"/>
            </p:cNvSpPr>
            <p:nvPr/>
          </p:nvSpPr>
          <p:spPr bwMode="auto">
            <a:xfrm>
              <a:off x="3357563" y="2917825"/>
              <a:ext cx="566738" cy="77788"/>
            </a:xfrm>
            <a:custGeom>
              <a:avLst/>
              <a:gdLst>
                <a:gd name="T0" fmla="*/ 183 w 4286"/>
                <a:gd name="T1" fmla="*/ 385 h 587"/>
                <a:gd name="T2" fmla="*/ 481 w 4286"/>
                <a:gd name="T3" fmla="*/ 413 h 587"/>
                <a:gd name="T4" fmla="*/ 601 w 4286"/>
                <a:gd name="T5" fmla="*/ 508 h 587"/>
                <a:gd name="T6" fmla="*/ 612 w 4286"/>
                <a:gd name="T7" fmla="*/ 579 h 587"/>
                <a:gd name="T8" fmla="*/ 668 w 4286"/>
                <a:gd name="T9" fmla="*/ 461 h 587"/>
                <a:gd name="T10" fmla="*/ 1356 w 4286"/>
                <a:gd name="T11" fmla="*/ 433 h 587"/>
                <a:gd name="T12" fmla="*/ 1623 w 4286"/>
                <a:gd name="T13" fmla="*/ 493 h 587"/>
                <a:gd name="T14" fmla="*/ 1643 w 4286"/>
                <a:gd name="T15" fmla="*/ 587 h 587"/>
                <a:gd name="T16" fmla="*/ 1675 w 4286"/>
                <a:gd name="T17" fmla="*/ 497 h 587"/>
                <a:gd name="T18" fmla="*/ 2143 w 4286"/>
                <a:gd name="T19" fmla="*/ 438 h 587"/>
                <a:gd name="T20" fmla="*/ 2675 w 4286"/>
                <a:gd name="T21" fmla="*/ 464 h 587"/>
                <a:gd name="T22" fmla="*/ 2712 w 4286"/>
                <a:gd name="T23" fmla="*/ 574 h 587"/>
                <a:gd name="T24" fmla="*/ 2731 w 4286"/>
                <a:gd name="T25" fmla="*/ 507 h 587"/>
                <a:gd name="T26" fmla="*/ 2929 w 4286"/>
                <a:gd name="T27" fmla="*/ 433 h 587"/>
                <a:gd name="T28" fmla="*/ 3616 w 4286"/>
                <a:gd name="T29" fmla="*/ 419 h 587"/>
                <a:gd name="T30" fmla="*/ 3669 w 4286"/>
                <a:gd name="T31" fmla="*/ 515 h 587"/>
                <a:gd name="T32" fmla="*/ 3706 w 4286"/>
                <a:gd name="T33" fmla="*/ 575 h 587"/>
                <a:gd name="T34" fmla="*/ 3711 w 4286"/>
                <a:gd name="T35" fmla="*/ 453 h 587"/>
                <a:gd name="T36" fmla="*/ 4102 w 4286"/>
                <a:gd name="T37" fmla="*/ 402 h 587"/>
                <a:gd name="T38" fmla="*/ 3820 w 4286"/>
                <a:gd name="T39" fmla="*/ 374 h 587"/>
                <a:gd name="T40" fmla="*/ 3679 w 4286"/>
                <a:gd name="T41" fmla="*/ 230 h 587"/>
                <a:gd name="T42" fmla="*/ 4167 w 4286"/>
                <a:gd name="T43" fmla="*/ 159 h 587"/>
                <a:gd name="T44" fmla="*/ 3866 w 4286"/>
                <a:gd name="T45" fmla="*/ 141 h 587"/>
                <a:gd name="T46" fmla="*/ 3630 w 4286"/>
                <a:gd name="T47" fmla="*/ 86 h 587"/>
                <a:gd name="T48" fmla="*/ 3587 w 4286"/>
                <a:gd name="T49" fmla="*/ 0 h 587"/>
                <a:gd name="T50" fmla="*/ 3580 w 4286"/>
                <a:gd name="T51" fmla="*/ 96 h 587"/>
                <a:gd name="T52" fmla="*/ 3252 w 4286"/>
                <a:gd name="T53" fmla="*/ 123 h 587"/>
                <a:gd name="T54" fmla="*/ 2705 w 4286"/>
                <a:gd name="T55" fmla="*/ 90 h 587"/>
                <a:gd name="T56" fmla="*/ 2673 w 4286"/>
                <a:gd name="T57" fmla="*/ 2 h 587"/>
                <a:gd name="T58" fmla="*/ 2654 w 4286"/>
                <a:gd name="T59" fmla="*/ 94 h 587"/>
                <a:gd name="T60" fmla="*/ 2139 w 4286"/>
                <a:gd name="T61" fmla="*/ 112 h 587"/>
                <a:gd name="T62" fmla="*/ 1701 w 4286"/>
                <a:gd name="T63" fmla="*/ 96 h 587"/>
                <a:gd name="T64" fmla="*/ 1682 w 4286"/>
                <a:gd name="T65" fmla="*/ 3 h 587"/>
                <a:gd name="T66" fmla="*/ 1650 w 4286"/>
                <a:gd name="T67" fmla="*/ 92 h 587"/>
                <a:gd name="T68" fmla="*/ 1204 w 4286"/>
                <a:gd name="T69" fmla="*/ 120 h 587"/>
                <a:gd name="T70" fmla="*/ 733 w 4286"/>
                <a:gd name="T71" fmla="*/ 97 h 587"/>
                <a:gd name="T72" fmla="*/ 726 w 4286"/>
                <a:gd name="T73" fmla="*/ 2 h 587"/>
                <a:gd name="T74" fmla="*/ 683 w 4286"/>
                <a:gd name="T75" fmla="*/ 87 h 587"/>
                <a:gd name="T76" fmla="*/ 242 w 4286"/>
                <a:gd name="T77" fmla="*/ 148 h 587"/>
                <a:gd name="T78" fmla="*/ 242 w 4286"/>
                <a:gd name="T79" fmla="*/ 165 h 587"/>
                <a:gd name="T80" fmla="*/ 635 w 4286"/>
                <a:gd name="T81" fmla="*/ 232 h 587"/>
                <a:gd name="T82" fmla="*/ 609 w 4286"/>
                <a:gd name="T83" fmla="*/ 368 h 587"/>
                <a:gd name="T84" fmla="*/ 3565 w 4286"/>
                <a:gd name="T85" fmla="*/ 183 h 587"/>
                <a:gd name="T86" fmla="*/ 3596 w 4286"/>
                <a:gd name="T87" fmla="*/ 270 h 587"/>
                <a:gd name="T88" fmla="*/ 3616 w 4286"/>
                <a:gd name="T89" fmla="*/ 366 h 587"/>
                <a:gd name="T90" fmla="*/ 2929 w 4286"/>
                <a:gd name="T91" fmla="*/ 353 h 587"/>
                <a:gd name="T92" fmla="*/ 2734 w 4286"/>
                <a:gd name="T93" fmla="*/ 243 h 587"/>
                <a:gd name="T94" fmla="*/ 1752 w 4286"/>
                <a:gd name="T95" fmla="*/ 201 h 587"/>
                <a:gd name="T96" fmla="*/ 2646 w 4286"/>
                <a:gd name="T97" fmla="*/ 200 h 587"/>
                <a:gd name="T98" fmla="*/ 2654 w 4286"/>
                <a:gd name="T99" fmla="*/ 350 h 587"/>
                <a:gd name="T100" fmla="*/ 1743 w 4286"/>
                <a:gd name="T101" fmla="*/ 349 h 587"/>
                <a:gd name="T102" fmla="*/ 1710 w 4286"/>
                <a:gd name="T103" fmla="*/ 201 h 587"/>
                <a:gd name="T104" fmla="*/ 1627 w 4286"/>
                <a:gd name="T105" fmla="*/ 200 h 587"/>
                <a:gd name="T106" fmla="*/ 1615 w 4286"/>
                <a:gd name="T107" fmla="*/ 350 h 587"/>
                <a:gd name="T108" fmla="*/ 848 w 4286"/>
                <a:gd name="T109" fmla="*/ 362 h 587"/>
                <a:gd name="T110" fmla="*/ 718 w 4286"/>
                <a:gd name="T111" fmla="*/ 272 h 587"/>
                <a:gd name="T112" fmla="*/ 1036 w 4286"/>
                <a:gd name="T113" fmla="*/ 19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86" h="587">
                  <a:moveTo>
                    <a:pt x="609" y="368"/>
                  </a:moveTo>
                  <a:lnTo>
                    <a:pt x="609" y="368"/>
                  </a:lnTo>
                  <a:lnTo>
                    <a:pt x="484" y="373"/>
                  </a:lnTo>
                  <a:lnTo>
                    <a:pt x="370" y="377"/>
                  </a:lnTo>
                  <a:lnTo>
                    <a:pt x="183" y="385"/>
                  </a:lnTo>
                  <a:lnTo>
                    <a:pt x="183" y="385"/>
                  </a:lnTo>
                  <a:lnTo>
                    <a:pt x="0" y="393"/>
                  </a:lnTo>
                  <a:lnTo>
                    <a:pt x="0" y="393"/>
                  </a:lnTo>
                  <a:lnTo>
                    <a:pt x="183" y="402"/>
                  </a:lnTo>
                  <a:lnTo>
                    <a:pt x="183" y="402"/>
                  </a:lnTo>
                  <a:lnTo>
                    <a:pt x="368" y="409"/>
                  </a:lnTo>
                  <a:lnTo>
                    <a:pt x="481" y="413"/>
                  </a:lnTo>
                  <a:lnTo>
                    <a:pt x="604" y="417"/>
                  </a:lnTo>
                  <a:lnTo>
                    <a:pt x="604" y="417"/>
                  </a:lnTo>
                  <a:lnTo>
                    <a:pt x="602" y="454"/>
                  </a:lnTo>
                  <a:lnTo>
                    <a:pt x="601" y="488"/>
                  </a:lnTo>
                  <a:lnTo>
                    <a:pt x="601" y="488"/>
                  </a:lnTo>
                  <a:lnTo>
                    <a:pt x="601" y="508"/>
                  </a:lnTo>
                  <a:lnTo>
                    <a:pt x="602" y="527"/>
                  </a:lnTo>
                  <a:lnTo>
                    <a:pt x="604" y="557"/>
                  </a:lnTo>
                  <a:lnTo>
                    <a:pt x="607" y="578"/>
                  </a:lnTo>
                  <a:lnTo>
                    <a:pt x="608" y="585"/>
                  </a:lnTo>
                  <a:lnTo>
                    <a:pt x="608" y="585"/>
                  </a:lnTo>
                  <a:lnTo>
                    <a:pt x="612" y="579"/>
                  </a:lnTo>
                  <a:lnTo>
                    <a:pt x="622" y="561"/>
                  </a:lnTo>
                  <a:lnTo>
                    <a:pt x="637" y="534"/>
                  </a:lnTo>
                  <a:lnTo>
                    <a:pt x="645" y="517"/>
                  </a:lnTo>
                  <a:lnTo>
                    <a:pt x="653" y="498"/>
                  </a:lnTo>
                  <a:lnTo>
                    <a:pt x="653" y="498"/>
                  </a:lnTo>
                  <a:lnTo>
                    <a:pt x="668" y="461"/>
                  </a:lnTo>
                  <a:lnTo>
                    <a:pt x="682" y="419"/>
                  </a:lnTo>
                  <a:lnTo>
                    <a:pt x="682" y="419"/>
                  </a:lnTo>
                  <a:lnTo>
                    <a:pt x="835" y="423"/>
                  </a:lnTo>
                  <a:lnTo>
                    <a:pt x="1000" y="427"/>
                  </a:lnTo>
                  <a:lnTo>
                    <a:pt x="1174" y="430"/>
                  </a:lnTo>
                  <a:lnTo>
                    <a:pt x="1356" y="433"/>
                  </a:lnTo>
                  <a:lnTo>
                    <a:pt x="1356" y="433"/>
                  </a:lnTo>
                  <a:lnTo>
                    <a:pt x="1617" y="435"/>
                  </a:lnTo>
                  <a:lnTo>
                    <a:pt x="1617" y="435"/>
                  </a:lnTo>
                  <a:lnTo>
                    <a:pt x="1619" y="466"/>
                  </a:lnTo>
                  <a:lnTo>
                    <a:pt x="1623" y="493"/>
                  </a:lnTo>
                  <a:lnTo>
                    <a:pt x="1623" y="493"/>
                  </a:lnTo>
                  <a:lnTo>
                    <a:pt x="1626" y="513"/>
                  </a:lnTo>
                  <a:lnTo>
                    <a:pt x="1629" y="531"/>
                  </a:lnTo>
                  <a:lnTo>
                    <a:pt x="1635" y="560"/>
                  </a:lnTo>
                  <a:lnTo>
                    <a:pt x="1641" y="580"/>
                  </a:lnTo>
                  <a:lnTo>
                    <a:pt x="1643" y="587"/>
                  </a:lnTo>
                  <a:lnTo>
                    <a:pt x="1643" y="587"/>
                  </a:lnTo>
                  <a:lnTo>
                    <a:pt x="1646" y="580"/>
                  </a:lnTo>
                  <a:lnTo>
                    <a:pt x="1653" y="561"/>
                  </a:lnTo>
                  <a:lnTo>
                    <a:pt x="1664" y="533"/>
                  </a:lnTo>
                  <a:lnTo>
                    <a:pt x="1669" y="516"/>
                  </a:lnTo>
                  <a:lnTo>
                    <a:pt x="1675" y="497"/>
                  </a:lnTo>
                  <a:lnTo>
                    <a:pt x="1675" y="497"/>
                  </a:lnTo>
                  <a:lnTo>
                    <a:pt x="1682" y="468"/>
                  </a:lnTo>
                  <a:lnTo>
                    <a:pt x="1689" y="436"/>
                  </a:lnTo>
                  <a:lnTo>
                    <a:pt x="1689" y="436"/>
                  </a:lnTo>
                  <a:lnTo>
                    <a:pt x="1743" y="437"/>
                  </a:lnTo>
                  <a:lnTo>
                    <a:pt x="1743" y="437"/>
                  </a:lnTo>
                  <a:lnTo>
                    <a:pt x="2143" y="438"/>
                  </a:lnTo>
                  <a:lnTo>
                    <a:pt x="2143" y="438"/>
                  </a:lnTo>
                  <a:lnTo>
                    <a:pt x="2542" y="437"/>
                  </a:lnTo>
                  <a:lnTo>
                    <a:pt x="2542" y="437"/>
                  </a:lnTo>
                  <a:lnTo>
                    <a:pt x="2668" y="436"/>
                  </a:lnTo>
                  <a:lnTo>
                    <a:pt x="2668" y="436"/>
                  </a:lnTo>
                  <a:lnTo>
                    <a:pt x="2675" y="464"/>
                  </a:lnTo>
                  <a:lnTo>
                    <a:pt x="2682" y="491"/>
                  </a:lnTo>
                  <a:lnTo>
                    <a:pt x="2682" y="491"/>
                  </a:lnTo>
                  <a:lnTo>
                    <a:pt x="2688" y="510"/>
                  </a:lnTo>
                  <a:lnTo>
                    <a:pt x="2694" y="527"/>
                  </a:lnTo>
                  <a:lnTo>
                    <a:pt x="2704" y="555"/>
                  </a:lnTo>
                  <a:lnTo>
                    <a:pt x="2712" y="574"/>
                  </a:lnTo>
                  <a:lnTo>
                    <a:pt x="2715" y="580"/>
                  </a:lnTo>
                  <a:lnTo>
                    <a:pt x="2715" y="580"/>
                  </a:lnTo>
                  <a:lnTo>
                    <a:pt x="2717" y="573"/>
                  </a:lnTo>
                  <a:lnTo>
                    <a:pt x="2722" y="554"/>
                  </a:lnTo>
                  <a:lnTo>
                    <a:pt x="2728" y="525"/>
                  </a:lnTo>
                  <a:lnTo>
                    <a:pt x="2731" y="507"/>
                  </a:lnTo>
                  <a:lnTo>
                    <a:pt x="2734" y="487"/>
                  </a:lnTo>
                  <a:lnTo>
                    <a:pt x="2734" y="487"/>
                  </a:lnTo>
                  <a:lnTo>
                    <a:pt x="2737" y="462"/>
                  </a:lnTo>
                  <a:lnTo>
                    <a:pt x="2739" y="435"/>
                  </a:lnTo>
                  <a:lnTo>
                    <a:pt x="2739" y="435"/>
                  </a:lnTo>
                  <a:lnTo>
                    <a:pt x="2929" y="433"/>
                  </a:lnTo>
                  <a:lnTo>
                    <a:pt x="2929" y="433"/>
                  </a:lnTo>
                  <a:lnTo>
                    <a:pt x="3114" y="430"/>
                  </a:lnTo>
                  <a:lnTo>
                    <a:pt x="3292" y="427"/>
                  </a:lnTo>
                  <a:lnTo>
                    <a:pt x="3460" y="423"/>
                  </a:lnTo>
                  <a:lnTo>
                    <a:pt x="3616" y="419"/>
                  </a:lnTo>
                  <a:lnTo>
                    <a:pt x="3616" y="419"/>
                  </a:lnTo>
                  <a:lnTo>
                    <a:pt x="3631" y="419"/>
                  </a:lnTo>
                  <a:lnTo>
                    <a:pt x="3631" y="419"/>
                  </a:lnTo>
                  <a:lnTo>
                    <a:pt x="3646" y="459"/>
                  </a:lnTo>
                  <a:lnTo>
                    <a:pt x="3661" y="496"/>
                  </a:lnTo>
                  <a:lnTo>
                    <a:pt x="3661" y="496"/>
                  </a:lnTo>
                  <a:lnTo>
                    <a:pt x="3669" y="515"/>
                  </a:lnTo>
                  <a:lnTo>
                    <a:pt x="3677" y="531"/>
                  </a:lnTo>
                  <a:lnTo>
                    <a:pt x="3691" y="558"/>
                  </a:lnTo>
                  <a:lnTo>
                    <a:pt x="3701" y="576"/>
                  </a:lnTo>
                  <a:lnTo>
                    <a:pt x="3705" y="582"/>
                  </a:lnTo>
                  <a:lnTo>
                    <a:pt x="3705" y="582"/>
                  </a:lnTo>
                  <a:lnTo>
                    <a:pt x="3706" y="575"/>
                  </a:lnTo>
                  <a:lnTo>
                    <a:pt x="3708" y="555"/>
                  </a:lnTo>
                  <a:lnTo>
                    <a:pt x="3711" y="524"/>
                  </a:lnTo>
                  <a:lnTo>
                    <a:pt x="3712" y="506"/>
                  </a:lnTo>
                  <a:lnTo>
                    <a:pt x="3712" y="486"/>
                  </a:lnTo>
                  <a:lnTo>
                    <a:pt x="3712" y="486"/>
                  </a:lnTo>
                  <a:lnTo>
                    <a:pt x="3711" y="453"/>
                  </a:lnTo>
                  <a:lnTo>
                    <a:pt x="3709" y="417"/>
                  </a:lnTo>
                  <a:lnTo>
                    <a:pt x="3709" y="417"/>
                  </a:lnTo>
                  <a:lnTo>
                    <a:pt x="3824" y="413"/>
                  </a:lnTo>
                  <a:lnTo>
                    <a:pt x="3928" y="409"/>
                  </a:lnTo>
                  <a:lnTo>
                    <a:pt x="4102" y="402"/>
                  </a:lnTo>
                  <a:lnTo>
                    <a:pt x="4102" y="402"/>
                  </a:lnTo>
                  <a:lnTo>
                    <a:pt x="4286" y="393"/>
                  </a:lnTo>
                  <a:lnTo>
                    <a:pt x="4286" y="393"/>
                  </a:lnTo>
                  <a:lnTo>
                    <a:pt x="4102" y="385"/>
                  </a:lnTo>
                  <a:lnTo>
                    <a:pt x="4102" y="385"/>
                  </a:lnTo>
                  <a:lnTo>
                    <a:pt x="3927" y="378"/>
                  </a:lnTo>
                  <a:lnTo>
                    <a:pt x="3820" y="374"/>
                  </a:lnTo>
                  <a:lnTo>
                    <a:pt x="3704" y="370"/>
                  </a:lnTo>
                  <a:lnTo>
                    <a:pt x="3704" y="370"/>
                  </a:lnTo>
                  <a:lnTo>
                    <a:pt x="3698" y="326"/>
                  </a:lnTo>
                  <a:lnTo>
                    <a:pt x="3690" y="282"/>
                  </a:lnTo>
                  <a:lnTo>
                    <a:pt x="3690" y="282"/>
                  </a:lnTo>
                  <a:lnTo>
                    <a:pt x="3679" y="230"/>
                  </a:lnTo>
                  <a:lnTo>
                    <a:pt x="3665" y="181"/>
                  </a:lnTo>
                  <a:lnTo>
                    <a:pt x="3665" y="181"/>
                  </a:lnTo>
                  <a:lnTo>
                    <a:pt x="3872" y="172"/>
                  </a:lnTo>
                  <a:lnTo>
                    <a:pt x="4035" y="165"/>
                  </a:lnTo>
                  <a:lnTo>
                    <a:pt x="4035" y="165"/>
                  </a:lnTo>
                  <a:lnTo>
                    <a:pt x="4167" y="159"/>
                  </a:lnTo>
                  <a:lnTo>
                    <a:pt x="4214" y="157"/>
                  </a:lnTo>
                  <a:lnTo>
                    <a:pt x="4214" y="157"/>
                  </a:lnTo>
                  <a:lnTo>
                    <a:pt x="4167" y="154"/>
                  </a:lnTo>
                  <a:lnTo>
                    <a:pt x="4035" y="148"/>
                  </a:lnTo>
                  <a:lnTo>
                    <a:pt x="4035" y="148"/>
                  </a:lnTo>
                  <a:lnTo>
                    <a:pt x="3866" y="141"/>
                  </a:lnTo>
                  <a:lnTo>
                    <a:pt x="3762" y="137"/>
                  </a:lnTo>
                  <a:lnTo>
                    <a:pt x="3650" y="133"/>
                  </a:lnTo>
                  <a:lnTo>
                    <a:pt x="3650" y="133"/>
                  </a:lnTo>
                  <a:lnTo>
                    <a:pt x="3641" y="108"/>
                  </a:lnTo>
                  <a:lnTo>
                    <a:pt x="3630" y="86"/>
                  </a:lnTo>
                  <a:lnTo>
                    <a:pt x="3630" y="86"/>
                  </a:lnTo>
                  <a:lnTo>
                    <a:pt x="3622" y="67"/>
                  </a:lnTo>
                  <a:lnTo>
                    <a:pt x="3614" y="50"/>
                  </a:lnTo>
                  <a:lnTo>
                    <a:pt x="3600" y="23"/>
                  </a:lnTo>
                  <a:lnTo>
                    <a:pt x="3590" y="6"/>
                  </a:lnTo>
                  <a:lnTo>
                    <a:pt x="3587" y="0"/>
                  </a:lnTo>
                  <a:lnTo>
                    <a:pt x="3587" y="0"/>
                  </a:lnTo>
                  <a:lnTo>
                    <a:pt x="3586" y="7"/>
                  </a:lnTo>
                  <a:lnTo>
                    <a:pt x="3583" y="27"/>
                  </a:lnTo>
                  <a:lnTo>
                    <a:pt x="3581" y="57"/>
                  </a:lnTo>
                  <a:lnTo>
                    <a:pt x="3580" y="75"/>
                  </a:lnTo>
                  <a:lnTo>
                    <a:pt x="3580" y="96"/>
                  </a:lnTo>
                  <a:lnTo>
                    <a:pt x="3580" y="96"/>
                  </a:lnTo>
                  <a:lnTo>
                    <a:pt x="3580" y="131"/>
                  </a:lnTo>
                  <a:lnTo>
                    <a:pt x="3580" y="131"/>
                  </a:lnTo>
                  <a:lnTo>
                    <a:pt x="3565" y="131"/>
                  </a:lnTo>
                  <a:lnTo>
                    <a:pt x="3565" y="131"/>
                  </a:lnTo>
                  <a:lnTo>
                    <a:pt x="3413" y="127"/>
                  </a:lnTo>
                  <a:lnTo>
                    <a:pt x="3252" y="123"/>
                  </a:lnTo>
                  <a:lnTo>
                    <a:pt x="3080" y="120"/>
                  </a:lnTo>
                  <a:lnTo>
                    <a:pt x="2901" y="117"/>
                  </a:lnTo>
                  <a:lnTo>
                    <a:pt x="2901" y="117"/>
                  </a:lnTo>
                  <a:lnTo>
                    <a:pt x="2712" y="115"/>
                  </a:lnTo>
                  <a:lnTo>
                    <a:pt x="2712" y="115"/>
                  </a:lnTo>
                  <a:lnTo>
                    <a:pt x="2705" y="90"/>
                  </a:lnTo>
                  <a:lnTo>
                    <a:pt x="2705" y="90"/>
                  </a:lnTo>
                  <a:lnTo>
                    <a:pt x="2700" y="71"/>
                  </a:lnTo>
                  <a:lnTo>
                    <a:pt x="2694" y="54"/>
                  </a:lnTo>
                  <a:lnTo>
                    <a:pt x="2684" y="26"/>
                  </a:lnTo>
                  <a:lnTo>
                    <a:pt x="2676" y="8"/>
                  </a:lnTo>
                  <a:lnTo>
                    <a:pt x="2673" y="2"/>
                  </a:lnTo>
                  <a:lnTo>
                    <a:pt x="2673" y="2"/>
                  </a:lnTo>
                  <a:lnTo>
                    <a:pt x="2671" y="9"/>
                  </a:lnTo>
                  <a:lnTo>
                    <a:pt x="2666" y="27"/>
                  </a:lnTo>
                  <a:lnTo>
                    <a:pt x="2660" y="56"/>
                  </a:lnTo>
                  <a:lnTo>
                    <a:pt x="2657" y="74"/>
                  </a:lnTo>
                  <a:lnTo>
                    <a:pt x="2654" y="94"/>
                  </a:lnTo>
                  <a:lnTo>
                    <a:pt x="2654" y="94"/>
                  </a:lnTo>
                  <a:lnTo>
                    <a:pt x="2651" y="114"/>
                  </a:lnTo>
                  <a:lnTo>
                    <a:pt x="2651" y="114"/>
                  </a:lnTo>
                  <a:lnTo>
                    <a:pt x="2525" y="113"/>
                  </a:lnTo>
                  <a:lnTo>
                    <a:pt x="2525" y="113"/>
                  </a:lnTo>
                  <a:lnTo>
                    <a:pt x="2139" y="112"/>
                  </a:lnTo>
                  <a:lnTo>
                    <a:pt x="2139" y="112"/>
                  </a:lnTo>
                  <a:lnTo>
                    <a:pt x="1752" y="113"/>
                  </a:lnTo>
                  <a:lnTo>
                    <a:pt x="1752" y="113"/>
                  </a:lnTo>
                  <a:lnTo>
                    <a:pt x="1704" y="114"/>
                  </a:lnTo>
                  <a:lnTo>
                    <a:pt x="1704" y="114"/>
                  </a:lnTo>
                  <a:lnTo>
                    <a:pt x="1701" y="96"/>
                  </a:lnTo>
                  <a:lnTo>
                    <a:pt x="1701" y="96"/>
                  </a:lnTo>
                  <a:lnTo>
                    <a:pt x="1698" y="76"/>
                  </a:lnTo>
                  <a:lnTo>
                    <a:pt x="1695" y="58"/>
                  </a:lnTo>
                  <a:lnTo>
                    <a:pt x="1689" y="29"/>
                  </a:lnTo>
                  <a:lnTo>
                    <a:pt x="1684" y="10"/>
                  </a:lnTo>
                  <a:lnTo>
                    <a:pt x="1682" y="3"/>
                  </a:lnTo>
                  <a:lnTo>
                    <a:pt x="1682" y="3"/>
                  </a:lnTo>
                  <a:lnTo>
                    <a:pt x="1679" y="9"/>
                  </a:lnTo>
                  <a:lnTo>
                    <a:pt x="1671" y="27"/>
                  </a:lnTo>
                  <a:lnTo>
                    <a:pt x="1661" y="56"/>
                  </a:lnTo>
                  <a:lnTo>
                    <a:pt x="1655" y="73"/>
                  </a:lnTo>
                  <a:lnTo>
                    <a:pt x="1650" y="92"/>
                  </a:lnTo>
                  <a:lnTo>
                    <a:pt x="1650" y="92"/>
                  </a:lnTo>
                  <a:lnTo>
                    <a:pt x="1644" y="114"/>
                  </a:lnTo>
                  <a:lnTo>
                    <a:pt x="1644" y="114"/>
                  </a:lnTo>
                  <a:lnTo>
                    <a:pt x="1377" y="117"/>
                  </a:lnTo>
                  <a:lnTo>
                    <a:pt x="1377" y="117"/>
                  </a:lnTo>
                  <a:lnTo>
                    <a:pt x="1204" y="120"/>
                  </a:lnTo>
                  <a:lnTo>
                    <a:pt x="1038" y="123"/>
                  </a:lnTo>
                  <a:lnTo>
                    <a:pt x="881" y="126"/>
                  </a:lnTo>
                  <a:lnTo>
                    <a:pt x="733" y="130"/>
                  </a:lnTo>
                  <a:lnTo>
                    <a:pt x="733" y="130"/>
                  </a:lnTo>
                  <a:lnTo>
                    <a:pt x="733" y="97"/>
                  </a:lnTo>
                  <a:lnTo>
                    <a:pt x="733" y="97"/>
                  </a:lnTo>
                  <a:lnTo>
                    <a:pt x="733" y="77"/>
                  </a:lnTo>
                  <a:lnTo>
                    <a:pt x="732" y="59"/>
                  </a:lnTo>
                  <a:lnTo>
                    <a:pt x="730" y="28"/>
                  </a:lnTo>
                  <a:lnTo>
                    <a:pt x="728" y="9"/>
                  </a:lnTo>
                  <a:lnTo>
                    <a:pt x="726" y="2"/>
                  </a:lnTo>
                  <a:lnTo>
                    <a:pt x="726" y="2"/>
                  </a:lnTo>
                  <a:lnTo>
                    <a:pt x="723" y="8"/>
                  </a:lnTo>
                  <a:lnTo>
                    <a:pt x="713" y="25"/>
                  </a:lnTo>
                  <a:lnTo>
                    <a:pt x="699" y="52"/>
                  </a:lnTo>
                  <a:lnTo>
                    <a:pt x="691" y="69"/>
                  </a:lnTo>
                  <a:lnTo>
                    <a:pt x="683" y="87"/>
                  </a:lnTo>
                  <a:lnTo>
                    <a:pt x="683" y="87"/>
                  </a:lnTo>
                  <a:lnTo>
                    <a:pt x="674" y="109"/>
                  </a:lnTo>
                  <a:lnTo>
                    <a:pt x="665" y="132"/>
                  </a:lnTo>
                  <a:lnTo>
                    <a:pt x="665" y="132"/>
                  </a:lnTo>
                  <a:lnTo>
                    <a:pt x="540" y="136"/>
                  </a:lnTo>
                  <a:lnTo>
                    <a:pt x="428" y="141"/>
                  </a:lnTo>
                  <a:lnTo>
                    <a:pt x="242" y="148"/>
                  </a:lnTo>
                  <a:lnTo>
                    <a:pt x="242" y="148"/>
                  </a:lnTo>
                  <a:lnTo>
                    <a:pt x="110" y="154"/>
                  </a:lnTo>
                  <a:lnTo>
                    <a:pt x="64" y="157"/>
                  </a:lnTo>
                  <a:lnTo>
                    <a:pt x="64" y="157"/>
                  </a:lnTo>
                  <a:lnTo>
                    <a:pt x="110" y="159"/>
                  </a:lnTo>
                  <a:lnTo>
                    <a:pt x="242" y="165"/>
                  </a:lnTo>
                  <a:lnTo>
                    <a:pt x="242" y="165"/>
                  </a:lnTo>
                  <a:lnTo>
                    <a:pt x="420" y="172"/>
                  </a:lnTo>
                  <a:lnTo>
                    <a:pt x="529" y="177"/>
                  </a:lnTo>
                  <a:lnTo>
                    <a:pt x="649" y="182"/>
                  </a:lnTo>
                  <a:lnTo>
                    <a:pt x="649" y="182"/>
                  </a:lnTo>
                  <a:lnTo>
                    <a:pt x="635" y="232"/>
                  </a:lnTo>
                  <a:lnTo>
                    <a:pt x="628" y="258"/>
                  </a:lnTo>
                  <a:lnTo>
                    <a:pt x="623" y="284"/>
                  </a:lnTo>
                  <a:lnTo>
                    <a:pt x="623" y="284"/>
                  </a:lnTo>
                  <a:lnTo>
                    <a:pt x="615" y="326"/>
                  </a:lnTo>
                  <a:lnTo>
                    <a:pt x="609" y="368"/>
                  </a:lnTo>
                  <a:lnTo>
                    <a:pt x="609" y="368"/>
                  </a:lnTo>
                  <a:close/>
                  <a:moveTo>
                    <a:pt x="2901" y="197"/>
                  </a:moveTo>
                  <a:lnTo>
                    <a:pt x="2901" y="197"/>
                  </a:lnTo>
                  <a:lnTo>
                    <a:pt x="3080" y="195"/>
                  </a:lnTo>
                  <a:lnTo>
                    <a:pt x="3252" y="191"/>
                  </a:lnTo>
                  <a:lnTo>
                    <a:pt x="3413" y="188"/>
                  </a:lnTo>
                  <a:lnTo>
                    <a:pt x="3565" y="183"/>
                  </a:lnTo>
                  <a:lnTo>
                    <a:pt x="3565" y="183"/>
                  </a:lnTo>
                  <a:lnTo>
                    <a:pt x="3584" y="183"/>
                  </a:lnTo>
                  <a:lnTo>
                    <a:pt x="3584" y="183"/>
                  </a:lnTo>
                  <a:lnTo>
                    <a:pt x="3587" y="211"/>
                  </a:lnTo>
                  <a:lnTo>
                    <a:pt x="3591" y="240"/>
                  </a:lnTo>
                  <a:lnTo>
                    <a:pt x="3596" y="270"/>
                  </a:lnTo>
                  <a:lnTo>
                    <a:pt x="3601" y="300"/>
                  </a:lnTo>
                  <a:lnTo>
                    <a:pt x="3601" y="300"/>
                  </a:lnTo>
                  <a:lnTo>
                    <a:pt x="3608" y="333"/>
                  </a:lnTo>
                  <a:lnTo>
                    <a:pt x="3617" y="366"/>
                  </a:lnTo>
                  <a:lnTo>
                    <a:pt x="3617" y="366"/>
                  </a:lnTo>
                  <a:lnTo>
                    <a:pt x="3616" y="366"/>
                  </a:lnTo>
                  <a:lnTo>
                    <a:pt x="3616" y="366"/>
                  </a:lnTo>
                  <a:lnTo>
                    <a:pt x="3460" y="362"/>
                  </a:lnTo>
                  <a:lnTo>
                    <a:pt x="3292" y="359"/>
                  </a:lnTo>
                  <a:lnTo>
                    <a:pt x="3114" y="355"/>
                  </a:lnTo>
                  <a:lnTo>
                    <a:pt x="2929" y="353"/>
                  </a:lnTo>
                  <a:lnTo>
                    <a:pt x="2929" y="353"/>
                  </a:lnTo>
                  <a:lnTo>
                    <a:pt x="2741" y="351"/>
                  </a:lnTo>
                  <a:lnTo>
                    <a:pt x="2741" y="351"/>
                  </a:lnTo>
                  <a:lnTo>
                    <a:pt x="2741" y="319"/>
                  </a:lnTo>
                  <a:lnTo>
                    <a:pt x="2739" y="287"/>
                  </a:lnTo>
                  <a:lnTo>
                    <a:pt x="2739" y="287"/>
                  </a:lnTo>
                  <a:lnTo>
                    <a:pt x="2734" y="243"/>
                  </a:lnTo>
                  <a:lnTo>
                    <a:pt x="2729" y="199"/>
                  </a:lnTo>
                  <a:lnTo>
                    <a:pt x="2729" y="199"/>
                  </a:lnTo>
                  <a:lnTo>
                    <a:pt x="2901" y="197"/>
                  </a:lnTo>
                  <a:lnTo>
                    <a:pt x="2901" y="197"/>
                  </a:lnTo>
                  <a:close/>
                  <a:moveTo>
                    <a:pt x="1752" y="201"/>
                  </a:moveTo>
                  <a:lnTo>
                    <a:pt x="1752" y="201"/>
                  </a:lnTo>
                  <a:lnTo>
                    <a:pt x="2139" y="203"/>
                  </a:lnTo>
                  <a:lnTo>
                    <a:pt x="2139" y="203"/>
                  </a:lnTo>
                  <a:lnTo>
                    <a:pt x="2525" y="201"/>
                  </a:lnTo>
                  <a:lnTo>
                    <a:pt x="2525" y="201"/>
                  </a:lnTo>
                  <a:lnTo>
                    <a:pt x="2646" y="200"/>
                  </a:lnTo>
                  <a:lnTo>
                    <a:pt x="2646" y="200"/>
                  </a:lnTo>
                  <a:lnTo>
                    <a:pt x="2647" y="246"/>
                  </a:lnTo>
                  <a:lnTo>
                    <a:pt x="2649" y="294"/>
                  </a:lnTo>
                  <a:lnTo>
                    <a:pt x="2649" y="294"/>
                  </a:lnTo>
                  <a:lnTo>
                    <a:pt x="2651" y="322"/>
                  </a:lnTo>
                  <a:lnTo>
                    <a:pt x="2654" y="350"/>
                  </a:lnTo>
                  <a:lnTo>
                    <a:pt x="2654" y="350"/>
                  </a:lnTo>
                  <a:lnTo>
                    <a:pt x="2542" y="349"/>
                  </a:lnTo>
                  <a:lnTo>
                    <a:pt x="2542" y="349"/>
                  </a:lnTo>
                  <a:lnTo>
                    <a:pt x="2143" y="347"/>
                  </a:lnTo>
                  <a:lnTo>
                    <a:pt x="2143" y="347"/>
                  </a:lnTo>
                  <a:lnTo>
                    <a:pt x="1743" y="349"/>
                  </a:lnTo>
                  <a:lnTo>
                    <a:pt x="1743" y="349"/>
                  </a:lnTo>
                  <a:lnTo>
                    <a:pt x="1702" y="349"/>
                  </a:lnTo>
                  <a:lnTo>
                    <a:pt x="1702" y="349"/>
                  </a:lnTo>
                  <a:lnTo>
                    <a:pt x="1707" y="297"/>
                  </a:lnTo>
                  <a:lnTo>
                    <a:pt x="1707" y="297"/>
                  </a:lnTo>
                  <a:lnTo>
                    <a:pt x="1710" y="248"/>
                  </a:lnTo>
                  <a:lnTo>
                    <a:pt x="1710" y="201"/>
                  </a:lnTo>
                  <a:lnTo>
                    <a:pt x="1710" y="201"/>
                  </a:lnTo>
                  <a:lnTo>
                    <a:pt x="1752" y="201"/>
                  </a:lnTo>
                  <a:lnTo>
                    <a:pt x="1752" y="201"/>
                  </a:lnTo>
                  <a:close/>
                  <a:moveTo>
                    <a:pt x="1377" y="197"/>
                  </a:moveTo>
                  <a:lnTo>
                    <a:pt x="1377" y="197"/>
                  </a:lnTo>
                  <a:lnTo>
                    <a:pt x="1627" y="200"/>
                  </a:lnTo>
                  <a:lnTo>
                    <a:pt x="1627" y="200"/>
                  </a:lnTo>
                  <a:lnTo>
                    <a:pt x="1621" y="245"/>
                  </a:lnTo>
                  <a:lnTo>
                    <a:pt x="1617" y="291"/>
                  </a:lnTo>
                  <a:lnTo>
                    <a:pt x="1617" y="291"/>
                  </a:lnTo>
                  <a:lnTo>
                    <a:pt x="1616" y="321"/>
                  </a:lnTo>
                  <a:lnTo>
                    <a:pt x="1615" y="350"/>
                  </a:lnTo>
                  <a:lnTo>
                    <a:pt x="1615" y="350"/>
                  </a:lnTo>
                  <a:lnTo>
                    <a:pt x="1356" y="353"/>
                  </a:lnTo>
                  <a:lnTo>
                    <a:pt x="1356" y="353"/>
                  </a:lnTo>
                  <a:lnTo>
                    <a:pt x="1179" y="355"/>
                  </a:lnTo>
                  <a:lnTo>
                    <a:pt x="1009" y="358"/>
                  </a:lnTo>
                  <a:lnTo>
                    <a:pt x="848" y="362"/>
                  </a:lnTo>
                  <a:lnTo>
                    <a:pt x="697" y="366"/>
                  </a:lnTo>
                  <a:lnTo>
                    <a:pt x="697" y="366"/>
                  </a:lnTo>
                  <a:lnTo>
                    <a:pt x="705" y="334"/>
                  </a:lnTo>
                  <a:lnTo>
                    <a:pt x="712" y="302"/>
                  </a:lnTo>
                  <a:lnTo>
                    <a:pt x="712" y="302"/>
                  </a:lnTo>
                  <a:lnTo>
                    <a:pt x="718" y="272"/>
                  </a:lnTo>
                  <a:lnTo>
                    <a:pt x="722" y="242"/>
                  </a:lnTo>
                  <a:lnTo>
                    <a:pt x="726" y="212"/>
                  </a:lnTo>
                  <a:lnTo>
                    <a:pt x="729" y="184"/>
                  </a:lnTo>
                  <a:lnTo>
                    <a:pt x="729" y="184"/>
                  </a:lnTo>
                  <a:lnTo>
                    <a:pt x="878" y="188"/>
                  </a:lnTo>
                  <a:lnTo>
                    <a:pt x="1036" y="191"/>
                  </a:lnTo>
                  <a:lnTo>
                    <a:pt x="1203" y="194"/>
                  </a:lnTo>
                  <a:lnTo>
                    <a:pt x="1377" y="197"/>
                  </a:lnTo>
                  <a:lnTo>
                    <a:pt x="1377"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sp>
        <p:nvSpPr>
          <p:cNvPr id="225" name="TextBox 224"/>
          <p:cNvSpPr txBox="1"/>
          <p:nvPr/>
        </p:nvSpPr>
        <p:spPr>
          <a:xfrm>
            <a:off x="6764063" y="4223271"/>
            <a:ext cx="835161" cy="461537"/>
          </a:xfrm>
          <a:prstGeom prst="rect">
            <a:avLst/>
          </a:prstGeom>
          <a:noFill/>
        </p:spPr>
        <p:txBody>
          <a:bodyPr wrap="square" rtlCol="0">
            <a:spAutoFit/>
          </a:bodyPr>
          <a:lstStyle/>
          <a:p>
            <a:pPr>
              <a:lnSpc>
                <a:spcPct val="90000"/>
              </a:lnSpc>
              <a:spcBef>
                <a:spcPts val="400"/>
              </a:spcBef>
            </a:pPr>
            <a:r>
              <a:rPr lang="en-US" sz="1333" dirty="0">
                <a:latin typeface="Arial" charset="0"/>
              </a:rPr>
              <a:t>Guest VLAN</a:t>
            </a:r>
          </a:p>
        </p:txBody>
      </p:sp>
      <p:grpSp>
        <p:nvGrpSpPr>
          <p:cNvPr id="226" name="Group 225"/>
          <p:cNvGrpSpPr/>
          <p:nvPr/>
        </p:nvGrpSpPr>
        <p:grpSpPr>
          <a:xfrm>
            <a:off x="5759889" y="5782253"/>
            <a:ext cx="537028" cy="339817"/>
            <a:chOff x="3286125" y="2514600"/>
            <a:chExt cx="709613" cy="593725"/>
          </a:xfrm>
          <a:solidFill>
            <a:schemeClr val="tx2"/>
          </a:solidFill>
        </p:grpSpPr>
        <p:sp>
          <p:nvSpPr>
            <p:cNvPr id="227" name="Freeform 82"/>
            <p:cNvSpPr>
              <a:spLocks/>
            </p:cNvSpPr>
            <p:nvPr/>
          </p:nvSpPr>
          <p:spPr bwMode="auto">
            <a:xfrm>
              <a:off x="3371850" y="2552700"/>
              <a:ext cx="538163" cy="322263"/>
            </a:xfrm>
            <a:custGeom>
              <a:avLst/>
              <a:gdLst>
                <a:gd name="T0" fmla="*/ 4054 w 4061"/>
                <a:gd name="T1" fmla="*/ 54 h 2444"/>
                <a:gd name="T2" fmla="*/ 4054 w 4061"/>
                <a:gd name="T3" fmla="*/ 47 h 2444"/>
                <a:gd name="T4" fmla="*/ 4048 w 4061"/>
                <a:gd name="T5" fmla="*/ 34 h 2444"/>
                <a:gd name="T6" fmla="*/ 4039 w 4061"/>
                <a:gd name="T7" fmla="*/ 25 h 2444"/>
                <a:gd name="T8" fmla="*/ 4026 w 4061"/>
                <a:gd name="T9" fmla="*/ 19 h 2444"/>
                <a:gd name="T10" fmla="*/ 4018 w 4061"/>
                <a:gd name="T11" fmla="*/ 19 h 2444"/>
                <a:gd name="T12" fmla="*/ 2051 w 4061"/>
                <a:gd name="T13" fmla="*/ 5 h 2444"/>
                <a:gd name="T14" fmla="*/ 576 w 4061"/>
                <a:gd name="T15" fmla="*/ 0 h 2444"/>
                <a:gd name="T16" fmla="*/ 84 w 4061"/>
                <a:gd name="T17" fmla="*/ 1 h 2444"/>
                <a:gd name="T18" fmla="*/ 73 w 4061"/>
                <a:gd name="T19" fmla="*/ 2 h 2444"/>
                <a:gd name="T20" fmla="*/ 54 w 4061"/>
                <a:gd name="T21" fmla="*/ 11 h 2444"/>
                <a:gd name="T22" fmla="*/ 40 w 4061"/>
                <a:gd name="T23" fmla="*/ 25 h 2444"/>
                <a:gd name="T24" fmla="*/ 32 w 4061"/>
                <a:gd name="T25" fmla="*/ 43 h 2444"/>
                <a:gd name="T26" fmla="*/ 0 w 4061"/>
                <a:gd name="T27" fmla="*/ 2398 h 2444"/>
                <a:gd name="T28" fmla="*/ 0 w 4061"/>
                <a:gd name="T29" fmla="*/ 2399 h 2444"/>
                <a:gd name="T30" fmla="*/ 1 w 4061"/>
                <a:gd name="T31" fmla="*/ 2408 h 2444"/>
                <a:gd name="T32" fmla="*/ 8 w 4061"/>
                <a:gd name="T33" fmla="*/ 2424 h 2444"/>
                <a:gd name="T34" fmla="*/ 20 w 4061"/>
                <a:gd name="T35" fmla="*/ 2436 h 2444"/>
                <a:gd name="T36" fmla="*/ 36 w 4061"/>
                <a:gd name="T37" fmla="*/ 2443 h 2444"/>
                <a:gd name="T38" fmla="*/ 1810 w 4061"/>
                <a:gd name="T39" fmla="*/ 2427 h 2444"/>
                <a:gd name="T40" fmla="*/ 2694 w 4061"/>
                <a:gd name="T41" fmla="*/ 2414 h 2444"/>
                <a:gd name="T42" fmla="*/ 3576 w 4061"/>
                <a:gd name="T43" fmla="*/ 2398 h 2444"/>
                <a:gd name="T44" fmla="*/ 3135 w 4061"/>
                <a:gd name="T45" fmla="*/ 2390 h 2444"/>
                <a:gd name="T46" fmla="*/ 1810 w 4061"/>
                <a:gd name="T47" fmla="*/ 2370 h 2444"/>
                <a:gd name="T48" fmla="*/ 137 w 4061"/>
                <a:gd name="T49" fmla="*/ 108 h 2444"/>
                <a:gd name="T50" fmla="*/ 1068 w 4061"/>
                <a:gd name="T51" fmla="*/ 107 h 2444"/>
                <a:gd name="T52" fmla="*/ 3034 w 4061"/>
                <a:gd name="T53" fmla="*/ 101 h 2444"/>
                <a:gd name="T54" fmla="*/ 3997 w 4061"/>
                <a:gd name="T55" fmla="*/ 641 h 2444"/>
                <a:gd name="T56" fmla="*/ 4052 w 4061"/>
                <a:gd name="T57" fmla="*/ 2394 h 2444"/>
                <a:gd name="T58" fmla="*/ 4057 w 4061"/>
                <a:gd name="T59" fmla="*/ 2403 h 2444"/>
                <a:gd name="T60" fmla="*/ 4057 w 4061"/>
                <a:gd name="T61" fmla="*/ 2403 h 2444"/>
                <a:gd name="T62" fmla="*/ 4060 w 4061"/>
                <a:gd name="T63" fmla="*/ 2402 h 2444"/>
                <a:gd name="T64" fmla="*/ 4061 w 4061"/>
                <a:gd name="T65" fmla="*/ 2398 h 2444"/>
                <a:gd name="T66" fmla="*/ 4058 w 4061"/>
                <a:gd name="T67" fmla="*/ 640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1" h="2444">
                  <a:moveTo>
                    <a:pt x="4058" y="640"/>
                  </a:moveTo>
                  <a:lnTo>
                    <a:pt x="4054" y="54"/>
                  </a:lnTo>
                  <a:lnTo>
                    <a:pt x="4054" y="54"/>
                  </a:lnTo>
                  <a:lnTo>
                    <a:pt x="4054" y="47"/>
                  </a:lnTo>
                  <a:lnTo>
                    <a:pt x="4051" y="40"/>
                  </a:lnTo>
                  <a:lnTo>
                    <a:pt x="4048" y="34"/>
                  </a:lnTo>
                  <a:lnTo>
                    <a:pt x="4044" y="29"/>
                  </a:lnTo>
                  <a:lnTo>
                    <a:pt x="4039" y="25"/>
                  </a:lnTo>
                  <a:lnTo>
                    <a:pt x="4033" y="21"/>
                  </a:lnTo>
                  <a:lnTo>
                    <a:pt x="4026" y="19"/>
                  </a:lnTo>
                  <a:lnTo>
                    <a:pt x="4019" y="19"/>
                  </a:lnTo>
                  <a:lnTo>
                    <a:pt x="4018" y="19"/>
                  </a:lnTo>
                  <a:lnTo>
                    <a:pt x="3034" y="8"/>
                  </a:lnTo>
                  <a:lnTo>
                    <a:pt x="2051" y="5"/>
                  </a:lnTo>
                  <a:lnTo>
                    <a:pt x="1068" y="2"/>
                  </a:lnTo>
                  <a:lnTo>
                    <a:pt x="576" y="0"/>
                  </a:lnTo>
                  <a:lnTo>
                    <a:pt x="84" y="1"/>
                  </a:lnTo>
                  <a:lnTo>
                    <a:pt x="84" y="1"/>
                  </a:lnTo>
                  <a:lnTo>
                    <a:pt x="84" y="1"/>
                  </a:lnTo>
                  <a:lnTo>
                    <a:pt x="73" y="2"/>
                  </a:lnTo>
                  <a:lnTo>
                    <a:pt x="63" y="5"/>
                  </a:lnTo>
                  <a:lnTo>
                    <a:pt x="54" y="11"/>
                  </a:lnTo>
                  <a:lnTo>
                    <a:pt x="47" y="17"/>
                  </a:lnTo>
                  <a:lnTo>
                    <a:pt x="40" y="25"/>
                  </a:lnTo>
                  <a:lnTo>
                    <a:pt x="35" y="34"/>
                  </a:lnTo>
                  <a:lnTo>
                    <a:pt x="32" y="43"/>
                  </a:lnTo>
                  <a:lnTo>
                    <a:pt x="31" y="54"/>
                  </a:lnTo>
                  <a:lnTo>
                    <a:pt x="0" y="2398"/>
                  </a:lnTo>
                  <a:lnTo>
                    <a:pt x="0" y="2399"/>
                  </a:lnTo>
                  <a:lnTo>
                    <a:pt x="0" y="2399"/>
                  </a:lnTo>
                  <a:lnTo>
                    <a:pt x="0" y="2399"/>
                  </a:lnTo>
                  <a:lnTo>
                    <a:pt x="1" y="2408"/>
                  </a:lnTo>
                  <a:lnTo>
                    <a:pt x="3" y="2417"/>
                  </a:lnTo>
                  <a:lnTo>
                    <a:pt x="8" y="2424"/>
                  </a:lnTo>
                  <a:lnTo>
                    <a:pt x="13" y="2431"/>
                  </a:lnTo>
                  <a:lnTo>
                    <a:pt x="20" y="2436"/>
                  </a:lnTo>
                  <a:lnTo>
                    <a:pt x="27" y="2440"/>
                  </a:lnTo>
                  <a:lnTo>
                    <a:pt x="36" y="2443"/>
                  </a:lnTo>
                  <a:lnTo>
                    <a:pt x="45" y="2444"/>
                  </a:lnTo>
                  <a:lnTo>
                    <a:pt x="1810" y="2427"/>
                  </a:lnTo>
                  <a:lnTo>
                    <a:pt x="2694" y="2414"/>
                  </a:lnTo>
                  <a:lnTo>
                    <a:pt x="2694" y="2414"/>
                  </a:lnTo>
                  <a:lnTo>
                    <a:pt x="3135" y="2407"/>
                  </a:lnTo>
                  <a:lnTo>
                    <a:pt x="3576" y="2398"/>
                  </a:lnTo>
                  <a:lnTo>
                    <a:pt x="3576" y="2398"/>
                  </a:lnTo>
                  <a:lnTo>
                    <a:pt x="3135" y="2390"/>
                  </a:lnTo>
                  <a:lnTo>
                    <a:pt x="2694" y="2383"/>
                  </a:lnTo>
                  <a:lnTo>
                    <a:pt x="1810" y="2370"/>
                  </a:lnTo>
                  <a:lnTo>
                    <a:pt x="91" y="2354"/>
                  </a:lnTo>
                  <a:lnTo>
                    <a:pt x="137" y="108"/>
                  </a:lnTo>
                  <a:lnTo>
                    <a:pt x="576" y="108"/>
                  </a:lnTo>
                  <a:lnTo>
                    <a:pt x="1068" y="107"/>
                  </a:lnTo>
                  <a:lnTo>
                    <a:pt x="2051" y="104"/>
                  </a:lnTo>
                  <a:lnTo>
                    <a:pt x="3034" y="101"/>
                  </a:lnTo>
                  <a:lnTo>
                    <a:pt x="3983" y="91"/>
                  </a:lnTo>
                  <a:lnTo>
                    <a:pt x="3997" y="641"/>
                  </a:lnTo>
                  <a:lnTo>
                    <a:pt x="4014" y="1227"/>
                  </a:lnTo>
                  <a:lnTo>
                    <a:pt x="4052" y="2394"/>
                  </a:lnTo>
                  <a:lnTo>
                    <a:pt x="3837" y="2398"/>
                  </a:lnTo>
                  <a:lnTo>
                    <a:pt x="4057" y="2403"/>
                  </a:lnTo>
                  <a:lnTo>
                    <a:pt x="4057" y="2403"/>
                  </a:lnTo>
                  <a:lnTo>
                    <a:pt x="4057" y="2403"/>
                  </a:lnTo>
                  <a:lnTo>
                    <a:pt x="4059" y="2403"/>
                  </a:lnTo>
                  <a:lnTo>
                    <a:pt x="4060" y="2402"/>
                  </a:lnTo>
                  <a:lnTo>
                    <a:pt x="4061" y="2400"/>
                  </a:lnTo>
                  <a:lnTo>
                    <a:pt x="4061" y="2398"/>
                  </a:lnTo>
                  <a:lnTo>
                    <a:pt x="4061" y="1226"/>
                  </a:lnTo>
                  <a:lnTo>
                    <a:pt x="4058" y="6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8" name="Freeform 83"/>
            <p:cNvSpPr>
              <a:spLocks/>
            </p:cNvSpPr>
            <p:nvPr/>
          </p:nvSpPr>
          <p:spPr bwMode="auto">
            <a:xfrm>
              <a:off x="3427413" y="2578100"/>
              <a:ext cx="463550" cy="252413"/>
            </a:xfrm>
            <a:custGeom>
              <a:avLst/>
              <a:gdLst>
                <a:gd name="T0" fmla="*/ 3273 w 3500"/>
                <a:gd name="T1" fmla="*/ 0 h 1904"/>
                <a:gd name="T2" fmla="*/ 3110 w 3500"/>
                <a:gd name="T3" fmla="*/ 5 h 1904"/>
                <a:gd name="T4" fmla="*/ 2983 w 3500"/>
                <a:gd name="T5" fmla="*/ 11 h 1904"/>
                <a:gd name="T6" fmla="*/ 2841 w 3500"/>
                <a:gd name="T7" fmla="*/ 24 h 1904"/>
                <a:gd name="T8" fmla="*/ 2688 w 3500"/>
                <a:gd name="T9" fmla="*/ 42 h 1904"/>
                <a:gd name="T10" fmla="*/ 2566 w 3500"/>
                <a:gd name="T11" fmla="*/ 58 h 1904"/>
                <a:gd name="T12" fmla="*/ 2352 w 3500"/>
                <a:gd name="T13" fmla="*/ 97 h 1904"/>
                <a:gd name="T14" fmla="*/ 2264 w 3500"/>
                <a:gd name="T15" fmla="*/ 118 h 1904"/>
                <a:gd name="T16" fmla="*/ 2084 w 3500"/>
                <a:gd name="T17" fmla="*/ 166 h 1904"/>
                <a:gd name="T18" fmla="*/ 1856 w 3500"/>
                <a:gd name="T19" fmla="*/ 240 h 1904"/>
                <a:gd name="T20" fmla="*/ 1763 w 3500"/>
                <a:gd name="T21" fmla="*/ 274 h 1904"/>
                <a:gd name="T22" fmla="*/ 1627 w 3500"/>
                <a:gd name="T23" fmla="*/ 330 h 1904"/>
                <a:gd name="T24" fmla="*/ 1447 w 3500"/>
                <a:gd name="T25" fmla="*/ 414 h 1904"/>
                <a:gd name="T26" fmla="*/ 1272 w 3500"/>
                <a:gd name="T27" fmla="*/ 510 h 1904"/>
                <a:gd name="T28" fmla="*/ 1146 w 3500"/>
                <a:gd name="T29" fmla="*/ 587 h 1904"/>
                <a:gd name="T30" fmla="*/ 1065 w 3500"/>
                <a:gd name="T31" fmla="*/ 642 h 1904"/>
                <a:gd name="T32" fmla="*/ 946 w 3500"/>
                <a:gd name="T33" fmla="*/ 726 h 1904"/>
                <a:gd name="T34" fmla="*/ 798 w 3500"/>
                <a:gd name="T35" fmla="*/ 844 h 1904"/>
                <a:gd name="T36" fmla="*/ 728 w 3500"/>
                <a:gd name="T37" fmla="*/ 904 h 1904"/>
                <a:gd name="T38" fmla="*/ 630 w 3500"/>
                <a:gd name="T39" fmla="*/ 997 h 1904"/>
                <a:gd name="T40" fmla="*/ 539 w 3500"/>
                <a:gd name="T41" fmla="*/ 1091 h 1904"/>
                <a:gd name="T42" fmla="*/ 428 w 3500"/>
                <a:gd name="T43" fmla="*/ 1215 h 1904"/>
                <a:gd name="T44" fmla="*/ 332 w 3500"/>
                <a:gd name="T45" fmla="*/ 1335 h 1904"/>
                <a:gd name="T46" fmla="*/ 247 w 3500"/>
                <a:gd name="T47" fmla="*/ 1450 h 1904"/>
                <a:gd name="T48" fmla="*/ 148 w 3500"/>
                <a:gd name="T49" fmla="*/ 1608 h 1904"/>
                <a:gd name="T50" fmla="*/ 74 w 3500"/>
                <a:gd name="T51" fmla="*/ 1739 h 1904"/>
                <a:gd name="T52" fmla="*/ 41 w 3500"/>
                <a:gd name="T53" fmla="*/ 1809 h 1904"/>
                <a:gd name="T54" fmla="*/ 0 w 3500"/>
                <a:gd name="T55" fmla="*/ 1904 h 1904"/>
                <a:gd name="T56" fmla="*/ 20 w 3500"/>
                <a:gd name="T57" fmla="*/ 1862 h 1904"/>
                <a:gd name="T58" fmla="*/ 83 w 3500"/>
                <a:gd name="T59" fmla="*/ 1744 h 1904"/>
                <a:gd name="T60" fmla="*/ 133 w 3500"/>
                <a:gd name="T61" fmla="*/ 1663 h 1904"/>
                <a:gd name="T62" fmla="*/ 230 w 3500"/>
                <a:gd name="T63" fmla="*/ 1518 h 1904"/>
                <a:gd name="T64" fmla="*/ 356 w 3500"/>
                <a:gd name="T65" fmla="*/ 1354 h 1904"/>
                <a:gd name="T66" fmla="*/ 403 w 3500"/>
                <a:gd name="T67" fmla="*/ 1296 h 1904"/>
                <a:gd name="T68" fmla="*/ 567 w 3500"/>
                <a:gd name="T69" fmla="*/ 1118 h 1904"/>
                <a:gd name="T70" fmla="*/ 628 w 3500"/>
                <a:gd name="T71" fmla="*/ 1058 h 1904"/>
                <a:gd name="T72" fmla="*/ 828 w 3500"/>
                <a:gd name="T73" fmla="*/ 880 h 1904"/>
                <a:gd name="T74" fmla="*/ 976 w 3500"/>
                <a:gd name="T75" fmla="*/ 765 h 1904"/>
                <a:gd name="T76" fmla="*/ 1093 w 3500"/>
                <a:gd name="T77" fmla="*/ 683 h 1904"/>
                <a:gd name="T78" fmla="*/ 1173 w 3500"/>
                <a:gd name="T79" fmla="*/ 631 h 1904"/>
                <a:gd name="T80" fmla="*/ 1299 w 3500"/>
                <a:gd name="T81" fmla="*/ 555 h 1904"/>
                <a:gd name="T82" fmla="*/ 1471 w 3500"/>
                <a:gd name="T83" fmla="*/ 463 h 1904"/>
                <a:gd name="T84" fmla="*/ 1648 w 3500"/>
                <a:gd name="T85" fmla="*/ 378 h 1904"/>
                <a:gd name="T86" fmla="*/ 1782 w 3500"/>
                <a:gd name="T87" fmla="*/ 321 h 1904"/>
                <a:gd name="T88" fmla="*/ 1918 w 3500"/>
                <a:gd name="T89" fmla="*/ 271 h 1904"/>
                <a:gd name="T90" fmla="*/ 2186 w 3500"/>
                <a:gd name="T91" fmla="*/ 186 h 1904"/>
                <a:gd name="T92" fmla="*/ 2362 w 3500"/>
                <a:gd name="T93" fmla="*/ 141 h 1904"/>
                <a:gd name="T94" fmla="*/ 2572 w 3500"/>
                <a:gd name="T95" fmla="*/ 96 h 1904"/>
                <a:gd name="T96" fmla="*/ 2693 w 3500"/>
                <a:gd name="T97" fmla="*/ 76 h 1904"/>
                <a:gd name="T98" fmla="*/ 2845 w 3500"/>
                <a:gd name="T99" fmla="*/ 54 h 1904"/>
                <a:gd name="T100" fmla="*/ 3050 w 3500"/>
                <a:gd name="T101" fmla="*/ 31 h 1904"/>
                <a:gd name="T102" fmla="*/ 3224 w 3500"/>
                <a:gd name="T103" fmla="*/ 17 h 1904"/>
                <a:gd name="T104" fmla="*/ 3319 w 3500"/>
                <a:gd name="T105" fmla="*/ 13 h 1904"/>
                <a:gd name="T106" fmla="*/ 3319 w 3500"/>
                <a:gd name="T107" fmla="*/ 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00" h="1904">
                  <a:moveTo>
                    <a:pt x="3319" y="1"/>
                  </a:moveTo>
                  <a:lnTo>
                    <a:pt x="3319" y="1"/>
                  </a:lnTo>
                  <a:lnTo>
                    <a:pt x="3273" y="0"/>
                  </a:lnTo>
                  <a:lnTo>
                    <a:pt x="3223" y="1"/>
                  </a:lnTo>
                  <a:lnTo>
                    <a:pt x="3110" y="5"/>
                  </a:lnTo>
                  <a:lnTo>
                    <a:pt x="3110" y="5"/>
                  </a:lnTo>
                  <a:lnTo>
                    <a:pt x="3048" y="7"/>
                  </a:lnTo>
                  <a:lnTo>
                    <a:pt x="3016" y="8"/>
                  </a:lnTo>
                  <a:lnTo>
                    <a:pt x="2983" y="11"/>
                  </a:lnTo>
                  <a:lnTo>
                    <a:pt x="2983" y="11"/>
                  </a:lnTo>
                  <a:lnTo>
                    <a:pt x="2841" y="24"/>
                  </a:lnTo>
                  <a:lnTo>
                    <a:pt x="2841" y="24"/>
                  </a:lnTo>
                  <a:lnTo>
                    <a:pt x="2804" y="27"/>
                  </a:lnTo>
                  <a:lnTo>
                    <a:pt x="2766" y="31"/>
                  </a:lnTo>
                  <a:lnTo>
                    <a:pt x="2688" y="42"/>
                  </a:lnTo>
                  <a:lnTo>
                    <a:pt x="2688" y="42"/>
                  </a:lnTo>
                  <a:lnTo>
                    <a:pt x="2607" y="52"/>
                  </a:lnTo>
                  <a:lnTo>
                    <a:pt x="2566" y="58"/>
                  </a:lnTo>
                  <a:lnTo>
                    <a:pt x="2524" y="65"/>
                  </a:lnTo>
                  <a:lnTo>
                    <a:pt x="2524" y="65"/>
                  </a:lnTo>
                  <a:lnTo>
                    <a:pt x="2352" y="97"/>
                  </a:lnTo>
                  <a:lnTo>
                    <a:pt x="2352" y="97"/>
                  </a:lnTo>
                  <a:lnTo>
                    <a:pt x="2308" y="108"/>
                  </a:lnTo>
                  <a:lnTo>
                    <a:pt x="2264" y="118"/>
                  </a:lnTo>
                  <a:lnTo>
                    <a:pt x="2174" y="140"/>
                  </a:lnTo>
                  <a:lnTo>
                    <a:pt x="2174" y="140"/>
                  </a:lnTo>
                  <a:lnTo>
                    <a:pt x="2084" y="166"/>
                  </a:lnTo>
                  <a:lnTo>
                    <a:pt x="1993" y="193"/>
                  </a:lnTo>
                  <a:lnTo>
                    <a:pt x="1901" y="224"/>
                  </a:lnTo>
                  <a:lnTo>
                    <a:pt x="1856" y="240"/>
                  </a:lnTo>
                  <a:lnTo>
                    <a:pt x="1809" y="257"/>
                  </a:lnTo>
                  <a:lnTo>
                    <a:pt x="1809" y="257"/>
                  </a:lnTo>
                  <a:lnTo>
                    <a:pt x="1763" y="274"/>
                  </a:lnTo>
                  <a:lnTo>
                    <a:pt x="1718" y="292"/>
                  </a:lnTo>
                  <a:lnTo>
                    <a:pt x="1627" y="330"/>
                  </a:lnTo>
                  <a:lnTo>
                    <a:pt x="1627" y="330"/>
                  </a:lnTo>
                  <a:lnTo>
                    <a:pt x="1536" y="371"/>
                  </a:lnTo>
                  <a:lnTo>
                    <a:pt x="1447" y="414"/>
                  </a:lnTo>
                  <a:lnTo>
                    <a:pt x="1447" y="414"/>
                  </a:lnTo>
                  <a:lnTo>
                    <a:pt x="1359" y="461"/>
                  </a:lnTo>
                  <a:lnTo>
                    <a:pt x="1315" y="485"/>
                  </a:lnTo>
                  <a:lnTo>
                    <a:pt x="1272" y="510"/>
                  </a:lnTo>
                  <a:lnTo>
                    <a:pt x="1230" y="535"/>
                  </a:lnTo>
                  <a:lnTo>
                    <a:pt x="1188" y="561"/>
                  </a:lnTo>
                  <a:lnTo>
                    <a:pt x="1146" y="587"/>
                  </a:lnTo>
                  <a:lnTo>
                    <a:pt x="1105" y="615"/>
                  </a:lnTo>
                  <a:lnTo>
                    <a:pt x="1105" y="615"/>
                  </a:lnTo>
                  <a:lnTo>
                    <a:pt x="1065" y="642"/>
                  </a:lnTo>
                  <a:lnTo>
                    <a:pt x="1025" y="669"/>
                  </a:lnTo>
                  <a:lnTo>
                    <a:pt x="986" y="697"/>
                  </a:lnTo>
                  <a:lnTo>
                    <a:pt x="946" y="726"/>
                  </a:lnTo>
                  <a:lnTo>
                    <a:pt x="908" y="755"/>
                  </a:lnTo>
                  <a:lnTo>
                    <a:pt x="871" y="784"/>
                  </a:lnTo>
                  <a:lnTo>
                    <a:pt x="798" y="844"/>
                  </a:lnTo>
                  <a:lnTo>
                    <a:pt x="798" y="844"/>
                  </a:lnTo>
                  <a:lnTo>
                    <a:pt x="763" y="874"/>
                  </a:lnTo>
                  <a:lnTo>
                    <a:pt x="728" y="904"/>
                  </a:lnTo>
                  <a:lnTo>
                    <a:pt x="695" y="935"/>
                  </a:lnTo>
                  <a:lnTo>
                    <a:pt x="662" y="966"/>
                  </a:lnTo>
                  <a:lnTo>
                    <a:pt x="630" y="997"/>
                  </a:lnTo>
                  <a:lnTo>
                    <a:pt x="599" y="1028"/>
                  </a:lnTo>
                  <a:lnTo>
                    <a:pt x="568" y="1059"/>
                  </a:lnTo>
                  <a:lnTo>
                    <a:pt x="539" y="1091"/>
                  </a:lnTo>
                  <a:lnTo>
                    <a:pt x="539" y="1091"/>
                  </a:lnTo>
                  <a:lnTo>
                    <a:pt x="482" y="1152"/>
                  </a:lnTo>
                  <a:lnTo>
                    <a:pt x="428" y="1215"/>
                  </a:lnTo>
                  <a:lnTo>
                    <a:pt x="378" y="1275"/>
                  </a:lnTo>
                  <a:lnTo>
                    <a:pt x="355" y="1305"/>
                  </a:lnTo>
                  <a:lnTo>
                    <a:pt x="332" y="1335"/>
                  </a:lnTo>
                  <a:lnTo>
                    <a:pt x="332" y="1335"/>
                  </a:lnTo>
                  <a:lnTo>
                    <a:pt x="287" y="1394"/>
                  </a:lnTo>
                  <a:lnTo>
                    <a:pt x="247" y="1450"/>
                  </a:lnTo>
                  <a:lnTo>
                    <a:pt x="211" y="1505"/>
                  </a:lnTo>
                  <a:lnTo>
                    <a:pt x="178" y="1557"/>
                  </a:lnTo>
                  <a:lnTo>
                    <a:pt x="148" y="1608"/>
                  </a:lnTo>
                  <a:lnTo>
                    <a:pt x="121" y="1655"/>
                  </a:lnTo>
                  <a:lnTo>
                    <a:pt x="96" y="1699"/>
                  </a:lnTo>
                  <a:lnTo>
                    <a:pt x="74" y="1739"/>
                  </a:lnTo>
                  <a:lnTo>
                    <a:pt x="74" y="1739"/>
                  </a:lnTo>
                  <a:lnTo>
                    <a:pt x="56" y="1776"/>
                  </a:lnTo>
                  <a:lnTo>
                    <a:pt x="41" y="1809"/>
                  </a:lnTo>
                  <a:lnTo>
                    <a:pt x="18" y="1861"/>
                  </a:lnTo>
                  <a:lnTo>
                    <a:pt x="4" y="1893"/>
                  </a:lnTo>
                  <a:lnTo>
                    <a:pt x="0" y="1904"/>
                  </a:lnTo>
                  <a:lnTo>
                    <a:pt x="0" y="1904"/>
                  </a:lnTo>
                  <a:lnTo>
                    <a:pt x="5" y="1893"/>
                  </a:lnTo>
                  <a:lnTo>
                    <a:pt x="20" y="1862"/>
                  </a:lnTo>
                  <a:lnTo>
                    <a:pt x="46" y="1812"/>
                  </a:lnTo>
                  <a:lnTo>
                    <a:pt x="63" y="1780"/>
                  </a:lnTo>
                  <a:lnTo>
                    <a:pt x="83" y="1744"/>
                  </a:lnTo>
                  <a:lnTo>
                    <a:pt x="83" y="1744"/>
                  </a:lnTo>
                  <a:lnTo>
                    <a:pt x="106" y="1705"/>
                  </a:lnTo>
                  <a:lnTo>
                    <a:pt x="133" y="1663"/>
                  </a:lnTo>
                  <a:lnTo>
                    <a:pt x="162" y="1617"/>
                  </a:lnTo>
                  <a:lnTo>
                    <a:pt x="194" y="1568"/>
                  </a:lnTo>
                  <a:lnTo>
                    <a:pt x="230" y="1518"/>
                  </a:lnTo>
                  <a:lnTo>
                    <a:pt x="268" y="1465"/>
                  </a:lnTo>
                  <a:lnTo>
                    <a:pt x="310" y="1411"/>
                  </a:lnTo>
                  <a:lnTo>
                    <a:pt x="356" y="1354"/>
                  </a:lnTo>
                  <a:lnTo>
                    <a:pt x="356" y="1354"/>
                  </a:lnTo>
                  <a:lnTo>
                    <a:pt x="379" y="1325"/>
                  </a:lnTo>
                  <a:lnTo>
                    <a:pt x="403" y="1296"/>
                  </a:lnTo>
                  <a:lnTo>
                    <a:pt x="454" y="1237"/>
                  </a:lnTo>
                  <a:lnTo>
                    <a:pt x="509" y="1177"/>
                  </a:lnTo>
                  <a:lnTo>
                    <a:pt x="567" y="1118"/>
                  </a:lnTo>
                  <a:lnTo>
                    <a:pt x="567" y="1118"/>
                  </a:lnTo>
                  <a:lnTo>
                    <a:pt x="597" y="1088"/>
                  </a:lnTo>
                  <a:lnTo>
                    <a:pt x="628" y="1058"/>
                  </a:lnTo>
                  <a:lnTo>
                    <a:pt x="692" y="999"/>
                  </a:lnTo>
                  <a:lnTo>
                    <a:pt x="759" y="939"/>
                  </a:lnTo>
                  <a:lnTo>
                    <a:pt x="828" y="880"/>
                  </a:lnTo>
                  <a:lnTo>
                    <a:pt x="828" y="880"/>
                  </a:lnTo>
                  <a:lnTo>
                    <a:pt x="901" y="823"/>
                  </a:lnTo>
                  <a:lnTo>
                    <a:pt x="976" y="765"/>
                  </a:lnTo>
                  <a:lnTo>
                    <a:pt x="1014" y="737"/>
                  </a:lnTo>
                  <a:lnTo>
                    <a:pt x="1053" y="710"/>
                  </a:lnTo>
                  <a:lnTo>
                    <a:pt x="1093" y="683"/>
                  </a:lnTo>
                  <a:lnTo>
                    <a:pt x="1133" y="657"/>
                  </a:lnTo>
                  <a:lnTo>
                    <a:pt x="1133" y="657"/>
                  </a:lnTo>
                  <a:lnTo>
                    <a:pt x="1173" y="631"/>
                  </a:lnTo>
                  <a:lnTo>
                    <a:pt x="1215" y="605"/>
                  </a:lnTo>
                  <a:lnTo>
                    <a:pt x="1257" y="579"/>
                  </a:lnTo>
                  <a:lnTo>
                    <a:pt x="1299" y="555"/>
                  </a:lnTo>
                  <a:lnTo>
                    <a:pt x="1341" y="531"/>
                  </a:lnTo>
                  <a:lnTo>
                    <a:pt x="1384" y="508"/>
                  </a:lnTo>
                  <a:lnTo>
                    <a:pt x="1471" y="463"/>
                  </a:lnTo>
                  <a:lnTo>
                    <a:pt x="1471" y="463"/>
                  </a:lnTo>
                  <a:lnTo>
                    <a:pt x="1559" y="420"/>
                  </a:lnTo>
                  <a:lnTo>
                    <a:pt x="1648" y="378"/>
                  </a:lnTo>
                  <a:lnTo>
                    <a:pt x="1648" y="378"/>
                  </a:lnTo>
                  <a:lnTo>
                    <a:pt x="1737" y="340"/>
                  </a:lnTo>
                  <a:lnTo>
                    <a:pt x="1782" y="321"/>
                  </a:lnTo>
                  <a:lnTo>
                    <a:pt x="1828" y="304"/>
                  </a:lnTo>
                  <a:lnTo>
                    <a:pt x="1828" y="304"/>
                  </a:lnTo>
                  <a:lnTo>
                    <a:pt x="1918" y="271"/>
                  </a:lnTo>
                  <a:lnTo>
                    <a:pt x="2008" y="241"/>
                  </a:lnTo>
                  <a:lnTo>
                    <a:pt x="2098" y="212"/>
                  </a:lnTo>
                  <a:lnTo>
                    <a:pt x="2186" y="186"/>
                  </a:lnTo>
                  <a:lnTo>
                    <a:pt x="2186" y="186"/>
                  </a:lnTo>
                  <a:lnTo>
                    <a:pt x="2362" y="141"/>
                  </a:lnTo>
                  <a:lnTo>
                    <a:pt x="2362" y="141"/>
                  </a:lnTo>
                  <a:lnTo>
                    <a:pt x="2531" y="104"/>
                  </a:lnTo>
                  <a:lnTo>
                    <a:pt x="2531" y="104"/>
                  </a:lnTo>
                  <a:lnTo>
                    <a:pt x="2572" y="96"/>
                  </a:lnTo>
                  <a:lnTo>
                    <a:pt x="2613" y="89"/>
                  </a:lnTo>
                  <a:lnTo>
                    <a:pt x="2693" y="76"/>
                  </a:lnTo>
                  <a:lnTo>
                    <a:pt x="2693" y="76"/>
                  </a:lnTo>
                  <a:lnTo>
                    <a:pt x="2770" y="63"/>
                  </a:lnTo>
                  <a:lnTo>
                    <a:pt x="2808" y="58"/>
                  </a:lnTo>
                  <a:lnTo>
                    <a:pt x="2845" y="54"/>
                  </a:lnTo>
                  <a:lnTo>
                    <a:pt x="2845" y="54"/>
                  </a:lnTo>
                  <a:lnTo>
                    <a:pt x="2985" y="37"/>
                  </a:lnTo>
                  <a:lnTo>
                    <a:pt x="3050" y="31"/>
                  </a:lnTo>
                  <a:lnTo>
                    <a:pt x="3113" y="26"/>
                  </a:lnTo>
                  <a:lnTo>
                    <a:pt x="3113" y="26"/>
                  </a:lnTo>
                  <a:lnTo>
                    <a:pt x="3224" y="17"/>
                  </a:lnTo>
                  <a:lnTo>
                    <a:pt x="3274" y="14"/>
                  </a:lnTo>
                  <a:lnTo>
                    <a:pt x="3319" y="13"/>
                  </a:lnTo>
                  <a:lnTo>
                    <a:pt x="3319" y="13"/>
                  </a:lnTo>
                  <a:lnTo>
                    <a:pt x="3500" y="4"/>
                  </a:lnTo>
                  <a:lnTo>
                    <a:pt x="3500" y="4"/>
                  </a:lnTo>
                  <a:lnTo>
                    <a:pt x="3319" y="1"/>
                  </a:lnTo>
                  <a:lnTo>
                    <a:pt x="33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29" name="Freeform 84"/>
            <p:cNvSpPr>
              <a:spLocks noEditPoints="1"/>
            </p:cNvSpPr>
            <p:nvPr/>
          </p:nvSpPr>
          <p:spPr bwMode="auto">
            <a:xfrm>
              <a:off x="3286125" y="2514600"/>
              <a:ext cx="709613" cy="593725"/>
            </a:xfrm>
            <a:custGeom>
              <a:avLst/>
              <a:gdLst>
                <a:gd name="T0" fmla="*/ 5055 w 5364"/>
                <a:gd name="T1" fmla="*/ 3236 h 4488"/>
                <a:gd name="T2" fmla="*/ 4942 w 5364"/>
                <a:gd name="T3" fmla="*/ 2882 h 4488"/>
                <a:gd name="T4" fmla="*/ 4920 w 5364"/>
                <a:gd name="T5" fmla="*/ 2873 h 4488"/>
                <a:gd name="T6" fmla="*/ 4927 w 5364"/>
                <a:gd name="T7" fmla="*/ 1688 h 4488"/>
                <a:gd name="T8" fmla="*/ 4925 w 5364"/>
                <a:gd name="T9" fmla="*/ 401 h 4488"/>
                <a:gd name="T10" fmla="*/ 4922 w 5364"/>
                <a:gd name="T11" fmla="*/ 188 h 4488"/>
                <a:gd name="T12" fmla="*/ 4895 w 5364"/>
                <a:gd name="T13" fmla="*/ 110 h 4488"/>
                <a:gd name="T14" fmla="*/ 4824 w 5364"/>
                <a:gd name="T15" fmla="*/ 38 h 4488"/>
                <a:gd name="T16" fmla="*/ 4742 w 5364"/>
                <a:gd name="T17" fmla="*/ 10 h 4488"/>
                <a:gd name="T18" fmla="*/ 4522 w 5364"/>
                <a:gd name="T19" fmla="*/ 7 h 4488"/>
                <a:gd name="T20" fmla="*/ 773 w 5364"/>
                <a:gd name="T21" fmla="*/ 8 h 4488"/>
                <a:gd name="T22" fmla="*/ 660 w 5364"/>
                <a:gd name="T23" fmla="*/ 10 h 4488"/>
                <a:gd name="T24" fmla="*/ 566 w 5364"/>
                <a:gd name="T25" fmla="*/ 47 h 4488"/>
                <a:gd name="T26" fmla="*/ 501 w 5364"/>
                <a:gd name="T27" fmla="*/ 125 h 4488"/>
                <a:gd name="T28" fmla="*/ 481 w 5364"/>
                <a:gd name="T29" fmla="*/ 205 h 4488"/>
                <a:gd name="T30" fmla="*/ 480 w 5364"/>
                <a:gd name="T31" fmla="*/ 401 h 4488"/>
                <a:gd name="T32" fmla="*/ 478 w 5364"/>
                <a:gd name="T33" fmla="*/ 1989 h 4488"/>
                <a:gd name="T34" fmla="*/ 484 w 5364"/>
                <a:gd name="T35" fmla="*/ 2849 h 4488"/>
                <a:gd name="T36" fmla="*/ 440 w 5364"/>
                <a:gd name="T37" fmla="*/ 2872 h 4488"/>
                <a:gd name="T38" fmla="*/ 0 w 5364"/>
                <a:gd name="T39" fmla="*/ 4256 h 4488"/>
                <a:gd name="T40" fmla="*/ 5 w 5364"/>
                <a:gd name="T41" fmla="*/ 4373 h 4488"/>
                <a:gd name="T42" fmla="*/ 56 w 5364"/>
                <a:gd name="T43" fmla="*/ 4445 h 4488"/>
                <a:gd name="T44" fmla="*/ 113 w 5364"/>
                <a:gd name="T45" fmla="*/ 4475 h 4488"/>
                <a:gd name="T46" fmla="*/ 174 w 5364"/>
                <a:gd name="T47" fmla="*/ 4487 h 4488"/>
                <a:gd name="T48" fmla="*/ 2994 w 5364"/>
                <a:gd name="T49" fmla="*/ 4467 h 4488"/>
                <a:gd name="T50" fmla="*/ 4834 w 5364"/>
                <a:gd name="T51" fmla="*/ 4438 h 4488"/>
                <a:gd name="T52" fmla="*/ 1153 w 5364"/>
                <a:gd name="T53" fmla="*/ 4392 h 4488"/>
                <a:gd name="T54" fmla="*/ 166 w 5364"/>
                <a:gd name="T55" fmla="*/ 4384 h 4488"/>
                <a:gd name="T56" fmla="*/ 119 w 5364"/>
                <a:gd name="T57" fmla="*/ 4364 h 4488"/>
                <a:gd name="T58" fmla="*/ 525 w 5364"/>
                <a:gd name="T59" fmla="*/ 2960 h 4488"/>
                <a:gd name="T60" fmla="*/ 2702 w 5364"/>
                <a:gd name="T61" fmla="*/ 2954 h 4488"/>
                <a:gd name="T62" fmla="*/ 5006 w 5364"/>
                <a:gd name="T63" fmla="*/ 3269 h 4488"/>
                <a:gd name="T64" fmla="*/ 5344 w 5364"/>
                <a:gd name="T65" fmla="*/ 4329 h 4488"/>
                <a:gd name="T66" fmla="*/ 5330 w 5364"/>
                <a:gd name="T67" fmla="*/ 4375 h 4488"/>
                <a:gd name="T68" fmla="*/ 5292 w 5364"/>
                <a:gd name="T69" fmla="*/ 4411 h 4488"/>
                <a:gd name="T70" fmla="*/ 5210 w 5364"/>
                <a:gd name="T71" fmla="*/ 4435 h 4488"/>
                <a:gd name="T72" fmla="*/ 5210 w 5364"/>
                <a:gd name="T73" fmla="*/ 4440 h 4488"/>
                <a:gd name="T74" fmla="*/ 5277 w 5364"/>
                <a:gd name="T75" fmla="*/ 4429 h 4488"/>
                <a:gd name="T76" fmla="*/ 5326 w 5364"/>
                <a:gd name="T77" fmla="*/ 4402 h 4488"/>
                <a:gd name="T78" fmla="*/ 5359 w 5364"/>
                <a:gd name="T79" fmla="*/ 4353 h 4488"/>
                <a:gd name="T80" fmla="*/ 5363 w 5364"/>
                <a:gd name="T81" fmla="*/ 4261 h 4488"/>
                <a:gd name="T82" fmla="*/ 1317 w 5364"/>
                <a:gd name="T83" fmla="*/ 2850 h 4488"/>
                <a:gd name="T84" fmla="*/ 501 w 5364"/>
                <a:gd name="T85" fmla="*/ 2479 h 4488"/>
                <a:gd name="T86" fmla="*/ 558 w 5364"/>
                <a:gd name="T87" fmla="*/ 605 h 4488"/>
                <a:gd name="T88" fmla="*/ 567 w 5364"/>
                <a:gd name="T89" fmla="*/ 247 h 4488"/>
                <a:gd name="T90" fmla="*/ 574 w 5364"/>
                <a:gd name="T91" fmla="*/ 182 h 4488"/>
                <a:gd name="T92" fmla="*/ 603 w 5364"/>
                <a:gd name="T93" fmla="*/ 134 h 4488"/>
                <a:gd name="T94" fmla="*/ 644 w 5364"/>
                <a:gd name="T95" fmla="*/ 109 h 4488"/>
                <a:gd name="T96" fmla="*/ 692 w 5364"/>
                <a:gd name="T97" fmla="*/ 101 h 4488"/>
                <a:gd name="T98" fmla="*/ 2702 w 5364"/>
                <a:gd name="T99" fmla="*/ 109 h 4488"/>
                <a:gd name="T100" fmla="*/ 4711 w 5364"/>
                <a:gd name="T101" fmla="*/ 101 h 4488"/>
                <a:gd name="T102" fmla="*/ 4752 w 5364"/>
                <a:gd name="T103" fmla="*/ 106 h 4488"/>
                <a:gd name="T104" fmla="*/ 4799 w 5364"/>
                <a:gd name="T105" fmla="*/ 134 h 4488"/>
                <a:gd name="T106" fmla="*/ 4831 w 5364"/>
                <a:gd name="T107" fmla="*/ 182 h 4488"/>
                <a:gd name="T108" fmla="*/ 4837 w 5364"/>
                <a:gd name="T109" fmla="*/ 247 h 4488"/>
                <a:gd name="T110" fmla="*/ 4847 w 5364"/>
                <a:gd name="T111" fmla="*/ 605 h 4488"/>
                <a:gd name="T112" fmla="*/ 4903 w 5364"/>
                <a:gd name="T113" fmla="*/ 2479 h 4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4" h="4488">
                  <a:moveTo>
                    <a:pt x="5363" y="4261"/>
                  </a:moveTo>
                  <a:lnTo>
                    <a:pt x="5363" y="4260"/>
                  </a:lnTo>
                  <a:lnTo>
                    <a:pt x="5363" y="4260"/>
                  </a:lnTo>
                  <a:lnTo>
                    <a:pt x="5261" y="3919"/>
                  </a:lnTo>
                  <a:lnTo>
                    <a:pt x="5158" y="3577"/>
                  </a:lnTo>
                  <a:lnTo>
                    <a:pt x="5055" y="3236"/>
                  </a:lnTo>
                  <a:lnTo>
                    <a:pt x="5002" y="3065"/>
                  </a:lnTo>
                  <a:lnTo>
                    <a:pt x="4950" y="2895"/>
                  </a:lnTo>
                  <a:lnTo>
                    <a:pt x="4950" y="2895"/>
                  </a:lnTo>
                  <a:lnTo>
                    <a:pt x="4948" y="2890"/>
                  </a:lnTo>
                  <a:lnTo>
                    <a:pt x="4945" y="2886"/>
                  </a:lnTo>
                  <a:lnTo>
                    <a:pt x="4942" y="2882"/>
                  </a:lnTo>
                  <a:lnTo>
                    <a:pt x="4938" y="2879"/>
                  </a:lnTo>
                  <a:lnTo>
                    <a:pt x="4934" y="2876"/>
                  </a:lnTo>
                  <a:lnTo>
                    <a:pt x="4930" y="2874"/>
                  </a:lnTo>
                  <a:lnTo>
                    <a:pt x="4925" y="2873"/>
                  </a:lnTo>
                  <a:lnTo>
                    <a:pt x="4920" y="2873"/>
                  </a:lnTo>
                  <a:lnTo>
                    <a:pt x="4920" y="2873"/>
                  </a:lnTo>
                  <a:lnTo>
                    <a:pt x="4920" y="2873"/>
                  </a:lnTo>
                  <a:lnTo>
                    <a:pt x="4923" y="2478"/>
                  </a:lnTo>
                  <a:lnTo>
                    <a:pt x="4923" y="2478"/>
                  </a:lnTo>
                  <a:lnTo>
                    <a:pt x="4924" y="2254"/>
                  </a:lnTo>
                  <a:lnTo>
                    <a:pt x="4926" y="1989"/>
                  </a:lnTo>
                  <a:lnTo>
                    <a:pt x="4927" y="1688"/>
                  </a:lnTo>
                  <a:lnTo>
                    <a:pt x="4927" y="1354"/>
                  </a:lnTo>
                  <a:lnTo>
                    <a:pt x="4927" y="1354"/>
                  </a:lnTo>
                  <a:lnTo>
                    <a:pt x="4925" y="603"/>
                  </a:lnTo>
                  <a:lnTo>
                    <a:pt x="4925" y="603"/>
                  </a:lnTo>
                  <a:lnTo>
                    <a:pt x="4925" y="401"/>
                  </a:lnTo>
                  <a:lnTo>
                    <a:pt x="4925" y="401"/>
                  </a:lnTo>
                  <a:lnTo>
                    <a:pt x="4924" y="298"/>
                  </a:lnTo>
                  <a:lnTo>
                    <a:pt x="4924" y="246"/>
                  </a:lnTo>
                  <a:lnTo>
                    <a:pt x="4924" y="246"/>
                  </a:lnTo>
                  <a:lnTo>
                    <a:pt x="4924" y="219"/>
                  </a:lnTo>
                  <a:lnTo>
                    <a:pt x="4924" y="205"/>
                  </a:lnTo>
                  <a:lnTo>
                    <a:pt x="4922" y="188"/>
                  </a:lnTo>
                  <a:lnTo>
                    <a:pt x="4922" y="188"/>
                  </a:lnTo>
                  <a:lnTo>
                    <a:pt x="4919" y="172"/>
                  </a:lnTo>
                  <a:lnTo>
                    <a:pt x="4915" y="155"/>
                  </a:lnTo>
                  <a:lnTo>
                    <a:pt x="4910" y="140"/>
                  </a:lnTo>
                  <a:lnTo>
                    <a:pt x="4903" y="124"/>
                  </a:lnTo>
                  <a:lnTo>
                    <a:pt x="4895" y="110"/>
                  </a:lnTo>
                  <a:lnTo>
                    <a:pt x="4886" y="95"/>
                  </a:lnTo>
                  <a:lnTo>
                    <a:pt x="4876" y="82"/>
                  </a:lnTo>
                  <a:lnTo>
                    <a:pt x="4864" y="69"/>
                  </a:lnTo>
                  <a:lnTo>
                    <a:pt x="4852" y="58"/>
                  </a:lnTo>
                  <a:lnTo>
                    <a:pt x="4839" y="47"/>
                  </a:lnTo>
                  <a:lnTo>
                    <a:pt x="4824" y="38"/>
                  </a:lnTo>
                  <a:lnTo>
                    <a:pt x="4809" y="30"/>
                  </a:lnTo>
                  <a:lnTo>
                    <a:pt x="4793" y="23"/>
                  </a:lnTo>
                  <a:lnTo>
                    <a:pt x="4777" y="17"/>
                  </a:lnTo>
                  <a:lnTo>
                    <a:pt x="4760" y="13"/>
                  </a:lnTo>
                  <a:lnTo>
                    <a:pt x="4742" y="10"/>
                  </a:lnTo>
                  <a:lnTo>
                    <a:pt x="4742" y="10"/>
                  </a:lnTo>
                  <a:lnTo>
                    <a:pt x="4727" y="9"/>
                  </a:lnTo>
                  <a:lnTo>
                    <a:pt x="4711" y="8"/>
                  </a:lnTo>
                  <a:lnTo>
                    <a:pt x="4685" y="8"/>
                  </a:lnTo>
                  <a:lnTo>
                    <a:pt x="4631" y="8"/>
                  </a:lnTo>
                  <a:lnTo>
                    <a:pt x="4631" y="8"/>
                  </a:lnTo>
                  <a:lnTo>
                    <a:pt x="4522" y="7"/>
                  </a:lnTo>
                  <a:lnTo>
                    <a:pt x="4522" y="7"/>
                  </a:lnTo>
                  <a:lnTo>
                    <a:pt x="2702" y="0"/>
                  </a:lnTo>
                  <a:lnTo>
                    <a:pt x="2702" y="0"/>
                  </a:lnTo>
                  <a:lnTo>
                    <a:pt x="881" y="8"/>
                  </a:lnTo>
                  <a:lnTo>
                    <a:pt x="881" y="8"/>
                  </a:lnTo>
                  <a:lnTo>
                    <a:pt x="773" y="8"/>
                  </a:lnTo>
                  <a:lnTo>
                    <a:pt x="719" y="8"/>
                  </a:lnTo>
                  <a:lnTo>
                    <a:pt x="719" y="8"/>
                  </a:lnTo>
                  <a:lnTo>
                    <a:pt x="692" y="8"/>
                  </a:lnTo>
                  <a:lnTo>
                    <a:pt x="677" y="9"/>
                  </a:lnTo>
                  <a:lnTo>
                    <a:pt x="660" y="10"/>
                  </a:lnTo>
                  <a:lnTo>
                    <a:pt x="660" y="10"/>
                  </a:lnTo>
                  <a:lnTo>
                    <a:pt x="643" y="13"/>
                  </a:lnTo>
                  <a:lnTo>
                    <a:pt x="626" y="17"/>
                  </a:lnTo>
                  <a:lnTo>
                    <a:pt x="610" y="23"/>
                  </a:lnTo>
                  <a:lnTo>
                    <a:pt x="595" y="30"/>
                  </a:lnTo>
                  <a:lnTo>
                    <a:pt x="580" y="38"/>
                  </a:lnTo>
                  <a:lnTo>
                    <a:pt x="566" y="47"/>
                  </a:lnTo>
                  <a:lnTo>
                    <a:pt x="553" y="58"/>
                  </a:lnTo>
                  <a:lnTo>
                    <a:pt x="541" y="69"/>
                  </a:lnTo>
                  <a:lnTo>
                    <a:pt x="528" y="82"/>
                  </a:lnTo>
                  <a:lnTo>
                    <a:pt x="518" y="95"/>
                  </a:lnTo>
                  <a:lnTo>
                    <a:pt x="509" y="110"/>
                  </a:lnTo>
                  <a:lnTo>
                    <a:pt x="501" y="125"/>
                  </a:lnTo>
                  <a:lnTo>
                    <a:pt x="494" y="140"/>
                  </a:lnTo>
                  <a:lnTo>
                    <a:pt x="489" y="156"/>
                  </a:lnTo>
                  <a:lnTo>
                    <a:pt x="484" y="173"/>
                  </a:lnTo>
                  <a:lnTo>
                    <a:pt x="482" y="190"/>
                  </a:lnTo>
                  <a:lnTo>
                    <a:pt x="482" y="190"/>
                  </a:lnTo>
                  <a:lnTo>
                    <a:pt x="481" y="205"/>
                  </a:lnTo>
                  <a:lnTo>
                    <a:pt x="480" y="219"/>
                  </a:lnTo>
                  <a:lnTo>
                    <a:pt x="480" y="246"/>
                  </a:lnTo>
                  <a:lnTo>
                    <a:pt x="480" y="298"/>
                  </a:lnTo>
                  <a:lnTo>
                    <a:pt x="480" y="298"/>
                  </a:lnTo>
                  <a:lnTo>
                    <a:pt x="480" y="401"/>
                  </a:lnTo>
                  <a:lnTo>
                    <a:pt x="480" y="401"/>
                  </a:lnTo>
                  <a:lnTo>
                    <a:pt x="479" y="603"/>
                  </a:lnTo>
                  <a:lnTo>
                    <a:pt x="479" y="603"/>
                  </a:lnTo>
                  <a:lnTo>
                    <a:pt x="477" y="1354"/>
                  </a:lnTo>
                  <a:lnTo>
                    <a:pt x="477" y="1354"/>
                  </a:lnTo>
                  <a:lnTo>
                    <a:pt x="477" y="1688"/>
                  </a:lnTo>
                  <a:lnTo>
                    <a:pt x="478" y="1989"/>
                  </a:lnTo>
                  <a:lnTo>
                    <a:pt x="480" y="2254"/>
                  </a:lnTo>
                  <a:lnTo>
                    <a:pt x="480" y="2478"/>
                  </a:lnTo>
                  <a:lnTo>
                    <a:pt x="480" y="2478"/>
                  </a:lnTo>
                  <a:lnTo>
                    <a:pt x="484" y="2849"/>
                  </a:lnTo>
                  <a:lnTo>
                    <a:pt x="484" y="2849"/>
                  </a:lnTo>
                  <a:lnTo>
                    <a:pt x="484" y="2849"/>
                  </a:lnTo>
                  <a:lnTo>
                    <a:pt x="475" y="2850"/>
                  </a:lnTo>
                  <a:lnTo>
                    <a:pt x="467" y="2852"/>
                  </a:lnTo>
                  <a:lnTo>
                    <a:pt x="459" y="2855"/>
                  </a:lnTo>
                  <a:lnTo>
                    <a:pt x="452" y="2860"/>
                  </a:lnTo>
                  <a:lnTo>
                    <a:pt x="445" y="2865"/>
                  </a:lnTo>
                  <a:lnTo>
                    <a:pt x="440" y="2872"/>
                  </a:lnTo>
                  <a:lnTo>
                    <a:pt x="435" y="2879"/>
                  </a:lnTo>
                  <a:lnTo>
                    <a:pt x="432" y="2888"/>
                  </a:lnTo>
                  <a:lnTo>
                    <a:pt x="2" y="4248"/>
                  </a:lnTo>
                  <a:lnTo>
                    <a:pt x="2" y="4249"/>
                  </a:lnTo>
                  <a:lnTo>
                    <a:pt x="2" y="4249"/>
                  </a:lnTo>
                  <a:lnTo>
                    <a:pt x="0" y="4256"/>
                  </a:lnTo>
                  <a:lnTo>
                    <a:pt x="0" y="4264"/>
                  </a:lnTo>
                  <a:lnTo>
                    <a:pt x="0" y="4341"/>
                  </a:lnTo>
                  <a:lnTo>
                    <a:pt x="0" y="4341"/>
                  </a:lnTo>
                  <a:lnTo>
                    <a:pt x="1" y="4349"/>
                  </a:lnTo>
                  <a:lnTo>
                    <a:pt x="2" y="4358"/>
                  </a:lnTo>
                  <a:lnTo>
                    <a:pt x="5" y="4373"/>
                  </a:lnTo>
                  <a:lnTo>
                    <a:pt x="11" y="4388"/>
                  </a:lnTo>
                  <a:lnTo>
                    <a:pt x="18" y="4403"/>
                  </a:lnTo>
                  <a:lnTo>
                    <a:pt x="26" y="4415"/>
                  </a:lnTo>
                  <a:lnTo>
                    <a:pt x="36" y="4426"/>
                  </a:lnTo>
                  <a:lnTo>
                    <a:pt x="46" y="4436"/>
                  </a:lnTo>
                  <a:lnTo>
                    <a:pt x="56" y="4445"/>
                  </a:lnTo>
                  <a:lnTo>
                    <a:pt x="56" y="4445"/>
                  </a:lnTo>
                  <a:lnTo>
                    <a:pt x="67" y="4452"/>
                  </a:lnTo>
                  <a:lnTo>
                    <a:pt x="78" y="4459"/>
                  </a:lnTo>
                  <a:lnTo>
                    <a:pt x="89" y="4465"/>
                  </a:lnTo>
                  <a:lnTo>
                    <a:pt x="101" y="4470"/>
                  </a:lnTo>
                  <a:lnTo>
                    <a:pt x="113" y="4475"/>
                  </a:lnTo>
                  <a:lnTo>
                    <a:pt x="125" y="4478"/>
                  </a:lnTo>
                  <a:lnTo>
                    <a:pt x="137" y="4481"/>
                  </a:lnTo>
                  <a:lnTo>
                    <a:pt x="148" y="4484"/>
                  </a:lnTo>
                  <a:lnTo>
                    <a:pt x="148" y="4484"/>
                  </a:lnTo>
                  <a:lnTo>
                    <a:pt x="162" y="4486"/>
                  </a:lnTo>
                  <a:lnTo>
                    <a:pt x="174" y="4487"/>
                  </a:lnTo>
                  <a:lnTo>
                    <a:pt x="195" y="4488"/>
                  </a:lnTo>
                  <a:lnTo>
                    <a:pt x="234" y="4488"/>
                  </a:lnTo>
                  <a:lnTo>
                    <a:pt x="541" y="4487"/>
                  </a:lnTo>
                  <a:lnTo>
                    <a:pt x="1153" y="4484"/>
                  </a:lnTo>
                  <a:lnTo>
                    <a:pt x="2380" y="4473"/>
                  </a:lnTo>
                  <a:lnTo>
                    <a:pt x="2994" y="4467"/>
                  </a:lnTo>
                  <a:lnTo>
                    <a:pt x="3607" y="4458"/>
                  </a:lnTo>
                  <a:lnTo>
                    <a:pt x="3607" y="4458"/>
                  </a:lnTo>
                  <a:lnTo>
                    <a:pt x="4221" y="4449"/>
                  </a:lnTo>
                  <a:lnTo>
                    <a:pt x="4527" y="4444"/>
                  </a:lnTo>
                  <a:lnTo>
                    <a:pt x="4834" y="4438"/>
                  </a:lnTo>
                  <a:lnTo>
                    <a:pt x="4834" y="4438"/>
                  </a:lnTo>
                  <a:lnTo>
                    <a:pt x="4527" y="4432"/>
                  </a:lnTo>
                  <a:lnTo>
                    <a:pt x="4221" y="4427"/>
                  </a:lnTo>
                  <a:lnTo>
                    <a:pt x="3607" y="4417"/>
                  </a:lnTo>
                  <a:lnTo>
                    <a:pt x="2994" y="4409"/>
                  </a:lnTo>
                  <a:lnTo>
                    <a:pt x="2380" y="4403"/>
                  </a:lnTo>
                  <a:lnTo>
                    <a:pt x="1153" y="4392"/>
                  </a:lnTo>
                  <a:lnTo>
                    <a:pt x="541" y="4388"/>
                  </a:lnTo>
                  <a:lnTo>
                    <a:pt x="234" y="4387"/>
                  </a:lnTo>
                  <a:lnTo>
                    <a:pt x="234" y="4387"/>
                  </a:lnTo>
                  <a:lnTo>
                    <a:pt x="195" y="4387"/>
                  </a:lnTo>
                  <a:lnTo>
                    <a:pt x="179" y="4386"/>
                  </a:lnTo>
                  <a:lnTo>
                    <a:pt x="166" y="4384"/>
                  </a:lnTo>
                  <a:lnTo>
                    <a:pt x="166" y="4384"/>
                  </a:lnTo>
                  <a:lnTo>
                    <a:pt x="153" y="4381"/>
                  </a:lnTo>
                  <a:lnTo>
                    <a:pt x="140" y="4377"/>
                  </a:lnTo>
                  <a:lnTo>
                    <a:pt x="128" y="4371"/>
                  </a:lnTo>
                  <a:lnTo>
                    <a:pt x="119" y="4364"/>
                  </a:lnTo>
                  <a:lnTo>
                    <a:pt x="119" y="4364"/>
                  </a:lnTo>
                  <a:lnTo>
                    <a:pt x="111" y="4357"/>
                  </a:lnTo>
                  <a:lnTo>
                    <a:pt x="105" y="4350"/>
                  </a:lnTo>
                  <a:lnTo>
                    <a:pt x="102" y="4344"/>
                  </a:lnTo>
                  <a:lnTo>
                    <a:pt x="101" y="4339"/>
                  </a:lnTo>
                  <a:lnTo>
                    <a:pt x="101" y="4272"/>
                  </a:lnTo>
                  <a:lnTo>
                    <a:pt x="525" y="2960"/>
                  </a:lnTo>
                  <a:lnTo>
                    <a:pt x="525" y="2960"/>
                  </a:lnTo>
                  <a:lnTo>
                    <a:pt x="793" y="2961"/>
                  </a:lnTo>
                  <a:lnTo>
                    <a:pt x="1059" y="2960"/>
                  </a:lnTo>
                  <a:lnTo>
                    <a:pt x="1326" y="2959"/>
                  </a:lnTo>
                  <a:lnTo>
                    <a:pt x="1593" y="2958"/>
                  </a:lnTo>
                  <a:lnTo>
                    <a:pt x="2702" y="2954"/>
                  </a:lnTo>
                  <a:lnTo>
                    <a:pt x="3256" y="2952"/>
                  </a:lnTo>
                  <a:lnTo>
                    <a:pt x="3811" y="2948"/>
                  </a:lnTo>
                  <a:lnTo>
                    <a:pt x="4896" y="2937"/>
                  </a:lnTo>
                  <a:lnTo>
                    <a:pt x="4896" y="2937"/>
                  </a:lnTo>
                  <a:lnTo>
                    <a:pt x="4951" y="3103"/>
                  </a:lnTo>
                  <a:lnTo>
                    <a:pt x="5006" y="3269"/>
                  </a:lnTo>
                  <a:lnTo>
                    <a:pt x="5118" y="3601"/>
                  </a:lnTo>
                  <a:lnTo>
                    <a:pt x="5230" y="3933"/>
                  </a:lnTo>
                  <a:lnTo>
                    <a:pt x="5343" y="4265"/>
                  </a:lnTo>
                  <a:lnTo>
                    <a:pt x="5344" y="4307"/>
                  </a:lnTo>
                  <a:lnTo>
                    <a:pt x="5344" y="4329"/>
                  </a:lnTo>
                  <a:lnTo>
                    <a:pt x="5344" y="4329"/>
                  </a:lnTo>
                  <a:lnTo>
                    <a:pt x="5344" y="4339"/>
                  </a:lnTo>
                  <a:lnTo>
                    <a:pt x="5343" y="4349"/>
                  </a:lnTo>
                  <a:lnTo>
                    <a:pt x="5343" y="4349"/>
                  </a:lnTo>
                  <a:lnTo>
                    <a:pt x="5340" y="4358"/>
                  </a:lnTo>
                  <a:lnTo>
                    <a:pt x="5336" y="4367"/>
                  </a:lnTo>
                  <a:lnTo>
                    <a:pt x="5330" y="4375"/>
                  </a:lnTo>
                  <a:lnTo>
                    <a:pt x="5324" y="4383"/>
                  </a:lnTo>
                  <a:lnTo>
                    <a:pt x="5317" y="4392"/>
                  </a:lnTo>
                  <a:lnTo>
                    <a:pt x="5309" y="4399"/>
                  </a:lnTo>
                  <a:lnTo>
                    <a:pt x="5301" y="4405"/>
                  </a:lnTo>
                  <a:lnTo>
                    <a:pt x="5292" y="4411"/>
                  </a:lnTo>
                  <a:lnTo>
                    <a:pt x="5292" y="4411"/>
                  </a:lnTo>
                  <a:lnTo>
                    <a:pt x="5283" y="4416"/>
                  </a:lnTo>
                  <a:lnTo>
                    <a:pt x="5273" y="4420"/>
                  </a:lnTo>
                  <a:lnTo>
                    <a:pt x="5263" y="4424"/>
                  </a:lnTo>
                  <a:lnTo>
                    <a:pt x="5252" y="4427"/>
                  </a:lnTo>
                  <a:lnTo>
                    <a:pt x="5231" y="4432"/>
                  </a:lnTo>
                  <a:lnTo>
                    <a:pt x="5210" y="4435"/>
                  </a:lnTo>
                  <a:lnTo>
                    <a:pt x="5210" y="4435"/>
                  </a:lnTo>
                  <a:lnTo>
                    <a:pt x="5166" y="4437"/>
                  </a:lnTo>
                  <a:lnTo>
                    <a:pt x="5123" y="4438"/>
                  </a:lnTo>
                  <a:lnTo>
                    <a:pt x="5123" y="4438"/>
                  </a:lnTo>
                  <a:lnTo>
                    <a:pt x="5166" y="4439"/>
                  </a:lnTo>
                  <a:lnTo>
                    <a:pt x="5210" y="4440"/>
                  </a:lnTo>
                  <a:lnTo>
                    <a:pt x="5210" y="4440"/>
                  </a:lnTo>
                  <a:lnTo>
                    <a:pt x="5232" y="4439"/>
                  </a:lnTo>
                  <a:lnTo>
                    <a:pt x="5243" y="4437"/>
                  </a:lnTo>
                  <a:lnTo>
                    <a:pt x="5254" y="4435"/>
                  </a:lnTo>
                  <a:lnTo>
                    <a:pt x="5266" y="4433"/>
                  </a:lnTo>
                  <a:lnTo>
                    <a:pt x="5277" y="4429"/>
                  </a:lnTo>
                  <a:lnTo>
                    <a:pt x="5287" y="4425"/>
                  </a:lnTo>
                  <a:lnTo>
                    <a:pt x="5297" y="4420"/>
                  </a:lnTo>
                  <a:lnTo>
                    <a:pt x="5297" y="4420"/>
                  </a:lnTo>
                  <a:lnTo>
                    <a:pt x="5307" y="4415"/>
                  </a:lnTo>
                  <a:lnTo>
                    <a:pt x="5317" y="4409"/>
                  </a:lnTo>
                  <a:lnTo>
                    <a:pt x="5326" y="4402"/>
                  </a:lnTo>
                  <a:lnTo>
                    <a:pt x="5334" y="4394"/>
                  </a:lnTo>
                  <a:lnTo>
                    <a:pt x="5342" y="4384"/>
                  </a:lnTo>
                  <a:lnTo>
                    <a:pt x="5349" y="4375"/>
                  </a:lnTo>
                  <a:lnTo>
                    <a:pt x="5354" y="4364"/>
                  </a:lnTo>
                  <a:lnTo>
                    <a:pt x="5359" y="4353"/>
                  </a:lnTo>
                  <a:lnTo>
                    <a:pt x="5359" y="4353"/>
                  </a:lnTo>
                  <a:lnTo>
                    <a:pt x="5361" y="4341"/>
                  </a:lnTo>
                  <a:lnTo>
                    <a:pt x="5362" y="4329"/>
                  </a:lnTo>
                  <a:lnTo>
                    <a:pt x="5363" y="4307"/>
                  </a:lnTo>
                  <a:lnTo>
                    <a:pt x="5364" y="4264"/>
                  </a:lnTo>
                  <a:lnTo>
                    <a:pt x="5364" y="4264"/>
                  </a:lnTo>
                  <a:lnTo>
                    <a:pt x="5363" y="4261"/>
                  </a:lnTo>
                  <a:lnTo>
                    <a:pt x="5363" y="4261"/>
                  </a:lnTo>
                  <a:close/>
                  <a:moveTo>
                    <a:pt x="3256" y="2857"/>
                  </a:moveTo>
                  <a:lnTo>
                    <a:pt x="2702" y="2855"/>
                  </a:lnTo>
                  <a:lnTo>
                    <a:pt x="1593" y="2851"/>
                  </a:lnTo>
                  <a:lnTo>
                    <a:pt x="1593" y="2851"/>
                  </a:lnTo>
                  <a:lnTo>
                    <a:pt x="1317" y="2850"/>
                  </a:lnTo>
                  <a:lnTo>
                    <a:pt x="1040" y="2849"/>
                  </a:lnTo>
                  <a:lnTo>
                    <a:pt x="764" y="2848"/>
                  </a:lnTo>
                  <a:lnTo>
                    <a:pt x="487" y="2849"/>
                  </a:lnTo>
                  <a:lnTo>
                    <a:pt x="487" y="2849"/>
                  </a:lnTo>
                  <a:lnTo>
                    <a:pt x="501" y="2479"/>
                  </a:lnTo>
                  <a:lnTo>
                    <a:pt x="501" y="2479"/>
                  </a:lnTo>
                  <a:lnTo>
                    <a:pt x="509" y="2254"/>
                  </a:lnTo>
                  <a:lnTo>
                    <a:pt x="518" y="1989"/>
                  </a:lnTo>
                  <a:lnTo>
                    <a:pt x="528" y="1689"/>
                  </a:lnTo>
                  <a:lnTo>
                    <a:pt x="538" y="1355"/>
                  </a:lnTo>
                  <a:lnTo>
                    <a:pt x="538" y="1355"/>
                  </a:lnTo>
                  <a:lnTo>
                    <a:pt x="558" y="605"/>
                  </a:lnTo>
                  <a:lnTo>
                    <a:pt x="558" y="605"/>
                  </a:lnTo>
                  <a:lnTo>
                    <a:pt x="563" y="402"/>
                  </a:lnTo>
                  <a:lnTo>
                    <a:pt x="563" y="402"/>
                  </a:lnTo>
                  <a:lnTo>
                    <a:pt x="566" y="300"/>
                  </a:lnTo>
                  <a:lnTo>
                    <a:pt x="567" y="247"/>
                  </a:lnTo>
                  <a:lnTo>
                    <a:pt x="567" y="247"/>
                  </a:lnTo>
                  <a:lnTo>
                    <a:pt x="568" y="221"/>
                  </a:lnTo>
                  <a:lnTo>
                    <a:pt x="568" y="209"/>
                  </a:lnTo>
                  <a:lnTo>
                    <a:pt x="569" y="199"/>
                  </a:lnTo>
                  <a:lnTo>
                    <a:pt x="569" y="199"/>
                  </a:lnTo>
                  <a:lnTo>
                    <a:pt x="571" y="190"/>
                  </a:lnTo>
                  <a:lnTo>
                    <a:pt x="574" y="182"/>
                  </a:lnTo>
                  <a:lnTo>
                    <a:pt x="577" y="173"/>
                  </a:lnTo>
                  <a:lnTo>
                    <a:pt x="581" y="164"/>
                  </a:lnTo>
                  <a:lnTo>
                    <a:pt x="586" y="156"/>
                  </a:lnTo>
                  <a:lnTo>
                    <a:pt x="591" y="148"/>
                  </a:lnTo>
                  <a:lnTo>
                    <a:pt x="597" y="141"/>
                  </a:lnTo>
                  <a:lnTo>
                    <a:pt x="603" y="134"/>
                  </a:lnTo>
                  <a:lnTo>
                    <a:pt x="603" y="134"/>
                  </a:lnTo>
                  <a:lnTo>
                    <a:pt x="611" y="127"/>
                  </a:lnTo>
                  <a:lnTo>
                    <a:pt x="618" y="122"/>
                  </a:lnTo>
                  <a:lnTo>
                    <a:pt x="626" y="117"/>
                  </a:lnTo>
                  <a:lnTo>
                    <a:pt x="635" y="112"/>
                  </a:lnTo>
                  <a:lnTo>
                    <a:pt x="644" y="109"/>
                  </a:lnTo>
                  <a:lnTo>
                    <a:pt x="653" y="106"/>
                  </a:lnTo>
                  <a:lnTo>
                    <a:pt x="662" y="103"/>
                  </a:lnTo>
                  <a:lnTo>
                    <a:pt x="671" y="102"/>
                  </a:lnTo>
                  <a:lnTo>
                    <a:pt x="671" y="102"/>
                  </a:lnTo>
                  <a:lnTo>
                    <a:pt x="681" y="101"/>
                  </a:lnTo>
                  <a:lnTo>
                    <a:pt x="692" y="101"/>
                  </a:lnTo>
                  <a:lnTo>
                    <a:pt x="719" y="101"/>
                  </a:lnTo>
                  <a:lnTo>
                    <a:pt x="773" y="101"/>
                  </a:lnTo>
                  <a:lnTo>
                    <a:pt x="773" y="101"/>
                  </a:lnTo>
                  <a:lnTo>
                    <a:pt x="881" y="102"/>
                  </a:lnTo>
                  <a:lnTo>
                    <a:pt x="881" y="102"/>
                  </a:lnTo>
                  <a:lnTo>
                    <a:pt x="2702" y="109"/>
                  </a:lnTo>
                  <a:lnTo>
                    <a:pt x="2702" y="109"/>
                  </a:lnTo>
                  <a:lnTo>
                    <a:pt x="4522" y="102"/>
                  </a:lnTo>
                  <a:lnTo>
                    <a:pt x="4522" y="102"/>
                  </a:lnTo>
                  <a:lnTo>
                    <a:pt x="4631" y="101"/>
                  </a:lnTo>
                  <a:lnTo>
                    <a:pt x="4685" y="101"/>
                  </a:lnTo>
                  <a:lnTo>
                    <a:pt x="4711" y="101"/>
                  </a:lnTo>
                  <a:lnTo>
                    <a:pt x="4711" y="101"/>
                  </a:lnTo>
                  <a:lnTo>
                    <a:pt x="4722" y="101"/>
                  </a:lnTo>
                  <a:lnTo>
                    <a:pt x="4734" y="102"/>
                  </a:lnTo>
                  <a:lnTo>
                    <a:pt x="4734" y="102"/>
                  </a:lnTo>
                  <a:lnTo>
                    <a:pt x="4743" y="104"/>
                  </a:lnTo>
                  <a:lnTo>
                    <a:pt x="4752" y="106"/>
                  </a:lnTo>
                  <a:lnTo>
                    <a:pt x="4760" y="109"/>
                  </a:lnTo>
                  <a:lnTo>
                    <a:pt x="4769" y="113"/>
                  </a:lnTo>
                  <a:lnTo>
                    <a:pt x="4777" y="117"/>
                  </a:lnTo>
                  <a:lnTo>
                    <a:pt x="4785" y="122"/>
                  </a:lnTo>
                  <a:lnTo>
                    <a:pt x="4792" y="128"/>
                  </a:lnTo>
                  <a:lnTo>
                    <a:pt x="4799" y="134"/>
                  </a:lnTo>
                  <a:lnTo>
                    <a:pt x="4806" y="141"/>
                  </a:lnTo>
                  <a:lnTo>
                    <a:pt x="4812" y="149"/>
                  </a:lnTo>
                  <a:lnTo>
                    <a:pt x="4817" y="156"/>
                  </a:lnTo>
                  <a:lnTo>
                    <a:pt x="4822" y="165"/>
                  </a:lnTo>
                  <a:lnTo>
                    <a:pt x="4826" y="173"/>
                  </a:lnTo>
                  <a:lnTo>
                    <a:pt x="4831" y="182"/>
                  </a:lnTo>
                  <a:lnTo>
                    <a:pt x="4833" y="191"/>
                  </a:lnTo>
                  <a:lnTo>
                    <a:pt x="4835" y="200"/>
                  </a:lnTo>
                  <a:lnTo>
                    <a:pt x="4835" y="200"/>
                  </a:lnTo>
                  <a:lnTo>
                    <a:pt x="4836" y="210"/>
                  </a:lnTo>
                  <a:lnTo>
                    <a:pt x="4837" y="221"/>
                  </a:lnTo>
                  <a:lnTo>
                    <a:pt x="4837" y="247"/>
                  </a:lnTo>
                  <a:lnTo>
                    <a:pt x="4839" y="300"/>
                  </a:lnTo>
                  <a:lnTo>
                    <a:pt x="4839" y="300"/>
                  </a:lnTo>
                  <a:lnTo>
                    <a:pt x="4841" y="402"/>
                  </a:lnTo>
                  <a:lnTo>
                    <a:pt x="4841" y="402"/>
                  </a:lnTo>
                  <a:lnTo>
                    <a:pt x="4847" y="605"/>
                  </a:lnTo>
                  <a:lnTo>
                    <a:pt x="4847" y="605"/>
                  </a:lnTo>
                  <a:lnTo>
                    <a:pt x="4867" y="1355"/>
                  </a:lnTo>
                  <a:lnTo>
                    <a:pt x="4867" y="1355"/>
                  </a:lnTo>
                  <a:lnTo>
                    <a:pt x="4876" y="1689"/>
                  </a:lnTo>
                  <a:lnTo>
                    <a:pt x="4886" y="1989"/>
                  </a:lnTo>
                  <a:lnTo>
                    <a:pt x="4895" y="2254"/>
                  </a:lnTo>
                  <a:lnTo>
                    <a:pt x="4903" y="2479"/>
                  </a:lnTo>
                  <a:lnTo>
                    <a:pt x="4903" y="2479"/>
                  </a:lnTo>
                  <a:lnTo>
                    <a:pt x="4918" y="2873"/>
                  </a:lnTo>
                  <a:lnTo>
                    <a:pt x="3811" y="2861"/>
                  </a:lnTo>
                  <a:lnTo>
                    <a:pt x="3256" y="28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30" name="Freeform 85"/>
            <p:cNvSpPr>
              <a:spLocks/>
            </p:cNvSpPr>
            <p:nvPr/>
          </p:nvSpPr>
          <p:spPr bwMode="auto">
            <a:xfrm>
              <a:off x="3314700" y="3073400"/>
              <a:ext cx="660400" cy="11113"/>
            </a:xfrm>
            <a:custGeom>
              <a:avLst/>
              <a:gdLst>
                <a:gd name="T0" fmla="*/ 0 w 4999"/>
                <a:gd name="T1" fmla="*/ 41 h 81"/>
                <a:gd name="T2" fmla="*/ 0 w 4999"/>
                <a:gd name="T3" fmla="*/ 41 h 81"/>
                <a:gd name="T4" fmla="*/ 215 w 4999"/>
                <a:gd name="T5" fmla="*/ 48 h 81"/>
                <a:gd name="T6" fmla="*/ 215 w 4999"/>
                <a:gd name="T7" fmla="*/ 48 h 81"/>
                <a:gd name="T8" fmla="*/ 461 w 4999"/>
                <a:gd name="T9" fmla="*/ 56 h 81"/>
                <a:gd name="T10" fmla="*/ 613 w 4999"/>
                <a:gd name="T11" fmla="*/ 60 h 81"/>
                <a:gd name="T12" fmla="*/ 781 w 4999"/>
                <a:gd name="T13" fmla="*/ 63 h 81"/>
                <a:gd name="T14" fmla="*/ 781 w 4999"/>
                <a:gd name="T15" fmla="*/ 63 h 81"/>
                <a:gd name="T16" fmla="*/ 1159 w 4999"/>
                <a:gd name="T17" fmla="*/ 70 h 81"/>
                <a:gd name="T18" fmla="*/ 1366 w 4999"/>
                <a:gd name="T19" fmla="*/ 74 h 81"/>
                <a:gd name="T20" fmla="*/ 1581 w 4999"/>
                <a:gd name="T21" fmla="*/ 76 h 81"/>
                <a:gd name="T22" fmla="*/ 1581 w 4999"/>
                <a:gd name="T23" fmla="*/ 76 h 81"/>
                <a:gd name="T24" fmla="*/ 2033 w 4999"/>
                <a:gd name="T25" fmla="*/ 80 h 81"/>
                <a:gd name="T26" fmla="*/ 2033 w 4999"/>
                <a:gd name="T27" fmla="*/ 80 h 81"/>
                <a:gd name="T28" fmla="*/ 2500 w 4999"/>
                <a:gd name="T29" fmla="*/ 81 h 81"/>
                <a:gd name="T30" fmla="*/ 2500 w 4999"/>
                <a:gd name="T31" fmla="*/ 81 h 81"/>
                <a:gd name="T32" fmla="*/ 2966 w 4999"/>
                <a:gd name="T33" fmla="*/ 80 h 81"/>
                <a:gd name="T34" fmla="*/ 3195 w 4999"/>
                <a:gd name="T35" fmla="*/ 78 h 81"/>
                <a:gd name="T36" fmla="*/ 3418 w 4999"/>
                <a:gd name="T37" fmla="*/ 76 h 81"/>
                <a:gd name="T38" fmla="*/ 3418 w 4999"/>
                <a:gd name="T39" fmla="*/ 76 h 81"/>
                <a:gd name="T40" fmla="*/ 3633 w 4999"/>
                <a:gd name="T41" fmla="*/ 74 h 81"/>
                <a:gd name="T42" fmla="*/ 3840 w 4999"/>
                <a:gd name="T43" fmla="*/ 70 h 81"/>
                <a:gd name="T44" fmla="*/ 4219 w 4999"/>
                <a:gd name="T45" fmla="*/ 63 h 81"/>
                <a:gd name="T46" fmla="*/ 4219 w 4999"/>
                <a:gd name="T47" fmla="*/ 63 h 81"/>
                <a:gd name="T48" fmla="*/ 4386 w 4999"/>
                <a:gd name="T49" fmla="*/ 60 h 81"/>
                <a:gd name="T50" fmla="*/ 4538 w 4999"/>
                <a:gd name="T51" fmla="*/ 56 h 81"/>
                <a:gd name="T52" fmla="*/ 4784 w 4999"/>
                <a:gd name="T53" fmla="*/ 48 h 81"/>
                <a:gd name="T54" fmla="*/ 4784 w 4999"/>
                <a:gd name="T55" fmla="*/ 48 h 81"/>
                <a:gd name="T56" fmla="*/ 4999 w 4999"/>
                <a:gd name="T57" fmla="*/ 41 h 81"/>
                <a:gd name="T58" fmla="*/ 4999 w 4999"/>
                <a:gd name="T59" fmla="*/ 41 h 81"/>
                <a:gd name="T60" fmla="*/ 4784 w 4999"/>
                <a:gd name="T61" fmla="*/ 33 h 81"/>
                <a:gd name="T62" fmla="*/ 4784 w 4999"/>
                <a:gd name="T63" fmla="*/ 33 h 81"/>
                <a:gd name="T64" fmla="*/ 4538 w 4999"/>
                <a:gd name="T65" fmla="*/ 25 h 81"/>
                <a:gd name="T66" fmla="*/ 4386 w 4999"/>
                <a:gd name="T67" fmla="*/ 21 h 81"/>
                <a:gd name="T68" fmla="*/ 4219 w 4999"/>
                <a:gd name="T69" fmla="*/ 18 h 81"/>
                <a:gd name="T70" fmla="*/ 4219 w 4999"/>
                <a:gd name="T71" fmla="*/ 18 h 81"/>
                <a:gd name="T72" fmla="*/ 3840 w 4999"/>
                <a:gd name="T73" fmla="*/ 11 h 81"/>
                <a:gd name="T74" fmla="*/ 3633 w 4999"/>
                <a:gd name="T75" fmla="*/ 8 h 81"/>
                <a:gd name="T76" fmla="*/ 3418 w 4999"/>
                <a:gd name="T77" fmla="*/ 5 h 81"/>
                <a:gd name="T78" fmla="*/ 3418 w 4999"/>
                <a:gd name="T79" fmla="*/ 5 h 81"/>
                <a:gd name="T80" fmla="*/ 3195 w 4999"/>
                <a:gd name="T81" fmla="*/ 3 h 81"/>
                <a:gd name="T82" fmla="*/ 2966 w 4999"/>
                <a:gd name="T83" fmla="*/ 2 h 81"/>
                <a:gd name="T84" fmla="*/ 2500 w 4999"/>
                <a:gd name="T85" fmla="*/ 0 h 81"/>
                <a:gd name="T86" fmla="*/ 2500 w 4999"/>
                <a:gd name="T87" fmla="*/ 0 h 81"/>
                <a:gd name="T88" fmla="*/ 2033 w 4999"/>
                <a:gd name="T89" fmla="*/ 1 h 81"/>
                <a:gd name="T90" fmla="*/ 2033 w 4999"/>
                <a:gd name="T91" fmla="*/ 1 h 81"/>
                <a:gd name="T92" fmla="*/ 1581 w 4999"/>
                <a:gd name="T93" fmla="*/ 5 h 81"/>
                <a:gd name="T94" fmla="*/ 1581 w 4999"/>
                <a:gd name="T95" fmla="*/ 5 h 81"/>
                <a:gd name="T96" fmla="*/ 1366 w 4999"/>
                <a:gd name="T97" fmla="*/ 7 h 81"/>
                <a:gd name="T98" fmla="*/ 1159 w 4999"/>
                <a:gd name="T99" fmla="*/ 11 h 81"/>
                <a:gd name="T100" fmla="*/ 781 w 4999"/>
                <a:gd name="T101" fmla="*/ 18 h 81"/>
                <a:gd name="T102" fmla="*/ 781 w 4999"/>
                <a:gd name="T103" fmla="*/ 18 h 81"/>
                <a:gd name="T104" fmla="*/ 613 w 4999"/>
                <a:gd name="T105" fmla="*/ 21 h 81"/>
                <a:gd name="T106" fmla="*/ 461 w 4999"/>
                <a:gd name="T107" fmla="*/ 25 h 81"/>
                <a:gd name="T108" fmla="*/ 215 w 4999"/>
                <a:gd name="T109" fmla="*/ 33 h 81"/>
                <a:gd name="T110" fmla="*/ 215 w 4999"/>
                <a:gd name="T111" fmla="*/ 33 h 81"/>
                <a:gd name="T112" fmla="*/ 0 w 4999"/>
                <a:gd name="T113" fmla="*/ 41 h 81"/>
                <a:gd name="T114" fmla="*/ 0 w 4999"/>
                <a:gd name="T11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81">
                  <a:moveTo>
                    <a:pt x="0" y="41"/>
                  </a:moveTo>
                  <a:lnTo>
                    <a:pt x="0" y="41"/>
                  </a:lnTo>
                  <a:lnTo>
                    <a:pt x="215" y="48"/>
                  </a:lnTo>
                  <a:lnTo>
                    <a:pt x="215" y="48"/>
                  </a:lnTo>
                  <a:lnTo>
                    <a:pt x="461" y="56"/>
                  </a:lnTo>
                  <a:lnTo>
                    <a:pt x="613" y="60"/>
                  </a:lnTo>
                  <a:lnTo>
                    <a:pt x="781" y="63"/>
                  </a:lnTo>
                  <a:lnTo>
                    <a:pt x="781" y="63"/>
                  </a:lnTo>
                  <a:lnTo>
                    <a:pt x="1159" y="70"/>
                  </a:lnTo>
                  <a:lnTo>
                    <a:pt x="1366" y="74"/>
                  </a:lnTo>
                  <a:lnTo>
                    <a:pt x="1581" y="76"/>
                  </a:lnTo>
                  <a:lnTo>
                    <a:pt x="1581" y="76"/>
                  </a:lnTo>
                  <a:lnTo>
                    <a:pt x="2033" y="80"/>
                  </a:lnTo>
                  <a:lnTo>
                    <a:pt x="2033" y="80"/>
                  </a:lnTo>
                  <a:lnTo>
                    <a:pt x="2500" y="81"/>
                  </a:lnTo>
                  <a:lnTo>
                    <a:pt x="2500" y="81"/>
                  </a:lnTo>
                  <a:lnTo>
                    <a:pt x="2966" y="80"/>
                  </a:lnTo>
                  <a:lnTo>
                    <a:pt x="3195" y="78"/>
                  </a:lnTo>
                  <a:lnTo>
                    <a:pt x="3418" y="76"/>
                  </a:lnTo>
                  <a:lnTo>
                    <a:pt x="3418" y="76"/>
                  </a:lnTo>
                  <a:lnTo>
                    <a:pt x="3633" y="74"/>
                  </a:lnTo>
                  <a:lnTo>
                    <a:pt x="3840" y="70"/>
                  </a:lnTo>
                  <a:lnTo>
                    <a:pt x="4219" y="63"/>
                  </a:lnTo>
                  <a:lnTo>
                    <a:pt x="4219" y="63"/>
                  </a:lnTo>
                  <a:lnTo>
                    <a:pt x="4386" y="60"/>
                  </a:lnTo>
                  <a:lnTo>
                    <a:pt x="4538" y="56"/>
                  </a:lnTo>
                  <a:lnTo>
                    <a:pt x="4784" y="48"/>
                  </a:lnTo>
                  <a:lnTo>
                    <a:pt x="4784" y="48"/>
                  </a:lnTo>
                  <a:lnTo>
                    <a:pt x="4999" y="41"/>
                  </a:lnTo>
                  <a:lnTo>
                    <a:pt x="4999" y="41"/>
                  </a:lnTo>
                  <a:lnTo>
                    <a:pt x="4784" y="33"/>
                  </a:lnTo>
                  <a:lnTo>
                    <a:pt x="4784" y="33"/>
                  </a:lnTo>
                  <a:lnTo>
                    <a:pt x="4538" y="25"/>
                  </a:lnTo>
                  <a:lnTo>
                    <a:pt x="4386" y="21"/>
                  </a:lnTo>
                  <a:lnTo>
                    <a:pt x="4219" y="18"/>
                  </a:lnTo>
                  <a:lnTo>
                    <a:pt x="4219" y="18"/>
                  </a:lnTo>
                  <a:lnTo>
                    <a:pt x="3840" y="11"/>
                  </a:lnTo>
                  <a:lnTo>
                    <a:pt x="3633" y="8"/>
                  </a:lnTo>
                  <a:lnTo>
                    <a:pt x="3418" y="5"/>
                  </a:lnTo>
                  <a:lnTo>
                    <a:pt x="3418" y="5"/>
                  </a:lnTo>
                  <a:lnTo>
                    <a:pt x="3195" y="3"/>
                  </a:lnTo>
                  <a:lnTo>
                    <a:pt x="2966" y="2"/>
                  </a:lnTo>
                  <a:lnTo>
                    <a:pt x="2500" y="0"/>
                  </a:lnTo>
                  <a:lnTo>
                    <a:pt x="2500" y="0"/>
                  </a:lnTo>
                  <a:lnTo>
                    <a:pt x="2033" y="1"/>
                  </a:lnTo>
                  <a:lnTo>
                    <a:pt x="2033" y="1"/>
                  </a:lnTo>
                  <a:lnTo>
                    <a:pt x="1581" y="5"/>
                  </a:lnTo>
                  <a:lnTo>
                    <a:pt x="1581" y="5"/>
                  </a:lnTo>
                  <a:lnTo>
                    <a:pt x="1366" y="7"/>
                  </a:lnTo>
                  <a:lnTo>
                    <a:pt x="1159" y="11"/>
                  </a:lnTo>
                  <a:lnTo>
                    <a:pt x="781" y="18"/>
                  </a:lnTo>
                  <a:lnTo>
                    <a:pt x="781" y="18"/>
                  </a:lnTo>
                  <a:lnTo>
                    <a:pt x="613" y="21"/>
                  </a:lnTo>
                  <a:lnTo>
                    <a:pt x="461" y="25"/>
                  </a:lnTo>
                  <a:lnTo>
                    <a:pt x="215" y="33"/>
                  </a:lnTo>
                  <a:lnTo>
                    <a:pt x="215" y="33"/>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31" name="Freeform 86"/>
            <p:cNvSpPr>
              <a:spLocks noEditPoints="1"/>
            </p:cNvSpPr>
            <p:nvPr/>
          </p:nvSpPr>
          <p:spPr bwMode="auto">
            <a:xfrm>
              <a:off x="3525838" y="2997200"/>
              <a:ext cx="228600" cy="69850"/>
            </a:xfrm>
            <a:custGeom>
              <a:avLst/>
              <a:gdLst>
                <a:gd name="T0" fmla="*/ 1603 w 1730"/>
                <a:gd name="T1" fmla="*/ 488 h 536"/>
                <a:gd name="T2" fmla="*/ 1674 w 1730"/>
                <a:gd name="T3" fmla="*/ 493 h 536"/>
                <a:gd name="T4" fmla="*/ 1702 w 1730"/>
                <a:gd name="T5" fmla="*/ 487 h 536"/>
                <a:gd name="T6" fmla="*/ 1715 w 1730"/>
                <a:gd name="T7" fmla="*/ 480 h 536"/>
                <a:gd name="T8" fmla="*/ 1726 w 1730"/>
                <a:gd name="T9" fmla="*/ 467 h 536"/>
                <a:gd name="T10" fmla="*/ 1730 w 1730"/>
                <a:gd name="T11" fmla="*/ 450 h 536"/>
                <a:gd name="T12" fmla="*/ 1716 w 1730"/>
                <a:gd name="T13" fmla="*/ 261 h 536"/>
                <a:gd name="T14" fmla="*/ 1702 w 1730"/>
                <a:gd name="T15" fmla="*/ 77 h 536"/>
                <a:gd name="T16" fmla="*/ 1695 w 1730"/>
                <a:gd name="T17" fmla="*/ 59 h 536"/>
                <a:gd name="T18" fmla="*/ 1672 w 1730"/>
                <a:gd name="T19" fmla="*/ 35 h 536"/>
                <a:gd name="T20" fmla="*/ 1645 w 1730"/>
                <a:gd name="T21" fmla="*/ 23 h 536"/>
                <a:gd name="T22" fmla="*/ 1619 w 1730"/>
                <a:gd name="T23" fmla="*/ 19 h 536"/>
                <a:gd name="T24" fmla="*/ 1480 w 1730"/>
                <a:gd name="T25" fmla="*/ 16 h 536"/>
                <a:gd name="T26" fmla="*/ 1179 w 1730"/>
                <a:gd name="T27" fmla="*/ 9 h 536"/>
                <a:gd name="T28" fmla="*/ 879 w 1730"/>
                <a:gd name="T29" fmla="*/ 5 h 536"/>
                <a:gd name="T30" fmla="*/ 276 w 1730"/>
                <a:gd name="T31" fmla="*/ 1 h 536"/>
                <a:gd name="T32" fmla="*/ 165 w 1730"/>
                <a:gd name="T33" fmla="*/ 1 h 536"/>
                <a:gd name="T34" fmla="*/ 122 w 1730"/>
                <a:gd name="T35" fmla="*/ 2 h 536"/>
                <a:gd name="T36" fmla="*/ 92 w 1730"/>
                <a:gd name="T37" fmla="*/ 11 h 536"/>
                <a:gd name="T38" fmla="*/ 62 w 1730"/>
                <a:gd name="T39" fmla="*/ 32 h 536"/>
                <a:gd name="T40" fmla="*/ 36 w 1730"/>
                <a:gd name="T41" fmla="*/ 70 h 536"/>
                <a:gd name="T42" fmla="*/ 34 w 1730"/>
                <a:gd name="T43" fmla="*/ 77 h 536"/>
                <a:gd name="T44" fmla="*/ 18 w 1730"/>
                <a:gd name="T45" fmla="*/ 262 h 536"/>
                <a:gd name="T46" fmla="*/ 2 w 1730"/>
                <a:gd name="T47" fmla="*/ 444 h 536"/>
                <a:gd name="T48" fmla="*/ 1 w 1730"/>
                <a:gd name="T49" fmla="*/ 468 h 536"/>
                <a:gd name="T50" fmla="*/ 9 w 1730"/>
                <a:gd name="T51" fmla="*/ 491 h 536"/>
                <a:gd name="T52" fmla="*/ 17 w 1730"/>
                <a:gd name="T53" fmla="*/ 503 h 536"/>
                <a:gd name="T54" fmla="*/ 47 w 1730"/>
                <a:gd name="T55" fmla="*/ 526 h 536"/>
                <a:gd name="T56" fmla="*/ 67 w 1730"/>
                <a:gd name="T57" fmla="*/ 533 h 536"/>
                <a:gd name="T58" fmla="*/ 95 w 1730"/>
                <a:gd name="T59" fmla="*/ 536 h 536"/>
                <a:gd name="T60" fmla="*/ 383 w 1730"/>
                <a:gd name="T61" fmla="*/ 531 h 536"/>
                <a:gd name="T62" fmla="*/ 649 w 1730"/>
                <a:gd name="T63" fmla="*/ 524 h 536"/>
                <a:gd name="T64" fmla="*/ 916 w 1730"/>
                <a:gd name="T65" fmla="*/ 515 h 536"/>
                <a:gd name="T66" fmla="*/ 1270 w 1730"/>
                <a:gd name="T67" fmla="*/ 499 h 536"/>
                <a:gd name="T68" fmla="*/ 1448 w 1730"/>
                <a:gd name="T69" fmla="*/ 488 h 536"/>
                <a:gd name="T70" fmla="*/ 1093 w 1730"/>
                <a:gd name="T71" fmla="*/ 469 h 536"/>
                <a:gd name="T72" fmla="*/ 738 w 1730"/>
                <a:gd name="T73" fmla="*/ 455 h 536"/>
                <a:gd name="T74" fmla="*/ 561 w 1730"/>
                <a:gd name="T75" fmla="*/ 449 h 536"/>
                <a:gd name="T76" fmla="*/ 117 w 1730"/>
                <a:gd name="T77" fmla="*/ 440 h 536"/>
                <a:gd name="T78" fmla="*/ 112 w 1730"/>
                <a:gd name="T79" fmla="*/ 358 h 536"/>
                <a:gd name="T80" fmla="*/ 138 w 1730"/>
                <a:gd name="T81" fmla="*/ 109 h 536"/>
                <a:gd name="T82" fmla="*/ 175 w 1730"/>
                <a:gd name="T83" fmla="*/ 108 h 536"/>
                <a:gd name="T84" fmla="*/ 477 w 1730"/>
                <a:gd name="T85" fmla="*/ 107 h 536"/>
                <a:gd name="T86" fmla="*/ 879 w 1730"/>
                <a:gd name="T87" fmla="*/ 104 h 536"/>
                <a:gd name="T88" fmla="*/ 1279 w 1730"/>
                <a:gd name="T89" fmla="*/ 97 h 536"/>
                <a:gd name="T90" fmla="*/ 1627 w 1730"/>
                <a:gd name="T91" fmla="*/ 89 h 536"/>
                <a:gd name="T92" fmla="*/ 1635 w 1730"/>
                <a:gd name="T93" fmla="*/ 91 h 536"/>
                <a:gd name="T94" fmla="*/ 1656 w 1730"/>
                <a:gd name="T95" fmla="*/ 182 h 536"/>
                <a:gd name="T96" fmla="*/ 1709 w 1730"/>
                <a:gd name="T97" fmla="*/ 448 h 536"/>
                <a:gd name="T98" fmla="*/ 1710 w 1730"/>
                <a:gd name="T99" fmla="*/ 451 h 536"/>
                <a:gd name="T100" fmla="*/ 1707 w 1730"/>
                <a:gd name="T101" fmla="*/ 465 h 536"/>
                <a:gd name="T102" fmla="*/ 1689 w 1730"/>
                <a:gd name="T103" fmla="*/ 479 h 536"/>
                <a:gd name="T104" fmla="*/ 1673 w 1730"/>
                <a:gd name="T105" fmla="*/ 483 h 536"/>
                <a:gd name="T106" fmla="*/ 91 w 1730"/>
                <a:gd name="T107" fmla="*/ 440 h 536"/>
                <a:gd name="T108" fmla="*/ 90 w 1730"/>
                <a:gd name="T109" fmla="*/ 439 h 536"/>
                <a:gd name="T110" fmla="*/ 98 w 1730"/>
                <a:gd name="T111" fmla="*/ 4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0" h="536">
                  <a:moveTo>
                    <a:pt x="1673" y="483"/>
                  </a:moveTo>
                  <a:lnTo>
                    <a:pt x="1673" y="483"/>
                  </a:lnTo>
                  <a:lnTo>
                    <a:pt x="1603" y="488"/>
                  </a:lnTo>
                  <a:lnTo>
                    <a:pt x="1603" y="488"/>
                  </a:lnTo>
                  <a:lnTo>
                    <a:pt x="1674" y="493"/>
                  </a:lnTo>
                  <a:lnTo>
                    <a:pt x="1674" y="493"/>
                  </a:lnTo>
                  <a:lnTo>
                    <a:pt x="1683" y="492"/>
                  </a:lnTo>
                  <a:lnTo>
                    <a:pt x="1693" y="491"/>
                  </a:lnTo>
                  <a:lnTo>
                    <a:pt x="1702" y="487"/>
                  </a:lnTo>
                  <a:lnTo>
                    <a:pt x="1711" y="483"/>
                  </a:lnTo>
                  <a:lnTo>
                    <a:pt x="1711" y="483"/>
                  </a:lnTo>
                  <a:lnTo>
                    <a:pt x="1715" y="480"/>
                  </a:lnTo>
                  <a:lnTo>
                    <a:pt x="1719" y="476"/>
                  </a:lnTo>
                  <a:lnTo>
                    <a:pt x="1722" y="472"/>
                  </a:lnTo>
                  <a:lnTo>
                    <a:pt x="1726" y="467"/>
                  </a:lnTo>
                  <a:lnTo>
                    <a:pt x="1728" y="462"/>
                  </a:lnTo>
                  <a:lnTo>
                    <a:pt x="1730" y="456"/>
                  </a:lnTo>
                  <a:lnTo>
                    <a:pt x="1730" y="450"/>
                  </a:lnTo>
                  <a:lnTo>
                    <a:pt x="1729" y="444"/>
                  </a:lnTo>
                  <a:lnTo>
                    <a:pt x="1729" y="444"/>
                  </a:lnTo>
                  <a:lnTo>
                    <a:pt x="1716" y="261"/>
                  </a:lnTo>
                  <a:lnTo>
                    <a:pt x="1710" y="169"/>
                  </a:lnTo>
                  <a:lnTo>
                    <a:pt x="1702" y="77"/>
                  </a:lnTo>
                  <a:lnTo>
                    <a:pt x="1702" y="77"/>
                  </a:lnTo>
                  <a:lnTo>
                    <a:pt x="1701" y="72"/>
                  </a:lnTo>
                  <a:lnTo>
                    <a:pt x="1701" y="72"/>
                  </a:lnTo>
                  <a:lnTo>
                    <a:pt x="1695" y="59"/>
                  </a:lnTo>
                  <a:lnTo>
                    <a:pt x="1689" y="49"/>
                  </a:lnTo>
                  <a:lnTo>
                    <a:pt x="1681" y="41"/>
                  </a:lnTo>
                  <a:lnTo>
                    <a:pt x="1672" y="35"/>
                  </a:lnTo>
                  <a:lnTo>
                    <a:pt x="1663" y="30"/>
                  </a:lnTo>
                  <a:lnTo>
                    <a:pt x="1654" y="26"/>
                  </a:lnTo>
                  <a:lnTo>
                    <a:pt x="1645" y="23"/>
                  </a:lnTo>
                  <a:lnTo>
                    <a:pt x="1636" y="21"/>
                  </a:lnTo>
                  <a:lnTo>
                    <a:pt x="1636" y="21"/>
                  </a:lnTo>
                  <a:lnTo>
                    <a:pt x="1619" y="19"/>
                  </a:lnTo>
                  <a:lnTo>
                    <a:pt x="1606" y="19"/>
                  </a:lnTo>
                  <a:lnTo>
                    <a:pt x="1581" y="18"/>
                  </a:lnTo>
                  <a:lnTo>
                    <a:pt x="1480" y="16"/>
                  </a:lnTo>
                  <a:lnTo>
                    <a:pt x="1279" y="11"/>
                  </a:lnTo>
                  <a:lnTo>
                    <a:pt x="1279" y="11"/>
                  </a:lnTo>
                  <a:lnTo>
                    <a:pt x="1179" y="9"/>
                  </a:lnTo>
                  <a:lnTo>
                    <a:pt x="1078" y="7"/>
                  </a:lnTo>
                  <a:lnTo>
                    <a:pt x="879" y="5"/>
                  </a:lnTo>
                  <a:lnTo>
                    <a:pt x="879" y="5"/>
                  </a:lnTo>
                  <a:lnTo>
                    <a:pt x="678" y="3"/>
                  </a:lnTo>
                  <a:lnTo>
                    <a:pt x="477" y="2"/>
                  </a:lnTo>
                  <a:lnTo>
                    <a:pt x="276" y="1"/>
                  </a:lnTo>
                  <a:lnTo>
                    <a:pt x="175" y="0"/>
                  </a:lnTo>
                  <a:lnTo>
                    <a:pt x="175" y="0"/>
                  </a:lnTo>
                  <a:lnTo>
                    <a:pt x="165" y="1"/>
                  </a:lnTo>
                  <a:lnTo>
                    <a:pt x="150" y="1"/>
                  </a:lnTo>
                  <a:lnTo>
                    <a:pt x="132" y="1"/>
                  </a:lnTo>
                  <a:lnTo>
                    <a:pt x="122" y="2"/>
                  </a:lnTo>
                  <a:lnTo>
                    <a:pt x="112" y="4"/>
                  </a:lnTo>
                  <a:lnTo>
                    <a:pt x="102" y="7"/>
                  </a:lnTo>
                  <a:lnTo>
                    <a:pt x="92" y="11"/>
                  </a:lnTo>
                  <a:lnTo>
                    <a:pt x="81" y="16"/>
                  </a:lnTo>
                  <a:lnTo>
                    <a:pt x="71" y="23"/>
                  </a:lnTo>
                  <a:lnTo>
                    <a:pt x="62" y="32"/>
                  </a:lnTo>
                  <a:lnTo>
                    <a:pt x="52" y="42"/>
                  </a:lnTo>
                  <a:lnTo>
                    <a:pt x="44" y="55"/>
                  </a:lnTo>
                  <a:lnTo>
                    <a:pt x="36" y="70"/>
                  </a:lnTo>
                  <a:lnTo>
                    <a:pt x="36" y="70"/>
                  </a:lnTo>
                  <a:lnTo>
                    <a:pt x="35" y="73"/>
                  </a:lnTo>
                  <a:lnTo>
                    <a:pt x="34" y="77"/>
                  </a:lnTo>
                  <a:lnTo>
                    <a:pt x="34" y="81"/>
                  </a:lnTo>
                  <a:lnTo>
                    <a:pt x="34" y="81"/>
                  </a:lnTo>
                  <a:lnTo>
                    <a:pt x="18" y="262"/>
                  </a:lnTo>
                  <a:lnTo>
                    <a:pt x="10" y="352"/>
                  </a:lnTo>
                  <a:lnTo>
                    <a:pt x="2" y="444"/>
                  </a:lnTo>
                  <a:lnTo>
                    <a:pt x="2" y="444"/>
                  </a:lnTo>
                  <a:lnTo>
                    <a:pt x="0" y="452"/>
                  </a:lnTo>
                  <a:lnTo>
                    <a:pt x="0" y="460"/>
                  </a:lnTo>
                  <a:lnTo>
                    <a:pt x="1" y="468"/>
                  </a:lnTo>
                  <a:lnTo>
                    <a:pt x="3" y="476"/>
                  </a:lnTo>
                  <a:lnTo>
                    <a:pt x="5" y="484"/>
                  </a:lnTo>
                  <a:lnTo>
                    <a:pt x="9" y="491"/>
                  </a:lnTo>
                  <a:lnTo>
                    <a:pt x="13" y="497"/>
                  </a:lnTo>
                  <a:lnTo>
                    <a:pt x="17" y="503"/>
                  </a:lnTo>
                  <a:lnTo>
                    <a:pt x="17" y="503"/>
                  </a:lnTo>
                  <a:lnTo>
                    <a:pt x="27" y="513"/>
                  </a:lnTo>
                  <a:lnTo>
                    <a:pt x="37" y="521"/>
                  </a:lnTo>
                  <a:lnTo>
                    <a:pt x="47" y="526"/>
                  </a:lnTo>
                  <a:lnTo>
                    <a:pt x="57" y="531"/>
                  </a:lnTo>
                  <a:lnTo>
                    <a:pt x="57" y="531"/>
                  </a:lnTo>
                  <a:lnTo>
                    <a:pt x="67" y="533"/>
                  </a:lnTo>
                  <a:lnTo>
                    <a:pt x="78" y="535"/>
                  </a:lnTo>
                  <a:lnTo>
                    <a:pt x="88" y="536"/>
                  </a:lnTo>
                  <a:lnTo>
                    <a:pt x="95" y="536"/>
                  </a:lnTo>
                  <a:lnTo>
                    <a:pt x="117" y="536"/>
                  </a:lnTo>
                  <a:lnTo>
                    <a:pt x="206" y="535"/>
                  </a:lnTo>
                  <a:lnTo>
                    <a:pt x="383" y="531"/>
                  </a:lnTo>
                  <a:lnTo>
                    <a:pt x="383" y="531"/>
                  </a:lnTo>
                  <a:lnTo>
                    <a:pt x="561" y="527"/>
                  </a:lnTo>
                  <a:lnTo>
                    <a:pt x="649" y="524"/>
                  </a:lnTo>
                  <a:lnTo>
                    <a:pt x="738" y="521"/>
                  </a:lnTo>
                  <a:lnTo>
                    <a:pt x="738" y="521"/>
                  </a:lnTo>
                  <a:lnTo>
                    <a:pt x="916" y="515"/>
                  </a:lnTo>
                  <a:lnTo>
                    <a:pt x="1093" y="507"/>
                  </a:lnTo>
                  <a:lnTo>
                    <a:pt x="1093" y="507"/>
                  </a:lnTo>
                  <a:lnTo>
                    <a:pt x="1270" y="499"/>
                  </a:lnTo>
                  <a:lnTo>
                    <a:pt x="1359" y="494"/>
                  </a:lnTo>
                  <a:lnTo>
                    <a:pt x="1448" y="488"/>
                  </a:lnTo>
                  <a:lnTo>
                    <a:pt x="1448" y="488"/>
                  </a:lnTo>
                  <a:lnTo>
                    <a:pt x="1359" y="482"/>
                  </a:lnTo>
                  <a:lnTo>
                    <a:pt x="1270" y="478"/>
                  </a:lnTo>
                  <a:lnTo>
                    <a:pt x="1093" y="469"/>
                  </a:lnTo>
                  <a:lnTo>
                    <a:pt x="1093" y="469"/>
                  </a:lnTo>
                  <a:lnTo>
                    <a:pt x="916" y="461"/>
                  </a:lnTo>
                  <a:lnTo>
                    <a:pt x="738" y="455"/>
                  </a:lnTo>
                  <a:lnTo>
                    <a:pt x="738" y="455"/>
                  </a:lnTo>
                  <a:lnTo>
                    <a:pt x="649" y="452"/>
                  </a:lnTo>
                  <a:lnTo>
                    <a:pt x="561" y="449"/>
                  </a:lnTo>
                  <a:lnTo>
                    <a:pt x="383" y="445"/>
                  </a:lnTo>
                  <a:lnTo>
                    <a:pt x="206" y="441"/>
                  </a:lnTo>
                  <a:lnTo>
                    <a:pt x="117" y="440"/>
                  </a:lnTo>
                  <a:lnTo>
                    <a:pt x="102" y="440"/>
                  </a:lnTo>
                  <a:lnTo>
                    <a:pt x="102" y="440"/>
                  </a:lnTo>
                  <a:lnTo>
                    <a:pt x="112" y="358"/>
                  </a:lnTo>
                  <a:lnTo>
                    <a:pt x="121" y="274"/>
                  </a:lnTo>
                  <a:lnTo>
                    <a:pt x="138" y="109"/>
                  </a:lnTo>
                  <a:lnTo>
                    <a:pt x="138" y="109"/>
                  </a:lnTo>
                  <a:lnTo>
                    <a:pt x="142" y="108"/>
                  </a:lnTo>
                  <a:lnTo>
                    <a:pt x="150" y="108"/>
                  </a:lnTo>
                  <a:lnTo>
                    <a:pt x="175" y="108"/>
                  </a:lnTo>
                  <a:lnTo>
                    <a:pt x="276" y="108"/>
                  </a:lnTo>
                  <a:lnTo>
                    <a:pt x="477" y="107"/>
                  </a:lnTo>
                  <a:lnTo>
                    <a:pt x="477" y="107"/>
                  </a:lnTo>
                  <a:lnTo>
                    <a:pt x="678" y="106"/>
                  </a:lnTo>
                  <a:lnTo>
                    <a:pt x="879" y="104"/>
                  </a:lnTo>
                  <a:lnTo>
                    <a:pt x="879" y="104"/>
                  </a:lnTo>
                  <a:lnTo>
                    <a:pt x="1078" y="101"/>
                  </a:lnTo>
                  <a:lnTo>
                    <a:pt x="1179" y="100"/>
                  </a:lnTo>
                  <a:lnTo>
                    <a:pt x="1279" y="97"/>
                  </a:lnTo>
                  <a:lnTo>
                    <a:pt x="1480" y="93"/>
                  </a:lnTo>
                  <a:lnTo>
                    <a:pt x="1581" y="91"/>
                  </a:lnTo>
                  <a:lnTo>
                    <a:pt x="1627" y="89"/>
                  </a:lnTo>
                  <a:lnTo>
                    <a:pt x="1627" y="89"/>
                  </a:lnTo>
                  <a:lnTo>
                    <a:pt x="1631" y="90"/>
                  </a:lnTo>
                  <a:lnTo>
                    <a:pt x="1635" y="91"/>
                  </a:lnTo>
                  <a:lnTo>
                    <a:pt x="1640" y="92"/>
                  </a:lnTo>
                  <a:lnTo>
                    <a:pt x="1640" y="92"/>
                  </a:lnTo>
                  <a:lnTo>
                    <a:pt x="1656" y="182"/>
                  </a:lnTo>
                  <a:lnTo>
                    <a:pt x="1674" y="270"/>
                  </a:lnTo>
                  <a:lnTo>
                    <a:pt x="1709" y="447"/>
                  </a:lnTo>
                  <a:lnTo>
                    <a:pt x="1709" y="448"/>
                  </a:lnTo>
                  <a:lnTo>
                    <a:pt x="1709" y="449"/>
                  </a:lnTo>
                  <a:lnTo>
                    <a:pt x="1709" y="449"/>
                  </a:lnTo>
                  <a:lnTo>
                    <a:pt x="1710" y="451"/>
                  </a:lnTo>
                  <a:lnTo>
                    <a:pt x="1711" y="454"/>
                  </a:lnTo>
                  <a:lnTo>
                    <a:pt x="1710" y="460"/>
                  </a:lnTo>
                  <a:lnTo>
                    <a:pt x="1707" y="465"/>
                  </a:lnTo>
                  <a:lnTo>
                    <a:pt x="1702" y="471"/>
                  </a:lnTo>
                  <a:lnTo>
                    <a:pt x="1696" y="475"/>
                  </a:lnTo>
                  <a:lnTo>
                    <a:pt x="1689" y="479"/>
                  </a:lnTo>
                  <a:lnTo>
                    <a:pt x="1681" y="482"/>
                  </a:lnTo>
                  <a:lnTo>
                    <a:pt x="1673" y="483"/>
                  </a:lnTo>
                  <a:lnTo>
                    <a:pt x="1673" y="483"/>
                  </a:lnTo>
                  <a:close/>
                  <a:moveTo>
                    <a:pt x="90" y="439"/>
                  </a:moveTo>
                  <a:lnTo>
                    <a:pt x="90" y="439"/>
                  </a:lnTo>
                  <a:lnTo>
                    <a:pt x="91" y="440"/>
                  </a:lnTo>
                  <a:lnTo>
                    <a:pt x="91" y="440"/>
                  </a:lnTo>
                  <a:lnTo>
                    <a:pt x="90" y="439"/>
                  </a:lnTo>
                  <a:lnTo>
                    <a:pt x="90" y="439"/>
                  </a:lnTo>
                  <a:close/>
                  <a:moveTo>
                    <a:pt x="99" y="461"/>
                  </a:moveTo>
                  <a:lnTo>
                    <a:pt x="99" y="461"/>
                  </a:lnTo>
                  <a:lnTo>
                    <a:pt x="98" y="467"/>
                  </a:lnTo>
                  <a:lnTo>
                    <a:pt x="99" y="4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32" name="Freeform 87"/>
            <p:cNvSpPr>
              <a:spLocks noEditPoints="1"/>
            </p:cNvSpPr>
            <p:nvPr/>
          </p:nvSpPr>
          <p:spPr bwMode="auto">
            <a:xfrm>
              <a:off x="3357563" y="2917825"/>
              <a:ext cx="566738" cy="77788"/>
            </a:xfrm>
            <a:custGeom>
              <a:avLst/>
              <a:gdLst>
                <a:gd name="T0" fmla="*/ 183 w 4286"/>
                <a:gd name="T1" fmla="*/ 385 h 587"/>
                <a:gd name="T2" fmla="*/ 481 w 4286"/>
                <a:gd name="T3" fmla="*/ 413 h 587"/>
                <a:gd name="T4" fmla="*/ 601 w 4286"/>
                <a:gd name="T5" fmla="*/ 508 h 587"/>
                <a:gd name="T6" fmla="*/ 612 w 4286"/>
                <a:gd name="T7" fmla="*/ 579 h 587"/>
                <a:gd name="T8" fmla="*/ 668 w 4286"/>
                <a:gd name="T9" fmla="*/ 461 h 587"/>
                <a:gd name="T10" fmla="*/ 1356 w 4286"/>
                <a:gd name="T11" fmla="*/ 433 h 587"/>
                <a:gd name="T12" fmla="*/ 1623 w 4286"/>
                <a:gd name="T13" fmla="*/ 493 h 587"/>
                <a:gd name="T14" fmla="*/ 1643 w 4286"/>
                <a:gd name="T15" fmla="*/ 587 h 587"/>
                <a:gd name="T16" fmla="*/ 1675 w 4286"/>
                <a:gd name="T17" fmla="*/ 497 h 587"/>
                <a:gd name="T18" fmla="*/ 2143 w 4286"/>
                <a:gd name="T19" fmla="*/ 438 h 587"/>
                <a:gd name="T20" fmla="*/ 2675 w 4286"/>
                <a:gd name="T21" fmla="*/ 464 h 587"/>
                <a:gd name="T22" fmla="*/ 2712 w 4286"/>
                <a:gd name="T23" fmla="*/ 574 h 587"/>
                <a:gd name="T24" fmla="*/ 2731 w 4286"/>
                <a:gd name="T25" fmla="*/ 507 h 587"/>
                <a:gd name="T26" fmla="*/ 2929 w 4286"/>
                <a:gd name="T27" fmla="*/ 433 h 587"/>
                <a:gd name="T28" fmla="*/ 3616 w 4286"/>
                <a:gd name="T29" fmla="*/ 419 h 587"/>
                <a:gd name="T30" fmla="*/ 3669 w 4286"/>
                <a:gd name="T31" fmla="*/ 515 h 587"/>
                <a:gd name="T32" fmla="*/ 3706 w 4286"/>
                <a:gd name="T33" fmla="*/ 575 h 587"/>
                <a:gd name="T34" fmla="*/ 3711 w 4286"/>
                <a:gd name="T35" fmla="*/ 453 h 587"/>
                <a:gd name="T36" fmla="*/ 4102 w 4286"/>
                <a:gd name="T37" fmla="*/ 402 h 587"/>
                <a:gd name="T38" fmla="*/ 3820 w 4286"/>
                <a:gd name="T39" fmla="*/ 374 h 587"/>
                <a:gd name="T40" fmla="*/ 3679 w 4286"/>
                <a:gd name="T41" fmla="*/ 230 h 587"/>
                <a:gd name="T42" fmla="*/ 4167 w 4286"/>
                <a:gd name="T43" fmla="*/ 159 h 587"/>
                <a:gd name="T44" fmla="*/ 3866 w 4286"/>
                <a:gd name="T45" fmla="*/ 141 h 587"/>
                <a:gd name="T46" fmla="*/ 3630 w 4286"/>
                <a:gd name="T47" fmla="*/ 86 h 587"/>
                <a:gd name="T48" fmla="*/ 3587 w 4286"/>
                <a:gd name="T49" fmla="*/ 0 h 587"/>
                <a:gd name="T50" fmla="*/ 3580 w 4286"/>
                <a:gd name="T51" fmla="*/ 96 h 587"/>
                <a:gd name="T52" fmla="*/ 3252 w 4286"/>
                <a:gd name="T53" fmla="*/ 123 h 587"/>
                <a:gd name="T54" fmla="*/ 2705 w 4286"/>
                <a:gd name="T55" fmla="*/ 90 h 587"/>
                <a:gd name="T56" fmla="*/ 2673 w 4286"/>
                <a:gd name="T57" fmla="*/ 2 h 587"/>
                <a:gd name="T58" fmla="*/ 2654 w 4286"/>
                <a:gd name="T59" fmla="*/ 94 h 587"/>
                <a:gd name="T60" fmla="*/ 2139 w 4286"/>
                <a:gd name="T61" fmla="*/ 112 h 587"/>
                <a:gd name="T62" fmla="*/ 1701 w 4286"/>
                <a:gd name="T63" fmla="*/ 96 h 587"/>
                <a:gd name="T64" fmla="*/ 1682 w 4286"/>
                <a:gd name="T65" fmla="*/ 3 h 587"/>
                <a:gd name="T66" fmla="*/ 1650 w 4286"/>
                <a:gd name="T67" fmla="*/ 92 h 587"/>
                <a:gd name="T68" fmla="*/ 1204 w 4286"/>
                <a:gd name="T69" fmla="*/ 120 h 587"/>
                <a:gd name="T70" fmla="*/ 733 w 4286"/>
                <a:gd name="T71" fmla="*/ 97 h 587"/>
                <a:gd name="T72" fmla="*/ 726 w 4286"/>
                <a:gd name="T73" fmla="*/ 2 h 587"/>
                <a:gd name="T74" fmla="*/ 683 w 4286"/>
                <a:gd name="T75" fmla="*/ 87 h 587"/>
                <a:gd name="T76" fmla="*/ 242 w 4286"/>
                <a:gd name="T77" fmla="*/ 148 h 587"/>
                <a:gd name="T78" fmla="*/ 242 w 4286"/>
                <a:gd name="T79" fmla="*/ 165 h 587"/>
                <a:gd name="T80" fmla="*/ 635 w 4286"/>
                <a:gd name="T81" fmla="*/ 232 h 587"/>
                <a:gd name="T82" fmla="*/ 609 w 4286"/>
                <a:gd name="T83" fmla="*/ 368 h 587"/>
                <a:gd name="T84" fmla="*/ 3565 w 4286"/>
                <a:gd name="T85" fmla="*/ 183 h 587"/>
                <a:gd name="T86" fmla="*/ 3596 w 4286"/>
                <a:gd name="T87" fmla="*/ 270 h 587"/>
                <a:gd name="T88" fmla="*/ 3616 w 4286"/>
                <a:gd name="T89" fmla="*/ 366 h 587"/>
                <a:gd name="T90" fmla="*/ 2929 w 4286"/>
                <a:gd name="T91" fmla="*/ 353 h 587"/>
                <a:gd name="T92" fmla="*/ 2734 w 4286"/>
                <a:gd name="T93" fmla="*/ 243 h 587"/>
                <a:gd name="T94" fmla="*/ 1752 w 4286"/>
                <a:gd name="T95" fmla="*/ 201 h 587"/>
                <a:gd name="T96" fmla="*/ 2646 w 4286"/>
                <a:gd name="T97" fmla="*/ 200 h 587"/>
                <a:gd name="T98" fmla="*/ 2654 w 4286"/>
                <a:gd name="T99" fmla="*/ 350 h 587"/>
                <a:gd name="T100" fmla="*/ 1743 w 4286"/>
                <a:gd name="T101" fmla="*/ 349 h 587"/>
                <a:gd name="T102" fmla="*/ 1710 w 4286"/>
                <a:gd name="T103" fmla="*/ 201 h 587"/>
                <a:gd name="T104" fmla="*/ 1627 w 4286"/>
                <a:gd name="T105" fmla="*/ 200 h 587"/>
                <a:gd name="T106" fmla="*/ 1615 w 4286"/>
                <a:gd name="T107" fmla="*/ 350 h 587"/>
                <a:gd name="T108" fmla="*/ 848 w 4286"/>
                <a:gd name="T109" fmla="*/ 362 h 587"/>
                <a:gd name="T110" fmla="*/ 718 w 4286"/>
                <a:gd name="T111" fmla="*/ 272 h 587"/>
                <a:gd name="T112" fmla="*/ 1036 w 4286"/>
                <a:gd name="T113" fmla="*/ 19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86" h="587">
                  <a:moveTo>
                    <a:pt x="609" y="368"/>
                  </a:moveTo>
                  <a:lnTo>
                    <a:pt x="609" y="368"/>
                  </a:lnTo>
                  <a:lnTo>
                    <a:pt x="484" y="373"/>
                  </a:lnTo>
                  <a:lnTo>
                    <a:pt x="370" y="377"/>
                  </a:lnTo>
                  <a:lnTo>
                    <a:pt x="183" y="385"/>
                  </a:lnTo>
                  <a:lnTo>
                    <a:pt x="183" y="385"/>
                  </a:lnTo>
                  <a:lnTo>
                    <a:pt x="0" y="393"/>
                  </a:lnTo>
                  <a:lnTo>
                    <a:pt x="0" y="393"/>
                  </a:lnTo>
                  <a:lnTo>
                    <a:pt x="183" y="402"/>
                  </a:lnTo>
                  <a:lnTo>
                    <a:pt x="183" y="402"/>
                  </a:lnTo>
                  <a:lnTo>
                    <a:pt x="368" y="409"/>
                  </a:lnTo>
                  <a:lnTo>
                    <a:pt x="481" y="413"/>
                  </a:lnTo>
                  <a:lnTo>
                    <a:pt x="604" y="417"/>
                  </a:lnTo>
                  <a:lnTo>
                    <a:pt x="604" y="417"/>
                  </a:lnTo>
                  <a:lnTo>
                    <a:pt x="602" y="454"/>
                  </a:lnTo>
                  <a:lnTo>
                    <a:pt x="601" y="488"/>
                  </a:lnTo>
                  <a:lnTo>
                    <a:pt x="601" y="488"/>
                  </a:lnTo>
                  <a:lnTo>
                    <a:pt x="601" y="508"/>
                  </a:lnTo>
                  <a:lnTo>
                    <a:pt x="602" y="527"/>
                  </a:lnTo>
                  <a:lnTo>
                    <a:pt x="604" y="557"/>
                  </a:lnTo>
                  <a:lnTo>
                    <a:pt x="607" y="578"/>
                  </a:lnTo>
                  <a:lnTo>
                    <a:pt x="608" y="585"/>
                  </a:lnTo>
                  <a:lnTo>
                    <a:pt x="608" y="585"/>
                  </a:lnTo>
                  <a:lnTo>
                    <a:pt x="612" y="579"/>
                  </a:lnTo>
                  <a:lnTo>
                    <a:pt x="622" y="561"/>
                  </a:lnTo>
                  <a:lnTo>
                    <a:pt x="637" y="534"/>
                  </a:lnTo>
                  <a:lnTo>
                    <a:pt x="645" y="517"/>
                  </a:lnTo>
                  <a:lnTo>
                    <a:pt x="653" y="498"/>
                  </a:lnTo>
                  <a:lnTo>
                    <a:pt x="653" y="498"/>
                  </a:lnTo>
                  <a:lnTo>
                    <a:pt x="668" y="461"/>
                  </a:lnTo>
                  <a:lnTo>
                    <a:pt x="682" y="419"/>
                  </a:lnTo>
                  <a:lnTo>
                    <a:pt x="682" y="419"/>
                  </a:lnTo>
                  <a:lnTo>
                    <a:pt x="835" y="423"/>
                  </a:lnTo>
                  <a:lnTo>
                    <a:pt x="1000" y="427"/>
                  </a:lnTo>
                  <a:lnTo>
                    <a:pt x="1174" y="430"/>
                  </a:lnTo>
                  <a:lnTo>
                    <a:pt x="1356" y="433"/>
                  </a:lnTo>
                  <a:lnTo>
                    <a:pt x="1356" y="433"/>
                  </a:lnTo>
                  <a:lnTo>
                    <a:pt x="1617" y="435"/>
                  </a:lnTo>
                  <a:lnTo>
                    <a:pt x="1617" y="435"/>
                  </a:lnTo>
                  <a:lnTo>
                    <a:pt x="1619" y="466"/>
                  </a:lnTo>
                  <a:lnTo>
                    <a:pt x="1623" y="493"/>
                  </a:lnTo>
                  <a:lnTo>
                    <a:pt x="1623" y="493"/>
                  </a:lnTo>
                  <a:lnTo>
                    <a:pt x="1626" y="513"/>
                  </a:lnTo>
                  <a:lnTo>
                    <a:pt x="1629" y="531"/>
                  </a:lnTo>
                  <a:lnTo>
                    <a:pt x="1635" y="560"/>
                  </a:lnTo>
                  <a:lnTo>
                    <a:pt x="1641" y="580"/>
                  </a:lnTo>
                  <a:lnTo>
                    <a:pt x="1643" y="587"/>
                  </a:lnTo>
                  <a:lnTo>
                    <a:pt x="1643" y="587"/>
                  </a:lnTo>
                  <a:lnTo>
                    <a:pt x="1646" y="580"/>
                  </a:lnTo>
                  <a:lnTo>
                    <a:pt x="1653" y="561"/>
                  </a:lnTo>
                  <a:lnTo>
                    <a:pt x="1664" y="533"/>
                  </a:lnTo>
                  <a:lnTo>
                    <a:pt x="1669" y="516"/>
                  </a:lnTo>
                  <a:lnTo>
                    <a:pt x="1675" y="497"/>
                  </a:lnTo>
                  <a:lnTo>
                    <a:pt x="1675" y="497"/>
                  </a:lnTo>
                  <a:lnTo>
                    <a:pt x="1682" y="468"/>
                  </a:lnTo>
                  <a:lnTo>
                    <a:pt x="1689" y="436"/>
                  </a:lnTo>
                  <a:lnTo>
                    <a:pt x="1689" y="436"/>
                  </a:lnTo>
                  <a:lnTo>
                    <a:pt x="1743" y="437"/>
                  </a:lnTo>
                  <a:lnTo>
                    <a:pt x="1743" y="437"/>
                  </a:lnTo>
                  <a:lnTo>
                    <a:pt x="2143" y="438"/>
                  </a:lnTo>
                  <a:lnTo>
                    <a:pt x="2143" y="438"/>
                  </a:lnTo>
                  <a:lnTo>
                    <a:pt x="2542" y="437"/>
                  </a:lnTo>
                  <a:lnTo>
                    <a:pt x="2542" y="437"/>
                  </a:lnTo>
                  <a:lnTo>
                    <a:pt x="2668" y="436"/>
                  </a:lnTo>
                  <a:lnTo>
                    <a:pt x="2668" y="436"/>
                  </a:lnTo>
                  <a:lnTo>
                    <a:pt x="2675" y="464"/>
                  </a:lnTo>
                  <a:lnTo>
                    <a:pt x="2682" y="491"/>
                  </a:lnTo>
                  <a:lnTo>
                    <a:pt x="2682" y="491"/>
                  </a:lnTo>
                  <a:lnTo>
                    <a:pt x="2688" y="510"/>
                  </a:lnTo>
                  <a:lnTo>
                    <a:pt x="2694" y="527"/>
                  </a:lnTo>
                  <a:lnTo>
                    <a:pt x="2704" y="555"/>
                  </a:lnTo>
                  <a:lnTo>
                    <a:pt x="2712" y="574"/>
                  </a:lnTo>
                  <a:lnTo>
                    <a:pt x="2715" y="580"/>
                  </a:lnTo>
                  <a:lnTo>
                    <a:pt x="2715" y="580"/>
                  </a:lnTo>
                  <a:lnTo>
                    <a:pt x="2717" y="573"/>
                  </a:lnTo>
                  <a:lnTo>
                    <a:pt x="2722" y="554"/>
                  </a:lnTo>
                  <a:lnTo>
                    <a:pt x="2728" y="525"/>
                  </a:lnTo>
                  <a:lnTo>
                    <a:pt x="2731" y="507"/>
                  </a:lnTo>
                  <a:lnTo>
                    <a:pt x="2734" y="487"/>
                  </a:lnTo>
                  <a:lnTo>
                    <a:pt x="2734" y="487"/>
                  </a:lnTo>
                  <a:lnTo>
                    <a:pt x="2737" y="462"/>
                  </a:lnTo>
                  <a:lnTo>
                    <a:pt x="2739" y="435"/>
                  </a:lnTo>
                  <a:lnTo>
                    <a:pt x="2739" y="435"/>
                  </a:lnTo>
                  <a:lnTo>
                    <a:pt x="2929" y="433"/>
                  </a:lnTo>
                  <a:lnTo>
                    <a:pt x="2929" y="433"/>
                  </a:lnTo>
                  <a:lnTo>
                    <a:pt x="3114" y="430"/>
                  </a:lnTo>
                  <a:lnTo>
                    <a:pt x="3292" y="427"/>
                  </a:lnTo>
                  <a:lnTo>
                    <a:pt x="3460" y="423"/>
                  </a:lnTo>
                  <a:lnTo>
                    <a:pt x="3616" y="419"/>
                  </a:lnTo>
                  <a:lnTo>
                    <a:pt x="3616" y="419"/>
                  </a:lnTo>
                  <a:lnTo>
                    <a:pt x="3631" y="419"/>
                  </a:lnTo>
                  <a:lnTo>
                    <a:pt x="3631" y="419"/>
                  </a:lnTo>
                  <a:lnTo>
                    <a:pt x="3646" y="459"/>
                  </a:lnTo>
                  <a:lnTo>
                    <a:pt x="3661" y="496"/>
                  </a:lnTo>
                  <a:lnTo>
                    <a:pt x="3661" y="496"/>
                  </a:lnTo>
                  <a:lnTo>
                    <a:pt x="3669" y="515"/>
                  </a:lnTo>
                  <a:lnTo>
                    <a:pt x="3677" y="531"/>
                  </a:lnTo>
                  <a:lnTo>
                    <a:pt x="3691" y="558"/>
                  </a:lnTo>
                  <a:lnTo>
                    <a:pt x="3701" y="576"/>
                  </a:lnTo>
                  <a:lnTo>
                    <a:pt x="3705" y="582"/>
                  </a:lnTo>
                  <a:lnTo>
                    <a:pt x="3705" y="582"/>
                  </a:lnTo>
                  <a:lnTo>
                    <a:pt x="3706" y="575"/>
                  </a:lnTo>
                  <a:lnTo>
                    <a:pt x="3708" y="555"/>
                  </a:lnTo>
                  <a:lnTo>
                    <a:pt x="3711" y="524"/>
                  </a:lnTo>
                  <a:lnTo>
                    <a:pt x="3712" y="506"/>
                  </a:lnTo>
                  <a:lnTo>
                    <a:pt x="3712" y="486"/>
                  </a:lnTo>
                  <a:lnTo>
                    <a:pt x="3712" y="486"/>
                  </a:lnTo>
                  <a:lnTo>
                    <a:pt x="3711" y="453"/>
                  </a:lnTo>
                  <a:lnTo>
                    <a:pt x="3709" y="417"/>
                  </a:lnTo>
                  <a:lnTo>
                    <a:pt x="3709" y="417"/>
                  </a:lnTo>
                  <a:lnTo>
                    <a:pt x="3824" y="413"/>
                  </a:lnTo>
                  <a:lnTo>
                    <a:pt x="3928" y="409"/>
                  </a:lnTo>
                  <a:lnTo>
                    <a:pt x="4102" y="402"/>
                  </a:lnTo>
                  <a:lnTo>
                    <a:pt x="4102" y="402"/>
                  </a:lnTo>
                  <a:lnTo>
                    <a:pt x="4286" y="393"/>
                  </a:lnTo>
                  <a:lnTo>
                    <a:pt x="4286" y="393"/>
                  </a:lnTo>
                  <a:lnTo>
                    <a:pt x="4102" y="385"/>
                  </a:lnTo>
                  <a:lnTo>
                    <a:pt x="4102" y="385"/>
                  </a:lnTo>
                  <a:lnTo>
                    <a:pt x="3927" y="378"/>
                  </a:lnTo>
                  <a:lnTo>
                    <a:pt x="3820" y="374"/>
                  </a:lnTo>
                  <a:lnTo>
                    <a:pt x="3704" y="370"/>
                  </a:lnTo>
                  <a:lnTo>
                    <a:pt x="3704" y="370"/>
                  </a:lnTo>
                  <a:lnTo>
                    <a:pt x="3698" y="326"/>
                  </a:lnTo>
                  <a:lnTo>
                    <a:pt x="3690" y="282"/>
                  </a:lnTo>
                  <a:lnTo>
                    <a:pt x="3690" y="282"/>
                  </a:lnTo>
                  <a:lnTo>
                    <a:pt x="3679" y="230"/>
                  </a:lnTo>
                  <a:lnTo>
                    <a:pt x="3665" y="181"/>
                  </a:lnTo>
                  <a:lnTo>
                    <a:pt x="3665" y="181"/>
                  </a:lnTo>
                  <a:lnTo>
                    <a:pt x="3872" y="172"/>
                  </a:lnTo>
                  <a:lnTo>
                    <a:pt x="4035" y="165"/>
                  </a:lnTo>
                  <a:lnTo>
                    <a:pt x="4035" y="165"/>
                  </a:lnTo>
                  <a:lnTo>
                    <a:pt x="4167" y="159"/>
                  </a:lnTo>
                  <a:lnTo>
                    <a:pt x="4214" y="157"/>
                  </a:lnTo>
                  <a:lnTo>
                    <a:pt x="4214" y="157"/>
                  </a:lnTo>
                  <a:lnTo>
                    <a:pt x="4167" y="154"/>
                  </a:lnTo>
                  <a:lnTo>
                    <a:pt x="4035" y="148"/>
                  </a:lnTo>
                  <a:lnTo>
                    <a:pt x="4035" y="148"/>
                  </a:lnTo>
                  <a:lnTo>
                    <a:pt x="3866" y="141"/>
                  </a:lnTo>
                  <a:lnTo>
                    <a:pt x="3762" y="137"/>
                  </a:lnTo>
                  <a:lnTo>
                    <a:pt x="3650" y="133"/>
                  </a:lnTo>
                  <a:lnTo>
                    <a:pt x="3650" y="133"/>
                  </a:lnTo>
                  <a:lnTo>
                    <a:pt x="3641" y="108"/>
                  </a:lnTo>
                  <a:lnTo>
                    <a:pt x="3630" y="86"/>
                  </a:lnTo>
                  <a:lnTo>
                    <a:pt x="3630" y="86"/>
                  </a:lnTo>
                  <a:lnTo>
                    <a:pt x="3622" y="67"/>
                  </a:lnTo>
                  <a:lnTo>
                    <a:pt x="3614" y="50"/>
                  </a:lnTo>
                  <a:lnTo>
                    <a:pt x="3600" y="23"/>
                  </a:lnTo>
                  <a:lnTo>
                    <a:pt x="3590" y="6"/>
                  </a:lnTo>
                  <a:lnTo>
                    <a:pt x="3587" y="0"/>
                  </a:lnTo>
                  <a:lnTo>
                    <a:pt x="3587" y="0"/>
                  </a:lnTo>
                  <a:lnTo>
                    <a:pt x="3586" y="7"/>
                  </a:lnTo>
                  <a:lnTo>
                    <a:pt x="3583" y="27"/>
                  </a:lnTo>
                  <a:lnTo>
                    <a:pt x="3581" y="57"/>
                  </a:lnTo>
                  <a:lnTo>
                    <a:pt x="3580" y="75"/>
                  </a:lnTo>
                  <a:lnTo>
                    <a:pt x="3580" y="96"/>
                  </a:lnTo>
                  <a:lnTo>
                    <a:pt x="3580" y="96"/>
                  </a:lnTo>
                  <a:lnTo>
                    <a:pt x="3580" y="131"/>
                  </a:lnTo>
                  <a:lnTo>
                    <a:pt x="3580" y="131"/>
                  </a:lnTo>
                  <a:lnTo>
                    <a:pt x="3565" y="131"/>
                  </a:lnTo>
                  <a:lnTo>
                    <a:pt x="3565" y="131"/>
                  </a:lnTo>
                  <a:lnTo>
                    <a:pt x="3413" y="127"/>
                  </a:lnTo>
                  <a:lnTo>
                    <a:pt x="3252" y="123"/>
                  </a:lnTo>
                  <a:lnTo>
                    <a:pt x="3080" y="120"/>
                  </a:lnTo>
                  <a:lnTo>
                    <a:pt x="2901" y="117"/>
                  </a:lnTo>
                  <a:lnTo>
                    <a:pt x="2901" y="117"/>
                  </a:lnTo>
                  <a:lnTo>
                    <a:pt x="2712" y="115"/>
                  </a:lnTo>
                  <a:lnTo>
                    <a:pt x="2712" y="115"/>
                  </a:lnTo>
                  <a:lnTo>
                    <a:pt x="2705" y="90"/>
                  </a:lnTo>
                  <a:lnTo>
                    <a:pt x="2705" y="90"/>
                  </a:lnTo>
                  <a:lnTo>
                    <a:pt x="2700" y="71"/>
                  </a:lnTo>
                  <a:lnTo>
                    <a:pt x="2694" y="54"/>
                  </a:lnTo>
                  <a:lnTo>
                    <a:pt x="2684" y="26"/>
                  </a:lnTo>
                  <a:lnTo>
                    <a:pt x="2676" y="8"/>
                  </a:lnTo>
                  <a:lnTo>
                    <a:pt x="2673" y="2"/>
                  </a:lnTo>
                  <a:lnTo>
                    <a:pt x="2673" y="2"/>
                  </a:lnTo>
                  <a:lnTo>
                    <a:pt x="2671" y="9"/>
                  </a:lnTo>
                  <a:lnTo>
                    <a:pt x="2666" y="27"/>
                  </a:lnTo>
                  <a:lnTo>
                    <a:pt x="2660" y="56"/>
                  </a:lnTo>
                  <a:lnTo>
                    <a:pt x="2657" y="74"/>
                  </a:lnTo>
                  <a:lnTo>
                    <a:pt x="2654" y="94"/>
                  </a:lnTo>
                  <a:lnTo>
                    <a:pt x="2654" y="94"/>
                  </a:lnTo>
                  <a:lnTo>
                    <a:pt x="2651" y="114"/>
                  </a:lnTo>
                  <a:lnTo>
                    <a:pt x="2651" y="114"/>
                  </a:lnTo>
                  <a:lnTo>
                    <a:pt x="2525" y="113"/>
                  </a:lnTo>
                  <a:lnTo>
                    <a:pt x="2525" y="113"/>
                  </a:lnTo>
                  <a:lnTo>
                    <a:pt x="2139" y="112"/>
                  </a:lnTo>
                  <a:lnTo>
                    <a:pt x="2139" y="112"/>
                  </a:lnTo>
                  <a:lnTo>
                    <a:pt x="1752" y="113"/>
                  </a:lnTo>
                  <a:lnTo>
                    <a:pt x="1752" y="113"/>
                  </a:lnTo>
                  <a:lnTo>
                    <a:pt x="1704" y="114"/>
                  </a:lnTo>
                  <a:lnTo>
                    <a:pt x="1704" y="114"/>
                  </a:lnTo>
                  <a:lnTo>
                    <a:pt x="1701" y="96"/>
                  </a:lnTo>
                  <a:lnTo>
                    <a:pt x="1701" y="96"/>
                  </a:lnTo>
                  <a:lnTo>
                    <a:pt x="1698" y="76"/>
                  </a:lnTo>
                  <a:lnTo>
                    <a:pt x="1695" y="58"/>
                  </a:lnTo>
                  <a:lnTo>
                    <a:pt x="1689" y="29"/>
                  </a:lnTo>
                  <a:lnTo>
                    <a:pt x="1684" y="10"/>
                  </a:lnTo>
                  <a:lnTo>
                    <a:pt x="1682" y="3"/>
                  </a:lnTo>
                  <a:lnTo>
                    <a:pt x="1682" y="3"/>
                  </a:lnTo>
                  <a:lnTo>
                    <a:pt x="1679" y="9"/>
                  </a:lnTo>
                  <a:lnTo>
                    <a:pt x="1671" y="27"/>
                  </a:lnTo>
                  <a:lnTo>
                    <a:pt x="1661" y="56"/>
                  </a:lnTo>
                  <a:lnTo>
                    <a:pt x="1655" y="73"/>
                  </a:lnTo>
                  <a:lnTo>
                    <a:pt x="1650" y="92"/>
                  </a:lnTo>
                  <a:lnTo>
                    <a:pt x="1650" y="92"/>
                  </a:lnTo>
                  <a:lnTo>
                    <a:pt x="1644" y="114"/>
                  </a:lnTo>
                  <a:lnTo>
                    <a:pt x="1644" y="114"/>
                  </a:lnTo>
                  <a:lnTo>
                    <a:pt x="1377" y="117"/>
                  </a:lnTo>
                  <a:lnTo>
                    <a:pt x="1377" y="117"/>
                  </a:lnTo>
                  <a:lnTo>
                    <a:pt x="1204" y="120"/>
                  </a:lnTo>
                  <a:lnTo>
                    <a:pt x="1038" y="123"/>
                  </a:lnTo>
                  <a:lnTo>
                    <a:pt x="881" y="126"/>
                  </a:lnTo>
                  <a:lnTo>
                    <a:pt x="733" y="130"/>
                  </a:lnTo>
                  <a:lnTo>
                    <a:pt x="733" y="130"/>
                  </a:lnTo>
                  <a:lnTo>
                    <a:pt x="733" y="97"/>
                  </a:lnTo>
                  <a:lnTo>
                    <a:pt x="733" y="97"/>
                  </a:lnTo>
                  <a:lnTo>
                    <a:pt x="733" y="77"/>
                  </a:lnTo>
                  <a:lnTo>
                    <a:pt x="732" y="59"/>
                  </a:lnTo>
                  <a:lnTo>
                    <a:pt x="730" y="28"/>
                  </a:lnTo>
                  <a:lnTo>
                    <a:pt x="728" y="9"/>
                  </a:lnTo>
                  <a:lnTo>
                    <a:pt x="726" y="2"/>
                  </a:lnTo>
                  <a:lnTo>
                    <a:pt x="726" y="2"/>
                  </a:lnTo>
                  <a:lnTo>
                    <a:pt x="723" y="8"/>
                  </a:lnTo>
                  <a:lnTo>
                    <a:pt x="713" y="25"/>
                  </a:lnTo>
                  <a:lnTo>
                    <a:pt x="699" y="52"/>
                  </a:lnTo>
                  <a:lnTo>
                    <a:pt x="691" y="69"/>
                  </a:lnTo>
                  <a:lnTo>
                    <a:pt x="683" y="87"/>
                  </a:lnTo>
                  <a:lnTo>
                    <a:pt x="683" y="87"/>
                  </a:lnTo>
                  <a:lnTo>
                    <a:pt x="674" y="109"/>
                  </a:lnTo>
                  <a:lnTo>
                    <a:pt x="665" y="132"/>
                  </a:lnTo>
                  <a:lnTo>
                    <a:pt x="665" y="132"/>
                  </a:lnTo>
                  <a:lnTo>
                    <a:pt x="540" y="136"/>
                  </a:lnTo>
                  <a:lnTo>
                    <a:pt x="428" y="141"/>
                  </a:lnTo>
                  <a:lnTo>
                    <a:pt x="242" y="148"/>
                  </a:lnTo>
                  <a:lnTo>
                    <a:pt x="242" y="148"/>
                  </a:lnTo>
                  <a:lnTo>
                    <a:pt x="110" y="154"/>
                  </a:lnTo>
                  <a:lnTo>
                    <a:pt x="64" y="157"/>
                  </a:lnTo>
                  <a:lnTo>
                    <a:pt x="64" y="157"/>
                  </a:lnTo>
                  <a:lnTo>
                    <a:pt x="110" y="159"/>
                  </a:lnTo>
                  <a:lnTo>
                    <a:pt x="242" y="165"/>
                  </a:lnTo>
                  <a:lnTo>
                    <a:pt x="242" y="165"/>
                  </a:lnTo>
                  <a:lnTo>
                    <a:pt x="420" y="172"/>
                  </a:lnTo>
                  <a:lnTo>
                    <a:pt x="529" y="177"/>
                  </a:lnTo>
                  <a:lnTo>
                    <a:pt x="649" y="182"/>
                  </a:lnTo>
                  <a:lnTo>
                    <a:pt x="649" y="182"/>
                  </a:lnTo>
                  <a:lnTo>
                    <a:pt x="635" y="232"/>
                  </a:lnTo>
                  <a:lnTo>
                    <a:pt x="628" y="258"/>
                  </a:lnTo>
                  <a:lnTo>
                    <a:pt x="623" y="284"/>
                  </a:lnTo>
                  <a:lnTo>
                    <a:pt x="623" y="284"/>
                  </a:lnTo>
                  <a:lnTo>
                    <a:pt x="615" y="326"/>
                  </a:lnTo>
                  <a:lnTo>
                    <a:pt x="609" y="368"/>
                  </a:lnTo>
                  <a:lnTo>
                    <a:pt x="609" y="368"/>
                  </a:lnTo>
                  <a:close/>
                  <a:moveTo>
                    <a:pt x="2901" y="197"/>
                  </a:moveTo>
                  <a:lnTo>
                    <a:pt x="2901" y="197"/>
                  </a:lnTo>
                  <a:lnTo>
                    <a:pt x="3080" y="195"/>
                  </a:lnTo>
                  <a:lnTo>
                    <a:pt x="3252" y="191"/>
                  </a:lnTo>
                  <a:lnTo>
                    <a:pt x="3413" y="188"/>
                  </a:lnTo>
                  <a:lnTo>
                    <a:pt x="3565" y="183"/>
                  </a:lnTo>
                  <a:lnTo>
                    <a:pt x="3565" y="183"/>
                  </a:lnTo>
                  <a:lnTo>
                    <a:pt x="3584" y="183"/>
                  </a:lnTo>
                  <a:lnTo>
                    <a:pt x="3584" y="183"/>
                  </a:lnTo>
                  <a:lnTo>
                    <a:pt x="3587" y="211"/>
                  </a:lnTo>
                  <a:lnTo>
                    <a:pt x="3591" y="240"/>
                  </a:lnTo>
                  <a:lnTo>
                    <a:pt x="3596" y="270"/>
                  </a:lnTo>
                  <a:lnTo>
                    <a:pt x="3601" y="300"/>
                  </a:lnTo>
                  <a:lnTo>
                    <a:pt x="3601" y="300"/>
                  </a:lnTo>
                  <a:lnTo>
                    <a:pt x="3608" y="333"/>
                  </a:lnTo>
                  <a:lnTo>
                    <a:pt x="3617" y="366"/>
                  </a:lnTo>
                  <a:lnTo>
                    <a:pt x="3617" y="366"/>
                  </a:lnTo>
                  <a:lnTo>
                    <a:pt x="3616" y="366"/>
                  </a:lnTo>
                  <a:lnTo>
                    <a:pt x="3616" y="366"/>
                  </a:lnTo>
                  <a:lnTo>
                    <a:pt x="3460" y="362"/>
                  </a:lnTo>
                  <a:lnTo>
                    <a:pt x="3292" y="359"/>
                  </a:lnTo>
                  <a:lnTo>
                    <a:pt x="3114" y="355"/>
                  </a:lnTo>
                  <a:lnTo>
                    <a:pt x="2929" y="353"/>
                  </a:lnTo>
                  <a:lnTo>
                    <a:pt x="2929" y="353"/>
                  </a:lnTo>
                  <a:lnTo>
                    <a:pt x="2741" y="351"/>
                  </a:lnTo>
                  <a:lnTo>
                    <a:pt x="2741" y="351"/>
                  </a:lnTo>
                  <a:lnTo>
                    <a:pt x="2741" y="319"/>
                  </a:lnTo>
                  <a:lnTo>
                    <a:pt x="2739" y="287"/>
                  </a:lnTo>
                  <a:lnTo>
                    <a:pt x="2739" y="287"/>
                  </a:lnTo>
                  <a:lnTo>
                    <a:pt x="2734" y="243"/>
                  </a:lnTo>
                  <a:lnTo>
                    <a:pt x="2729" y="199"/>
                  </a:lnTo>
                  <a:lnTo>
                    <a:pt x="2729" y="199"/>
                  </a:lnTo>
                  <a:lnTo>
                    <a:pt x="2901" y="197"/>
                  </a:lnTo>
                  <a:lnTo>
                    <a:pt x="2901" y="197"/>
                  </a:lnTo>
                  <a:close/>
                  <a:moveTo>
                    <a:pt x="1752" y="201"/>
                  </a:moveTo>
                  <a:lnTo>
                    <a:pt x="1752" y="201"/>
                  </a:lnTo>
                  <a:lnTo>
                    <a:pt x="2139" y="203"/>
                  </a:lnTo>
                  <a:lnTo>
                    <a:pt x="2139" y="203"/>
                  </a:lnTo>
                  <a:lnTo>
                    <a:pt x="2525" y="201"/>
                  </a:lnTo>
                  <a:lnTo>
                    <a:pt x="2525" y="201"/>
                  </a:lnTo>
                  <a:lnTo>
                    <a:pt x="2646" y="200"/>
                  </a:lnTo>
                  <a:lnTo>
                    <a:pt x="2646" y="200"/>
                  </a:lnTo>
                  <a:lnTo>
                    <a:pt x="2647" y="246"/>
                  </a:lnTo>
                  <a:lnTo>
                    <a:pt x="2649" y="294"/>
                  </a:lnTo>
                  <a:lnTo>
                    <a:pt x="2649" y="294"/>
                  </a:lnTo>
                  <a:lnTo>
                    <a:pt x="2651" y="322"/>
                  </a:lnTo>
                  <a:lnTo>
                    <a:pt x="2654" y="350"/>
                  </a:lnTo>
                  <a:lnTo>
                    <a:pt x="2654" y="350"/>
                  </a:lnTo>
                  <a:lnTo>
                    <a:pt x="2542" y="349"/>
                  </a:lnTo>
                  <a:lnTo>
                    <a:pt x="2542" y="349"/>
                  </a:lnTo>
                  <a:lnTo>
                    <a:pt x="2143" y="347"/>
                  </a:lnTo>
                  <a:lnTo>
                    <a:pt x="2143" y="347"/>
                  </a:lnTo>
                  <a:lnTo>
                    <a:pt x="1743" y="349"/>
                  </a:lnTo>
                  <a:lnTo>
                    <a:pt x="1743" y="349"/>
                  </a:lnTo>
                  <a:lnTo>
                    <a:pt x="1702" y="349"/>
                  </a:lnTo>
                  <a:lnTo>
                    <a:pt x="1702" y="349"/>
                  </a:lnTo>
                  <a:lnTo>
                    <a:pt x="1707" y="297"/>
                  </a:lnTo>
                  <a:lnTo>
                    <a:pt x="1707" y="297"/>
                  </a:lnTo>
                  <a:lnTo>
                    <a:pt x="1710" y="248"/>
                  </a:lnTo>
                  <a:lnTo>
                    <a:pt x="1710" y="201"/>
                  </a:lnTo>
                  <a:lnTo>
                    <a:pt x="1710" y="201"/>
                  </a:lnTo>
                  <a:lnTo>
                    <a:pt x="1752" y="201"/>
                  </a:lnTo>
                  <a:lnTo>
                    <a:pt x="1752" y="201"/>
                  </a:lnTo>
                  <a:close/>
                  <a:moveTo>
                    <a:pt x="1377" y="197"/>
                  </a:moveTo>
                  <a:lnTo>
                    <a:pt x="1377" y="197"/>
                  </a:lnTo>
                  <a:lnTo>
                    <a:pt x="1627" y="200"/>
                  </a:lnTo>
                  <a:lnTo>
                    <a:pt x="1627" y="200"/>
                  </a:lnTo>
                  <a:lnTo>
                    <a:pt x="1621" y="245"/>
                  </a:lnTo>
                  <a:lnTo>
                    <a:pt x="1617" y="291"/>
                  </a:lnTo>
                  <a:lnTo>
                    <a:pt x="1617" y="291"/>
                  </a:lnTo>
                  <a:lnTo>
                    <a:pt x="1616" y="321"/>
                  </a:lnTo>
                  <a:lnTo>
                    <a:pt x="1615" y="350"/>
                  </a:lnTo>
                  <a:lnTo>
                    <a:pt x="1615" y="350"/>
                  </a:lnTo>
                  <a:lnTo>
                    <a:pt x="1356" y="353"/>
                  </a:lnTo>
                  <a:lnTo>
                    <a:pt x="1356" y="353"/>
                  </a:lnTo>
                  <a:lnTo>
                    <a:pt x="1179" y="355"/>
                  </a:lnTo>
                  <a:lnTo>
                    <a:pt x="1009" y="358"/>
                  </a:lnTo>
                  <a:lnTo>
                    <a:pt x="848" y="362"/>
                  </a:lnTo>
                  <a:lnTo>
                    <a:pt x="697" y="366"/>
                  </a:lnTo>
                  <a:lnTo>
                    <a:pt x="697" y="366"/>
                  </a:lnTo>
                  <a:lnTo>
                    <a:pt x="705" y="334"/>
                  </a:lnTo>
                  <a:lnTo>
                    <a:pt x="712" y="302"/>
                  </a:lnTo>
                  <a:lnTo>
                    <a:pt x="712" y="302"/>
                  </a:lnTo>
                  <a:lnTo>
                    <a:pt x="718" y="272"/>
                  </a:lnTo>
                  <a:lnTo>
                    <a:pt x="722" y="242"/>
                  </a:lnTo>
                  <a:lnTo>
                    <a:pt x="726" y="212"/>
                  </a:lnTo>
                  <a:lnTo>
                    <a:pt x="729" y="184"/>
                  </a:lnTo>
                  <a:lnTo>
                    <a:pt x="729" y="184"/>
                  </a:lnTo>
                  <a:lnTo>
                    <a:pt x="878" y="188"/>
                  </a:lnTo>
                  <a:lnTo>
                    <a:pt x="1036" y="191"/>
                  </a:lnTo>
                  <a:lnTo>
                    <a:pt x="1203" y="194"/>
                  </a:lnTo>
                  <a:lnTo>
                    <a:pt x="1377" y="197"/>
                  </a:lnTo>
                  <a:lnTo>
                    <a:pt x="1377"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sp>
        <p:nvSpPr>
          <p:cNvPr id="254" name="Freeform 34"/>
          <p:cNvSpPr>
            <a:spLocks noChangeArrowheads="1"/>
          </p:cNvSpPr>
          <p:nvPr/>
        </p:nvSpPr>
        <p:spPr bwMode="auto">
          <a:xfrm>
            <a:off x="6137787" y="2031719"/>
            <a:ext cx="1379802" cy="933209"/>
          </a:xfrm>
          <a:custGeom>
            <a:avLst/>
            <a:gdLst>
              <a:gd name="T0" fmla="*/ 3143 w 3219"/>
              <a:gd name="T1" fmla="*/ 1185 h 2205"/>
              <a:gd name="T2" fmla="*/ 2773 w 3219"/>
              <a:gd name="T3" fmla="*/ 962 h 2205"/>
              <a:gd name="T4" fmla="*/ 2657 w 3219"/>
              <a:gd name="T5" fmla="*/ 799 h 2205"/>
              <a:gd name="T6" fmla="*/ 2539 w 3219"/>
              <a:gd name="T7" fmla="*/ 644 h 2205"/>
              <a:gd name="T8" fmla="*/ 2266 w 3219"/>
              <a:gd name="T9" fmla="*/ 450 h 2205"/>
              <a:gd name="T10" fmla="*/ 2016 w 3219"/>
              <a:gd name="T11" fmla="*/ 348 h 2205"/>
              <a:gd name="T12" fmla="*/ 1681 w 3219"/>
              <a:gd name="T13" fmla="*/ 311 h 2205"/>
              <a:gd name="T14" fmla="*/ 1427 w 3219"/>
              <a:gd name="T15" fmla="*/ 198 h 2205"/>
              <a:gd name="T16" fmla="*/ 1067 w 3219"/>
              <a:gd name="T17" fmla="*/ 35 h 2205"/>
              <a:gd name="T18" fmla="*/ 770 w 3219"/>
              <a:gd name="T19" fmla="*/ 0 h 2205"/>
              <a:gd name="T20" fmla="*/ 306 w 3219"/>
              <a:gd name="T21" fmla="*/ 177 h 2205"/>
              <a:gd name="T22" fmla="*/ 225 w 3219"/>
              <a:gd name="T23" fmla="*/ 456 h 2205"/>
              <a:gd name="T24" fmla="*/ 91 w 3219"/>
              <a:gd name="T25" fmla="*/ 574 h 2205"/>
              <a:gd name="T26" fmla="*/ 8 w 3219"/>
              <a:gd name="T27" fmla="*/ 713 h 2205"/>
              <a:gd name="T28" fmla="*/ 5 w 3219"/>
              <a:gd name="T29" fmla="*/ 858 h 2205"/>
              <a:gd name="T30" fmla="*/ 62 w 3219"/>
              <a:gd name="T31" fmla="*/ 992 h 2205"/>
              <a:gd name="T32" fmla="*/ 274 w 3219"/>
              <a:gd name="T33" fmla="*/ 1169 h 2205"/>
              <a:gd name="T34" fmla="*/ 303 w 3219"/>
              <a:gd name="T35" fmla="*/ 1322 h 2205"/>
              <a:gd name="T36" fmla="*/ 335 w 3219"/>
              <a:gd name="T37" fmla="*/ 1416 h 2205"/>
              <a:gd name="T38" fmla="*/ 499 w 3219"/>
              <a:gd name="T39" fmla="*/ 1585 h 2205"/>
              <a:gd name="T40" fmla="*/ 721 w 3219"/>
              <a:gd name="T41" fmla="*/ 1697 h 2205"/>
              <a:gd name="T42" fmla="*/ 1032 w 3219"/>
              <a:gd name="T43" fmla="*/ 1756 h 2205"/>
              <a:gd name="T44" fmla="*/ 1271 w 3219"/>
              <a:gd name="T45" fmla="*/ 1915 h 2205"/>
              <a:gd name="T46" fmla="*/ 1507 w 3219"/>
              <a:gd name="T47" fmla="*/ 2078 h 2205"/>
              <a:gd name="T48" fmla="*/ 1979 w 3219"/>
              <a:gd name="T49" fmla="*/ 2199 h 2205"/>
              <a:gd name="T50" fmla="*/ 2060 w 3219"/>
              <a:gd name="T51" fmla="*/ 2193 h 2205"/>
              <a:gd name="T52" fmla="*/ 1593 w 3219"/>
              <a:gd name="T53" fmla="*/ 2089 h 2205"/>
              <a:gd name="T54" fmla="*/ 1295 w 3219"/>
              <a:gd name="T55" fmla="*/ 1891 h 2205"/>
              <a:gd name="T56" fmla="*/ 1070 w 3219"/>
              <a:gd name="T57" fmla="*/ 1719 h 2205"/>
              <a:gd name="T58" fmla="*/ 802 w 3219"/>
              <a:gd name="T59" fmla="*/ 1673 h 2205"/>
              <a:gd name="T60" fmla="*/ 542 w 3219"/>
              <a:gd name="T61" fmla="*/ 1555 h 2205"/>
              <a:gd name="T62" fmla="*/ 389 w 3219"/>
              <a:gd name="T63" fmla="*/ 1402 h 2205"/>
              <a:gd name="T64" fmla="*/ 373 w 3219"/>
              <a:gd name="T65" fmla="*/ 1231 h 2205"/>
              <a:gd name="T66" fmla="*/ 279 w 3219"/>
              <a:gd name="T67" fmla="*/ 1105 h 2205"/>
              <a:gd name="T68" fmla="*/ 97 w 3219"/>
              <a:gd name="T69" fmla="*/ 936 h 2205"/>
              <a:gd name="T70" fmla="*/ 64 w 3219"/>
              <a:gd name="T71" fmla="*/ 834 h 2205"/>
              <a:gd name="T72" fmla="*/ 91 w 3219"/>
              <a:gd name="T73" fmla="*/ 668 h 2205"/>
              <a:gd name="T74" fmla="*/ 198 w 3219"/>
              <a:gd name="T75" fmla="*/ 576 h 2205"/>
              <a:gd name="T76" fmla="*/ 290 w 3219"/>
              <a:gd name="T77" fmla="*/ 461 h 2205"/>
              <a:gd name="T78" fmla="*/ 303 w 3219"/>
              <a:gd name="T79" fmla="*/ 289 h 2205"/>
              <a:gd name="T80" fmla="*/ 633 w 3219"/>
              <a:gd name="T81" fmla="*/ 80 h 2205"/>
              <a:gd name="T82" fmla="*/ 982 w 3219"/>
              <a:gd name="T83" fmla="*/ 83 h 2205"/>
              <a:gd name="T84" fmla="*/ 1311 w 3219"/>
              <a:gd name="T85" fmla="*/ 201 h 2205"/>
              <a:gd name="T86" fmla="*/ 1558 w 3219"/>
              <a:gd name="T87" fmla="*/ 386 h 2205"/>
              <a:gd name="T88" fmla="*/ 1939 w 3219"/>
              <a:gd name="T89" fmla="*/ 391 h 2205"/>
              <a:gd name="T90" fmla="*/ 2161 w 3219"/>
              <a:gd name="T91" fmla="*/ 461 h 2205"/>
              <a:gd name="T92" fmla="*/ 2440 w 3219"/>
              <a:gd name="T93" fmla="*/ 625 h 2205"/>
              <a:gd name="T94" fmla="*/ 2607 w 3219"/>
              <a:gd name="T95" fmla="*/ 812 h 2205"/>
              <a:gd name="T96" fmla="*/ 2660 w 3219"/>
              <a:gd name="T97" fmla="*/ 968 h 2205"/>
              <a:gd name="T98" fmla="*/ 2990 w 3219"/>
              <a:gd name="T99" fmla="*/ 1102 h 2205"/>
              <a:gd name="T100" fmla="*/ 3180 w 3219"/>
              <a:gd name="T101" fmla="*/ 1341 h 2205"/>
              <a:gd name="T102" fmla="*/ 3175 w 3219"/>
              <a:gd name="T103" fmla="*/ 1512 h 2205"/>
              <a:gd name="T104" fmla="*/ 2939 w 3219"/>
              <a:gd name="T105" fmla="*/ 1729 h 2205"/>
              <a:gd name="T106" fmla="*/ 2767 w 3219"/>
              <a:gd name="T107" fmla="*/ 1893 h 2205"/>
              <a:gd name="T108" fmla="*/ 2711 w 3219"/>
              <a:gd name="T109" fmla="*/ 2009 h 2205"/>
              <a:gd name="T110" fmla="*/ 2569 w 3219"/>
              <a:gd name="T111" fmla="*/ 2108 h 2205"/>
              <a:gd name="T112" fmla="*/ 2724 w 3219"/>
              <a:gd name="T113" fmla="*/ 2003 h 2205"/>
              <a:gd name="T114" fmla="*/ 2781 w 3219"/>
              <a:gd name="T115" fmla="*/ 1882 h 2205"/>
              <a:gd name="T116" fmla="*/ 3028 w 3219"/>
              <a:gd name="T117" fmla="*/ 1713 h 2205"/>
              <a:gd name="T118" fmla="*/ 3210 w 3219"/>
              <a:gd name="T119" fmla="*/ 1501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9" h="2205">
                <a:moveTo>
                  <a:pt x="3218" y="1359"/>
                </a:moveTo>
                <a:lnTo>
                  <a:pt x="3218" y="1359"/>
                </a:lnTo>
                <a:lnTo>
                  <a:pt x="3215" y="1349"/>
                </a:lnTo>
                <a:lnTo>
                  <a:pt x="3215" y="1335"/>
                </a:lnTo>
                <a:lnTo>
                  <a:pt x="3215" y="1335"/>
                </a:lnTo>
                <a:lnTo>
                  <a:pt x="3212" y="1325"/>
                </a:lnTo>
                <a:lnTo>
                  <a:pt x="3212" y="1325"/>
                </a:lnTo>
                <a:lnTo>
                  <a:pt x="3207" y="1303"/>
                </a:lnTo>
                <a:lnTo>
                  <a:pt x="3207" y="1303"/>
                </a:lnTo>
                <a:lnTo>
                  <a:pt x="3199" y="1282"/>
                </a:lnTo>
                <a:lnTo>
                  <a:pt x="3191" y="1260"/>
                </a:lnTo>
                <a:lnTo>
                  <a:pt x="3191" y="1260"/>
                </a:lnTo>
                <a:lnTo>
                  <a:pt x="3170" y="1220"/>
                </a:lnTo>
                <a:lnTo>
                  <a:pt x="3143" y="1185"/>
                </a:lnTo>
                <a:lnTo>
                  <a:pt x="3143" y="1185"/>
                </a:lnTo>
                <a:lnTo>
                  <a:pt x="3113" y="1153"/>
                </a:lnTo>
                <a:lnTo>
                  <a:pt x="3081" y="1121"/>
                </a:lnTo>
                <a:lnTo>
                  <a:pt x="3046" y="1094"/>
                </a:lnTo>
                <a:lnTo>
                  <a:pt x="3011" y="1070"/>
                </a:lnTo>
                <a:lnTo>
                  <a:pt x="3011" y="1070"/>
                </a:lnTo>
                <a:lnTo>
                  <a:pt x="2974" y="1046"/>
                </a:lnTo>
                <a:lnTo>
                  <a:pt x="2936" y="1024"/>
                </a:lnTo>
                <a:lnTo>
                  <a:pt x="2936" y="1024"/>
                </a:lnTo>
                <a:lnTo>
                  <a:pt x="2896" y="1005"/>
                </a:lnTo>
                <a:lnTo>
                  <a:pt x="2856" y="990"/>
                </a:lnTo>
                <a:lnTo>
                  <a:pt x="2856" y="990"/>
                </a:lnTo>
                <a:lnTo>
                  <a:pt x="2816" y="976"/>
                </a:lnTo>
                <a:lnTo>
                  <a:pt x="2773" y="962"/>
                </a:lnTo>
                <a:lnTo>
                  <a:pt x="2773" y="962"/>
                </a:lnTo>
                <a:lnTo>
                  <a:pt x="2706" y="946"/>
                </a:lnTo>
                <a:lnTo>
                  <a:pt x="2703" y="941"/>
                </a:lnTo>
                <a:lnTo>
                  <a:pt x="2700" y="928"/>
                </a:lnTo>
                <a:lnTo>
                  <a:pt x="2700" y="917"/>
                </a:lnTo>
                <a:lnTo>
                  <a:pt x="2700" y="917"/>
                </a:lnTo>
                <a:lnTo>
                  <a:pt x="2695" y="896"/>
                </a:lnTo>
                <a:lnTo>
                  <a:pt x="2687" y="874"/>
                </a:lnTo>
                <a:lnTo>
                  <a:pt x="2687" y="874"/>
                </a:lnTo>
                <a:lnTo>
                  <a:pt x="2684" y="863"/>
                </a:lnTo>
                <a:lnTo>
                  <a:pt x="2679" y="850"/>
                </a:lnTo>
                <a:lnTo>
                  <a:pt x="2671" y="828"/>
                </a:lnTo>
                <a:lnTo>
                  <a:pt x="2660" y="810"/>
                </a:lnTo>
                <a:lnTo>
                  <a:pt x="2657" y="799"/>
                </a:lnTo>
                <a:lnTo>
                  <a:pt x="2657" y="799"/>
                </a:lnTo>
                <a:lnTo>
                  <a:pt x="2649" y="788"/>
                </a:lnTo>
                <a:lnTo>
                  <a:pt x="2639" y="769"/>
                </a:lnTo>
                <a:lnTo>
                  <a:pt x="2639" y="769"/>
                </a:lnTo>
                <a:lnTo>
                  <a:pt x="2628" y="748"/>
                </a:lnTo>
                <a:lnTo>
                  <a:pt x="2628" y="748"/>
                </a:lnTo>
                <a:lnTo>
                  <a:pt x="2614" y="729"/>
                </a:lnTo>
                <a:lnTo>
                  <a:pt x="2601" y="710"/>
                </a:lnTo>
                <a:lnTo>
                  <a:pt x="2601" y="710"/>
                </a:lnTo>
                <a:lnTo>
                  <a:pt x="2572" y="675"/>
                </a:lnTo>
                <a:lnTo>
                  <a:pt x="2572" y="675"/>
                </a:lnTo>
                <a:lnTo>
                  <a:pt x="2555" y="660"/>
                </a:lnTo>
                <a:lnTo>
                  <a:pt x="2539" y="644"/>
                </a:lnTo>
                <a:lnTo>
                  <a:pt x="2539" y="644"/>
                </a:lnTo>
                <a:lnTo>
                  <a:pt x="2507" y="614"/>
                </a:lnTo>
                <a:lnTo>
                  <a:pt x="2507" y="614"/>
                </a:lnTo>
                <a:lnTo>
                  <a:pt x="2472" y="585"/>
                </a:lnTo>
                <a:lnTo>
                  <a:pt x="2472" y="585"/>
                </a:lnTo>
                <a:lnTo>
                  <a:pt x="2456" y="568"/>
                </a:lnTo>
                <a:lnTo>
                  <a:pt x="2438" y="558"/>
                </a:lnTo>
                <a:lnTo>
                  <a:pt x="2438" y="558"/>
                </a:lnTo>
                <a:lnTo>
                  <a:pt x="2400" y="531"/>
                </a:lnTo>
                <a:lnTo>
                  <a:pt x="2400" y="531"/>
                </a:lnTo>
                <a:lnTo>
                  <a:pt x="2362" y="507"/>
                </a:lnTo>
                <a:lnTo>
                  <a:pt x="2325" y="482"/>
                </a:lnTo>
                <a:lnTo>
                  <a:pt x="2325" y="482"/>
                </a:lnTo>
                <a:lnTo>
                  <a:pt x="2285" y="461"/>
                </a:lnTo>
                <a:lnTo>
                  <a:pt x="2266" y="450"/>
                </a:lnTo>
                <a:lnTo>
                  <a:pt x="2255" y="445"/>
                </a:lnTo>
                <a:lnTo>
                  <a:pt x="2247" y="440"/>
                </a:lnTo>
                <a:lnTo>
                  <a:pt x="2207" y="421"/>
                </a:lnTo>
                <a:lnTo>
                  <a:pt x="2207" y="421"/>
                </a:lnTo>
                <a:lnTo>
                  <a:pt x="2185" y="410"/>
                </a:lnTo>
                <a:lnTo>
                  <a:pt x="2167" y="402"/>
                </a:lnTo>
                <a:lnTo>
                  <a:pt x="2145" y="391"/>
                </a:lnTo>
                <a:lnTo>
                  <a:pt x="2145" y="391"/>
                </a:lnTo>
                <a:lnTo>
                  <a:pt x="2124" y="383"/>
                </a:lnTo>
                <a:lnTo>
                  <a:pt x="2124" y="383"/>
                </a:lnTo>
                <a:lnTo>
                  <a:pt x="2081" y="370"/>
                </a:lnTo>
                <a:lnTo>
                  <a:pt x="2038" y="357"/>
                </a:lnTo>
                <a:lnTo>
                  <a:pt x="2038" y="357"/>
                </a:lnTo>
                <a:lnTo>
                  <a:pt x="2016" y="348"/>
                </a:lnTo>
                <a:lnTo>
                  <a:pt x="1995" y="343"/>
                </a:lnTo>
                <a:lnTo>
                  <a:pt x="1995" y="343"/>
                </a:lnTo>
                <a:lnTo>
                  <a:pt x="1974" y="338"/>
                </a:lnTo>
                <a:lnTo>
                  <a:pt x="1952" y="332"/>
                </a:lnTo>
                <a:lnTo>
                  <a:pt x="1952" y="332"/>
                </a:lnTo>
                <a:lnTo>
                  <a:pt x="1907" y="324"/>
                </a:lnTo>
                <a:lnTo>
                  <a:pt x="1907" y="324"/>
                </a:lnTo>
                <a:lnTo>
                  <a:pt x="1861" y="319"/>
                </a:lnTo>
                <a:lnTo>
                  <a:pt x="1818" y="314"/>
                </a:lnTo>
                <a:lnTo>
                  <a:pt x="1818" y="314"/>
                </a:lnTo>
                <a:lnTo>
                  <a:pt x="1773" y="311"/>
                </a:lnTo>
                <a:lnTo>
                  <a:pt x="1727" y="311"/>
                </a:lnTo>
                <a:lnTo>
                  <a:pt x="1727" y="311"/>
                </a:lnTo>
                <a:lnTo>
                  <a:pt x="1681" y="311"/>
                </a:lnTo>
                <a:lnTo>
                  <a:pt x="1681" y="311"/>
                </a:lnTo>
                <a:lnTo>
                  <a:pt x="1639" y="314"/>
                </a:lnTo>
                <a:lnTo>
                  <a:pt x="1639" y="314"/>
                </a:lnTo>
                <a:lnTo>
                  <a:pt x="1566" y="322"/>
                </a:lnTo>
                <a:lnTo>
                  <a:pt x="1561" y="316"/>
                </a:lnTo>
                <a:lnTo>
                  <a:pt x="1553" y="305"/>
                </a:lnTo>
                <a:lnTo>
                  <a:pt x="1542" y="298"/>
                </a:lnTo>
                <a:lnTo>
                  <a:pt x="1526" y="279"/>
                </a:lnTo>
                <a:lnTo>
                  <a:pt x="1526" y="279"/>
                </a:lnTo>
                <a:lnTo>
                  <a:pt x="1507" y="263"/>
                </a:lnTo>
                <a:lnTo>
                  <a:pt x="1507" y="263"/>
                </a:lnTo>
                <a:lnTo>
                  <a:pt x="1467" y="230"/>
                </a:lnTo>
                <a:lnTo>
                  <a:pt x="1427" y="198"/>
                </a:lnTo>
                <a:lnTo>
                  <a:pt x="1427" y="198"/>
                </a:lnTo>
                <a:lnTo>
                  <a:pt x="1387" y="171"/>
                </a:lnTo>
                <a:lnTo>
                  <a:pt x="1387" y="171"/>
                </a:lnTo>
                <a:lnTo>
                  <a:pt x="1344" y="147"/>
                </a:lnTo>
                <a:lnTo>
                  <a:pt x="1344" y="147"/>
                </a:lnTo>
                <a:lnTo>
                  <a:pt x="1298" y="123"/>
                </a:lnTo>
                <a:lnTo>
                  <a:pt x="1298" y="123"/>
                </a:lnTo>
                <a:lnTo>
                  <a:pt x="1255" y="102"/>
                </a:lnTo>
                <a:lnTo>
                  <a:pt x="1255" y="102"/>
                </a:lnTo>
                <a:lnTo>
                  <a:pt x="1210" y="83"/>
                </a:lnTo>
                <a:lnTo>
                  <a:pt x="1210" y="83"/>
                </a:lnTo>
                <a:lnTo>
                  <a:pt x="1161" y="64"/>
                </a:lnTo>
                <a:lnTo>
                  <a:pt x="1161" y="64"/>
                </a:lnTo>
                <a:lnTo>
                  <a:pt x="1116" y="48"/>
                </a:lnTo>
                <a:lnTo>
                  <a:pt x="1067" y="35"/>
                </a:lnTo>
                <a:lnTo>
                  <a:pt x="1067" y="35"/>
                </a:lnTo>
                <a:lnTo>
                  <a:pt x="1019" y="24"/>
                </a:lnTo>
                <a:lnTo>
                  <a:pt x="995" y="19"/>
                </a:lnTo>
                <a:lnTo>
                  <a:pt x="968" y="16"/>
                </a:lnTo>
                <a:lnTo>
                  <a:pt x="968" y="16"/>
                </a:lnTo>
                <a:lnTo>
                  <a:pt x="920" y="8"/>
                </a:lnTo>
                <a:lnTo>
                  <a:pt x="920" y="8"/>
                </a:lnTo>
                <a:lnTo>
                  <a:pt x="869" y="2"/>
                </a:lnTo>
                <a:lnTo>
                  <a:pt x="869" y="2"/>
                </a:lnTo>
                <a:lnTo>
                  <a:pt x="845" y="0"/>
                </a:lnTo>
                <a:lnTo>
                  <a:pt x="821" y="0"/>
                </a:lnTo>
                <a:lnTo>
                  <a:pt x="794" y="0"/>
                </a:lnTo>
                <a:lnTo>
                  <a:pt x="770" y="0"/>
                </a:lnTo>
                <a:lnTo>
                  <a:pt x="770" y="0"/>
                </a:lnTo>
                <a:lnTo>
                  <a:pt x="719" y="2"/>
                </a:lnTo>
                <a:lnTo>
                  <a:pt x="671" y="8"/>
                </a:lnTo>
                <a:lnTo>
                  <a:pt x="671" y="8"/>
                </a:lnTo>
                <a:lnTo>
                  <a:pt x="619" y="16"/>
                </a:lnTo>
                <a:lnTo>
                  <a:pt x="571" y="29"/>
                </a:lnTo>
                <a:lnTo>
                  <a:pt x="523" y="43"/>
                </a:lnTo>
                <a:lnTo>
                  <a:pt x="475" y="61"/>
                </a:lnTo>
                <a:lnTo>
                  <a:pt x="475" y="61"/>
                </a:lnTo>
                <a:lnTo>
                  <a:pt x="429" y="83"/>
                </a:lnTo>
                <a:lnTo>
                  <a:pt x="386" y="110"/>
                </a:lnTo>
                <a:lnTo>
                  <a:pt x="386" y="110"/>
                </a:lnTo>
                <a:lnTo>
                  <a:pt x="343" y="139"/>
                </a:lnTo>
                <a:lnTo>
                  <a:pt x="325" y="158"/>
                </a:lnTo>
                <a:lnTo>
                  <a:pt x="306" y="177"/>
                </a:lnTo>
                <a:lnTo>
                  <a:pt x="306" y="177"/>
                </a:lnTo>
                <a:lnTo>
                  <a:pt x="287" y="195"/>
                </a:lnTo>
                <a:lnTo>
                  <a:pt x="271" y="217"/>
                </a:lnTo>
                <a:lnTo>
                  <a:pt x="257" y="241"/>
                </a:lnTo>
                <a:lnTo>
                  <a:pt x="244" y="265"/>
                </a:lnTo>
                <a:lnTo>
                  <a:pt x="244" y="265"/>
                </a:lnTo>
                <a:lnTo>
                  <a:pt x="236" y="292"/>
                </a:lnTo>
                <a:lnTo>
                  <a:pt x="231" y="316"/>
                </a:lnTo>
                <a:lnTo>
                  <a:pt x="225" y="343"/>
                </a:lnTo>
                <a:lnTo>
                  <a:pt x="225" y="373"/>
                </a:lnTo>
                <a:lnTo>
                  <a:pt x="225" y="373"/>
                </a:lnTo>
                <a:lnTo>
                  <a:pt x="225" y="445"/>
                </a:lnTo>
                <a:lnTo>
                  <a:pt x="225" y="456"/>
                </a:lnTo>
                <a:lnTo>
                  <a:pt x="225" y="456"/>
                </a:lnTo>
                <a:lnTo>
                  <a:pt x="225" y="466"/>
                </a:lnTo>
                <a:lnTo>
                  <a:pt x="225" y="466"/>
                </a:lnTo>
                <a:lnTo>
                  <a:pt x="228" y="488"/>
                </a:lnTo>
                <a:lnTo>
                  <a:pt x="228" y="488"/>
                </a:lnTo>
                <a:lnTo>
                  <a:pt x="231" y="496"/>
                </a:lnTo>
                <a:lnTo>
                  <a:pt x="231" y="496"/>
                </a:lnTo>
                <a:lnTo>
                  <a:pt x="201" y="507"/>
                </a:lnTo>
                <a:lnTo>
                  <a:pt x="201" y="507"/>
                </a:lnTo>
                <a:lnTo>
                  <a:pt x="172" y="520"/>
                </a:lnTo>
                <a:lnTo>
                  <a:pt x="145" y="533"/>
                </a:lnTo>
                <a:lnTo>
                  <a:pt x="145" y="533"/>
                </a:lnTo>
                <a:lnTo>
                  <a:pt x="115" y="552"/>
                </a:lnTo>
                <a:lnTo>
                  <a:pt x="105" y="563"/>
                </a:lnTo>
                <a:lnTo>
                  <a:pt x="91" y="574"/>
                </a:lnTo>
                <a:lnTo>
                  <a:pt x="91" y="574"/>
                </a:lnTo>
                <a:lnTo>
                  <a:pt x="78" y="585"/>
                </a:lnTo>
                <a:lnTo>
                  <a:pt x="67" y="595"/>
                </a:lnTo>
                <a:lnTo>
                  <a:pt x="62" y="603"/>
                </a:lnTo>
                <a:lnTo>
                  <a:pt x="62" y="603"/>
                </a:lnTo>
                <a:lnTo>
                  <a:pt x="56" y="609"/>
                </a:lnTo>
                <a:lnTo>
                  <a:pt x="46" y="622"/>
                </a:lnTo>
                <a:lnTo>
                  <a:pt x="46" y="622"/>
                </a:lnTo>
                <a:lnTo>
                  <a:pt x="38" y="635"/>
                </a:lnTo>
                <a:lnTo>
                  <a:pt x="30" y="651"/>
                </a:lnTo>
                <a:lnTo>
                  <a:pt x="30" y="651"/>
                </a:lnTo>
                <a:lnTo>
                  <a:pt x="16" y="681"/>
                </a:lnTo>
                <a:lnTo>
                  <a:pt x="16" y="681"/>
                </a:lnTo>
                <a:lnTo>
                  <a:pt x="8" y="713"/>
                </a:lnTo>
                <a:lnTo>
                  <a:pt x="8" y="713"/>
                </a:lnTo>
                <a:lnTo>
                  <a:pt x="3" y="745"/>
                </a:lnTo>
                <a:lnTo>
                  <a:pt x="0" y="778"/>
                </a:lnTo>
                <a:lnTo>
                  <a:pt x="0" y="778"/>
                </a:lnTo>
                <a:lnTo>
                  <a:pt x="0" y="810"/>
                </a:lnTo>
                <a:lnTo>
                  <a:pt x="0" y="810"/>
                </a:lnTo>
                <a:lnTo>
                  <a:pt x="0" y="818"/>
                </a:lnTo>
                <a:lnTo>
                  <a:pt x="3" y="826"/>
                </a:lnTo>
                <a:lnTo>
                  <a:pt x="3" y="842"/>
                </a:lnTo>
                <a:lnTo>
                  <a:pt x="5" y="850"/>
                </a:lnTo>
                <a:lnTo>
                  <a:pt x="5" y="855"/>
                </a:lnTo>
                <a:lnTo>
                  <a:pt x="5" y="855"/>
                </a:lnTo>
                <a:lnTo>
                  <a:pt x="5" y="858"/>
                </a:lnTo>
                <a:lnTo>
                  <a:pt x="5" y="858"/>
                </a:lnTo>
                <a:lnTo>
                  <a:pt x="5" y="858"/>
                </a:lnTo>
                <a:lnTo>
                  <a:pt x="8" y="874"/>
                </a:lnTo>
                <a:lnTo>
                  <a:pt x="11" y="882"/>
                </a:lnTo>
                <a:lnTo>
                  <a:pt x="14" y="890"/>
                </a:lnTo>
                <a:lnTo>
                  <a:pt x="19" y="906"/>
                </a:lnTo>
                <a:lnTo>
                  <a:pt x="19" y="906"/>
                </a:lnTo>
                <a:lnTo>
                  <a:pt x="24" y="920"/>
                </a:lnTo>
                <a:lnTo>
                  <a:pt x="24" y="920"/>
                </a:lnTo>
                <a:lnTo>
                  <a:pt x="30" y="936"/>
                </a:lnTo>
                <a:lnTo>
                  <a:pt x="30" y="936"/>
                </a:lnTo>
                <a:lnTo>
                  <a:pt x="46" y="965"/>
                </a:lnTo>
                <a:lnTo>
                  <a:pt x="54" y="979"/>
                </a:lnTo>
                <a:lnTo>
                  <a:pt x="62" y="992"/>
                </a:lnTo>
                <a:lnTo>
                  <a:pt x="62" y="992"/>
                </a:lnTo>
                <a:lnTo>
                  <a:pt x="80" y="1016"/>
                </a:lnTo>
                <a:lnTo>
                  <a:pt x="80" y="1016"/>
                </a:lnTo>
                <a:lnTo>
                  <a:pt x="102" y="1040"/>
                </a:lnTo>
                <a:lnTo>
                  <a:pt x="102" y="1040"/>
                </a:lnTo>
                <a:lnTo>
                  <a:pt x="126" y="1062"/>
                </a:lnTo>
                <a:lnTo>
                  <a:pt x="148" y="1083"/>
                </a:lnTo>
                <a:lnTo>
                  <a:pt x="148" y="1083"/>
                </a:lnTo>
                <a:lnTo>
                  <a:pt x="172" y="1102"/>
                </a:lnTo>
                <a:lnTo>
                  <a:pt x="172" y="1102"/>
                </a:lnTo>
                <a:lnTo>
                  <a:pt x="196" y="1121"/>
                </a:lnTo>
                <a:lnTo>
                  <a:pt x="196" y="1121"/>
                </a:lnTo>
                <a:lnTo>
                  <a:pt x="247" y="1153"/>
                </a:lnTo>
                <a:lnTo>
                  <a:pt x="274" y="1169"/>
                </a:lnTo>
                <a:lnTo>
                  <a:pt x="274" y="1169"/>
                </a:lnTo>
                <a:lnTo>
                  <a:pt x="300" y="1185"/>
                </a:lnTo>
                <a:lnTo>
                  <a:pt x="300" y="1185"/>
                </a:lnTo>
                <a:lnTo>
                  <a:pt x="327" y="1199"/>
                </a:lnTo>
                <a:lnTo>
                  <a:pt x="327" y="1199"/>
                </a:lnTo>
                <a:lnTo>
                  <a:pt x="325" y="1207"/>
                </a:lnTo>
                <a:lnTo>
                  <a:pt x="325" y="1207"/>
                </a:lnTo>
                <a:lnTo>
                  <a:pt x="316" y="1225"/>
                </a:lnTo>
                <a:lnTo>
                  <a:pt x="311" y="1244"/>
                </a:lnTo>
                <a:lnTo>
                  <a:pt x="311" y="1244"/>
                </a:lnTo>
                <a:lnTo>
                  <a:pt x="306" y="1263"/>
                </a:lnTo>
                <a:lnTo>
                  <a:pt x="303" y="1282"/>
                </a:lnTo>
                <a:lnTo>
                  <a:pt x="303" y="1303"/>
                </a:lnTo>
                <a:lnTo>
                  <a:pt x="303" y="1322"/>
                </a:lnTo>
                <a:lnTo>
                  <a:pt x="303" y="1322"/>
                </a:lnTo>
                <a:lnTo>
                  <a:pt x="306" y="1341"/>
                </a:lnTo>
                <a:lnTo>
                  <a:pt x="306" y="1341"/>
                </a:lnTo>
                <a:lnTo>
                  <a:pt x="311" y="1362"/>
                </a:lnTo>
                <a:lnTo>
                  <a:pt x="316" y="1381"/>
                </a:lnTo>
                <a:lnTo>
                  <a:pt x="316" y="1381"/>
                </a:lnTo>
                <a:lnTo>
                  <a:pt x="325" y="1397"/>
                </a:lnTo>
                <a:lnTo>
                  <a:pt x="330" y="1408"/>
                </a:lnTo>
                <a:lnTo>
                  <a:pt x="330" y="1408"/>
                </a:lnTo>
                <a:lnTo>
                  <a:pt x="330" y="1408"/>
                </a:lnTo>
                <a:lnTo>
                  <a:pt x="330" y="1408"/>
                </a:lnTo>
                <a:lnTo>
                  <a:pt x="330" y="1411"/>
                </a:lnTo>
                <a:lnTo>
                  <a:pt x="333" y="1411"/>
                </a:lnTo>
                <a:lnTo>
                  <a:pt x="335" y="1416"/>
                </a:lnTo>
                <a:lnTo>
                  <a:pt x="335" y="1416"/>
                </a:lnTo>
                <a:lnTo>
                  <a:pt x="343" y="1429"/>
                </a:lnTo>
                <a:lnTo>
                  <a:pt x="343" y="1429"/>
                </a:lnTo>
                <a:lnTo>
                  <a:pt x="365" y="1461"/>
                </a:lnTo>
                <a:lnTo>
                  <a:pt x="378" y="1475"/>
                </a:lnTo>
                <a:lnTo>
                  <a:pt x="378" y="1475"/>
                </a:lnTo>
                <a:lnTo>
                  <a:pt x="389" y="1488"/>
                </a:lnTo>
                <a:lnTo>
                  <a:pt x="389" y="1488"/>
                </a:lnTo>
                <a:lnTo>
                  <a:pt x="416" y="1515"/>
                </a:lnTo>
                <a:lnTo>
                  <a:pt x="426" y="1529"/>
                </a:lnTo>
                <a:lnTo>
                  <a:pt x="426" y="1529"/>
                </a:lnTo>
                <a:lnTo>
                  <a:pt x="440" y="1539"/>
                </a:lnTo>
                <a:lnTo>
                  <a:pt x="469" y="1563"/>
                </a:lnTo>
                <a:lnTo>
                  <a:pt x="469" y="1563"/>
                </a:lnTo>
                <a:lnTo>
                  <a:pt x="499" y="1585"/>
                </a:lnTo>
                <a:lnTo>
                  <a:pt x="499" y="1585"/>
                </a:lnTo>
                <a:lnTo>
                  <a:pt x="512" y="1595"/>
                </a:lnTo>
                <a:lnTo>
                  <a:pt x="528" y="1604"/>
                </a:lnTo>
                <a:lnTo>
                  <a:pt x="528" y="1604"/>
                </a:lnTo>
                <a:lnTo>
                  <a:pt x="558" y="1622"/>
                </a:lnTo>
                <a:lnTo>
                  <a:pt x="590" y="1641"/>
                </a:lnTo>
                <a:lnTo>
                  <a:pt x="606" y="1649"/>
                </a:lnTo>
                <a:lnTo>
                  <a:pt x="606" y="1649"/>
                </a:lnTo>
                <a:lnTo>
                  <a:pt x="622" y="1657"/>
                </a:lnTo>
                <a:lnTo>
                  <a:pt x="654" y="1670"/>
                </a:lnTo>
                <a:lnTo>
                  <a:pt x="654" y="1670"/>
                </a:lnTo>
                <a:lnTo>
                  <a:pt x="687" y="1684"/>
                </a:lnTo>
                <a:lnTo>
                  <a:pt x="721" y="1697"/>
                </a:lnTo>
                <a:lnTo>
                  <a:pt x="721" y="1697"/>
                </a:lnTo>
                <a:lnTo>
                  <a:pt x="789" y="1719"/>
                </a:lnTo>
                <a:lnTo>
                  <a:pt x="789" y="1719"/>
                </a:lnTo>
                <a:lnTo>
                  <a:pt x="807" y="1722"/>
                </a:lnTo>
                <a:lnTo>
                  <a:pt x="823" y="1727"/>
                </a:lnTo>
                <a:lnTo>
                  <a:pt x="858" y="1732"/>
                </a:lnTo>
                <a:lnTo>
                  <a:pt x="858" y="1732"/>
                </a:lnTo>
                <a:lnTo>
                  <a:pt x="893" y="1740"/>
                </a:lnTo>
                <a:lnTo>
                  <a:pt x="928" y="1746"/>
                </a:lnTo>
                <a:lnTo>
                  <a:pt x="947" y="1748"/>
                </a:lnTo>
                <a:lnTo>
                  <a:pt x="955" y="1748"/>
                </a:lnTo>
                <a:lnTo>
                  <a:pt x="963" y="1751"/>
                </a:lnTo>
                <a:lnTo>
                  <a:pt x="998" y="1754"/>
                </a:lnTo>
                <a:lnTo>
                  <a:pt x="998" y="1754"/>
                </a:lnTo>
                <a:lnTo>
                  <a:pt x="1032" y="1756"/>
                </a:lnTo>
                <a:lnTo>
                  <a:pt x="1070" y="1759"/>
                </a:lnTo>
                <a:lnTo>
                  <a:pt x="1121" y="1759"/>
                </a:lnTo>
                <a:lnTo>
                  <a:pt x="1121" y="1762"/>
                </a:lnTo>
                <a:lnTo>
                  <a:pt x="1140" y="1762"/>
                </a:lnTo>
                <a:lnTo>
                  <a:pt x="1148" y="1762"/>
                </a:lnTo>
                <a:lnTo>
                  <a:pt x="1164" y="1788"/>
                </a:lnTo>
                <a:lnTo>
                  <a:pt x="1164" y="1788"/>
                </a:lnTo>
                <a:lnTo>
                  <a:pt x="1191" y="1821"/>
                </a:lnTo>
                <a:lnTo>
                  <a:pt x="1191" y="1821"/>
                </a:lnTo>
                <a:lnTo>
                  <a:pt x="1215" y="1853"/>
                </a:lnTo>
                <a:lnTo>
                  <a:pt x="1215" y="1853"/>
                </a:lnTo>
                <a:lnTo>
                  <a:pt x="1242" y="1885"/>
                </a:lnTo>
                <a:lnTo>
                  <a:pt x="1242" y="1885"/>
                </a:lnTo>
                <a:lnTo>
                  <a:pt x="1271" y="1915"/>
                </a:lnTo>
                <a:lnTo>
                  <a:pt x="1271" y="1915"/>
                </a:lnTo>
                <a:lnTo>
                  <a:pt x="1303" y="1941"/>
                </a:lnTo>
                <a:lnTo>
                  <a:pt x="1303" y="1941"/>
                </a:lnTo>
                <a:lnTo>
                  <a:pt x="1333" y="1968"/>
                </a:lnTo>
                <a:lnTo>
                  <a:pt x="1333" y="1968"/>
                </a:lnTo>
                <a:lnTo>
                  <a:pt x="1368" y="1992"/>
                </a:lnTo>
                <a:lnTo>
                  <a:pt x="1368" y="1992"/>
                </a:lnTo>
                <a:lnTo>
                  <a:pt x="1400" y="2016"/>
                </a:lnTo>
                <a:lnTo>
                  <a:pt x="1400" y="2016"/>
                </a:lnTo>
                <a:lnTo>
                  <a:pt x="1435" y="2038"/>
                </a:lnTo>
                <a:lnTo>
                  <a:pt x="1472" y="2059"/>
                </a:lnTo>
                <a:lnTo>
                  <a:pt x="1472" y="2059"/>
                </a:lnTo>
                <a:lnTo>
                  <a:pt x="1507" y="2078"/>
                </a:lnTo>
                <a:lnTo>
                  <a:pt x="1507" y="2078"/>
                </a:lnTo>
                <a:lnTo>
                  <a:pt x="1582" y="2110"/>
                </a:lnTo>
                <a:lnTo>
                  <a:pt x="1582" y="2110"/>
                </a:lnTo>
                <a:lnTo>
                  <a:pt x="1620" y="2124"/>
                </a:lnTo>
                <a:lnTo>
                  <a:pt x="1639" y="2132"/>
                </a:lnTo>
                <a:lnTo>
                  <a:pt x="1660" y="2137"/>
                </a:lnTo>
                <a:lnTo>
                  <a:pt x="1660" y="2137"/>
                </a:lnTo>
                <a:lnTo>
                  <a:pt x="1738" y="2161"/>
                </a:lnTo>
                <a:lnTo>
                  <a:pt x="1738" y="2161"/>
                </a:lnTo>
                <a:lnTo>
                  <a:pt x="1818" y="2177"/>
                </a:lnTo>
                <a:lnTo>
                  <a:pt x="1818" y="2177"/>
                </a:lnTo>
                <a:lnTo>
                  <a:pt x="1898" y="2191"/>
                </a:lnTo>
                <a:lnTo>
                  <a:pt x="1898" y="2191"/>
                </a:lnTo>
                <a:lnTo>
                  <a:pt x="1979" y="2199"/>
                </a:lnTo>
                <a:lnTo>
                  <a:pt x="1979" y="2199"/>
                </a:lnTo>
                <a:lnTo>
                  <a:pt x="2060" y="2204"/>
                </a:lnTo>
                <a:lnTo>
                  <a:pt x="2060" y="2204"/>
                </a:lnTo>
                <a:lnTo>
                  <a:pt x="2100" y="2202"/>
                </a:lnTo>
                <a:lnTo>
                  <a:pt x="2140" y="2202"/>
                </a:lnTo>
                <a:lnTo>
                  <a:pt x="2140" y="2202"/>
                </a:lnTo>
                <a:lnTo>
                  <a:pt x="2220" y="2193"/>
                </a:lnTo>
                <a:lnTo>
                  <a:pt x="2301" y="2180"/>
                </a:lnTo>
                <a:lnTo>
                  <a:pt x="2301" y="2180"/>
                </a:lnTo>
                <a:lnTo>
                  <a:pt x="2220" y="2191"/>
                </a:lnTo>
                <a:lnTo>
                  <a:pt x="2140" y="2193"/>
                </a:lnTo>
                <a:lnTo>
                  <a:pt x="2140" y="2193"/>
                </a:lnTo>
                <a:lnTo>
                  <a:pt x="2100" y="2196"/>
                </a:lnTo>
                <a:lnTo>
                  <a:pt x="2060" y="2193"/>
                </a:lnTo>
                <a:lnTo>
                  <a:pt x="2060" y="2193"/>
                </a:lnTo>
                <a:lnTo>
                  <a:pt x="1979" y="2188"/>
                </a:lnTo>
                <a:lnTo>
                  <a:pt x="1979" y="2188"/>
                </a:lnTo>
                <a:lnTo>
                  <a:pt x="1898" y="2177"/>
                </a:lnTo>
                <a:lnTo>
                  <a:pt x="1898" y="2177"/>
                </a:lnTo>
                <a:lnTo>
                  <a:pt x="1821" y="2161"/>
                </a:lnTo>
                <a:lnTo>
                  <a:pt x="1821" y="2161"/>
                </a:lnTo>
                <a:lnTo>
                  <a:pt x="1743" y="2143"/>
                </a:lnTo>
                <a:lnTo>
                  <a:pt x="1743" y="2143"/>
                </a:lnTo>
                <a:lnTo>
                  <a:pt x="1665" y="2116"/>
                </a:lnTo>
                <a:lnTo>
                  <a:pt x="1646" y="2110"/>
                </a:lnTo>
                <a:lnTo>
                  <a:pt x="1628" y="2102"/>
                </a:lnTo>
                <a:lnTo>
                  <a:pt x="1628" y="2102"/>
                </a:lnTo>
                <a:lnTo>
                  <a:pt x="1593" y="2089"/>
                </a:lnTo>
                <a:lnTo>
                  <a:pt x="1593" y="2089"/>
                </a:lnTo>
                <a:lnTo>
                  <a:pt x="1521" y="2054"/>
                </a:lnTo>
                <a:lnTo>
                  <a:pt x="1521" y="2054"/>
                </a:lnTo>
                <a:lnTo>
                  <a:pt x="1486" y="2035"/>
                </a:lnTo>
                <a:lnTo>
                  <a:pt x="1451" y="2014"/>
                </a:lnTo>
                <a:lnTo>
                  <a:pt x="1451" y="2014"/>
                </a:lnTo>
                <a:lnTo>
                  <a:pt x="1416" y="1992"/>
                </a:lnTo>
                <a:lnTo>
                  <a:pt x="1416" y="1992"/>
                </a:lnTo>
                <a:lnTo>
                  <a:pt x="1384" y="1968"/>
                </a:lnTo>
                <a:lnTo>
                  <a:pt x="1384" y="1968"/>
                </a:lnTo>
                <a:lnTo>
                  <a:pt x="1354" y="1944"/>
                </a:lnTo>
                <a:lnTo>
                  <a:pt x="1354" y="1944"/>
                </a:lnTo>
                <a:lnTo>
                  <a:pt x="1325" y="1917"/>
                </a:lnTo>
                <a:lnTo>
                  <a:pt x="1325" y="1917"/>
                </a:lnTo>
                <a:lnTo>
                  <a:pt x="1295" y="1891"/>
                </a:lnTo>
                <a:lnTo>
                  <a:pt x="1295" y="1891"/>
                </a:lnTo>
                <a:lnTo>
                  <a:pt x="1269" y="1861"/>
                </a:lnTo>
                <a:lnTo>
                  <a:pt x="1269" y="1861"/>
                </a:lnTo>
                <a:lnTo>
                  <a:pt x="1242" y="1831"/>
                </a:lnTo>
                <a:lnTo>
                  <a:pt x="1242" y="1831"/>
                </a:lnTo>
                <a:lnTo>
                  <a:pt x="1217" y="1799"/>
                </a:lnTo>
                <a:lnTo>
                  <a:pt x="1217" y="1799"/>
                </a:lnTo>
                <a:lnTo>
                  <a:pt x="1196" y="1767"/>
                </a:lnTo>
                <a:lnTo>
                  <a:pt x="1175" y="1735"/>
                </a:lnTo>
                <a:lnTo>
                  <a:pt x="1169" y="1724"/>
                </a:lnTo>
                <a:lnTo>
                  <a:pt x="1159" y="1724"/>
                </a:lnTo>
                <a:lnTo>
                  <a:pt x="1159" y="1724"/>
                </a:lnTo>
                <a:lnTo>
                  <a:pt x="1140" y="1722"/>
                </a:lnTo>
                <a:lnTo>
                  <a:pt x="1070" y="1719"/>
                </a:lnTo>
                <a:lnTo>
                  <a:pt x="1070" y="1719"/>
                </a:lnTo>
                <a:lnTo>
                  <a:pt x="1038" y="1716"/>
                </a:lnTo>
                <a:lnTo>
                  <a:pt x="1003" y="1713"/>
                </a:lnTo>
                <a:lnTo>
                  <a:pt x="968" y="1708"/>
                </a:lnTo>
                <a:lnTo>
                  <a:pt x="960" y="1708"/>
                </a:lnTo>
                <a:lnTo>
                  <a:pt x="952" y="1705"/>
                </a:lnTo>
                <a:lnTo>
                  <a:pt x="936" y="1703"/>
                </a:lnTo>
                <a:lnTo>
                  <a:pt x="901" y="1697"/>
                </a:lnTo>
                <a:lnTo>
                  <a:pt x="901" y="1697"/>
                </a:lnTo>
                <a:lnTo>
                  <a:pt x="866" y="1692"/>
                </a:lnTo>
                <a:lnTo>
                  <a:pt x="834" y="1681"/>
                </a:lnTo>
                <a:lnTo>
                  <a:pt x="818" y="1679"/>
                </a:lnTo>
                <a:lnTo>
                  <a:pt x="818" y="1679"/>
                </a:lnTo>
                <a:lnTo>
                  <a:pt x="802" y="1673"/>
                </a:lnTo>
                <a:lnTo>
                  <a:pt x="802" y="1673"/>
                </a:lnTo>
                <a:lnTo>
                  <a:pt x="737" y="1654"/>
                </a:lnTo>
                <a:lnTo>
                  <a:pt x="705" y="1641"/>
                </a:lnTo>
                <a:lnTo>
                  <a:pt x="705" y="1641"/>
                </a:lnTo>
                <a:lnTo>
                  <a:pt x="673" y="1628"/>
                </a:lnTo>
                <a:lnTo>
                  <a:pt x="644" y="1614"/>
                </a:lnTo>
                <a:lnTo>
                  <a:pt x="644" y="1614"/>
                </a:lnTo>
                <a:lnTo>
                  <a:pt x="628" y="1606"/>
                </a:lnTo>
                <a:lnTo>
                  <a:pt x="612" y="1598"/>
                </a:lnTo>
                <a:lnTo>
                  <a:pt x="582" y="1582"/>
                </a:lnTo>
                <a:lnTo>
                  <a:pt x="582" y="1582"/>
                </a:lnTo>
                <a:lnTo>
                  <a:pt x="555" y="1563"/>
                </a:lnTo>
                <a:lnTo>
                  <a:pt x="542" y="1555"/>
                </a:lnTo>
                <a:lnTo>
                  <a:pt x="542" y="1555"/>
                </a:lnTo>
                <a:lnTo>
                  <a:pt x="526" y="1545"/>
                </a:lnTo>
                <a:lnTo>
                  <a:pt x="499" y="1523"/>
                </a:lnTo>
                <a:lnTo>
                  <a:pt x="475" y="1501"/>
                </a:lnTo>
                <a:lnTo>
                  <a:pt x="475" y="1501"/>
                </a:lnTo>
                <a:lnTo>
                  <a:pt x="461" y="1491"/>
                </a:lnTo>
                <a:lnTo>
                  <a:pt x="450" y="1480"/>
                </a:lnTo>
                <a:lnTo>
                  <a:pt x="450" y="1480"/>
                </a:lnTo>
                <a:lnTo>
                  <a:pt x="429" y="1456"/>
                </a:lnTo>
                <a:lnTo>
                  <a:pt x="429" y="1456"/>
                </a:lnTo>
                <a:lnTo>
                  <a:pt x="419" y="1442"/>
                </a:lnTo>
                <a:lnTo>
                  <a:pt x="408" y="1429"/>
                </a:lnTo>
                <a:lnTo>
                  <a:pt x="408" y="1429"/>
                </a:lnTo>
                <a:lnTo>
                  <a:pt x="389" y="1402"/>
                </a:lnTo>
                <a:lnTo>
                  <a:pt x="389" y="1402"/>
                </a:lnTo>
                <a:lnTo>
                  <a:pt x="381" y="1389"/>
                </a:lnTo>
                <a:lnTo>
                  <a:pt x="375" y="1381"/>
                </a:lnTo>
                <a:lnTo>
                  <a:pt x="373" y="1376"/>
                </a:lnTo>
                <a:lnTo>
                  <a:pt x="373" y="1376"/>
                </a:lnTo>
                <a:lnTo>
                  <a:pt x="367" y="1362"/>
                </a:lnTo>
                <a:lnTo>
                  <a:pt x="362" y="1346"/>
                </a:lnTo>
                <a:lnTo>
                  <a:pt x="360" y="1333"/>
                </a:lnTo>
                <a:lnTo>
                  <a:pt x="360" y="1333"/>
                </a:lnTo>
                <a:lnTo>
                  <a:pt x="357" y="1317"/>
                </a:lnTo>
                <a:lnTo>
                  <a:pt x="357" y="1317"/>
                </a:lnTo>
                <a:lnTo>
                  <a:pt x="357" y="1287"/>
                </a:lnTo>
                <a:lnTo>
                  <a:pt x="365" y="1258"/>
                </a:lnTo>
                <a:lnTo>
                  <a:pt x="365" y="1258"/>
                </a:lnTo>
                <a:lnTo>
                  <a:pt x="373" y="1231"/>
                </a:lnTo>
                <a:lnTo>
                  <a:pt x="373" y="1231"/>
                </a:lnTo>
                <a:lnTo>
                  <a:pt x="381" y="1217"/>
                </a:lnTo>
                <a:lnTo>
                  <a:pt x="381" y="1217"/>
                </a:lnTo>
                <a:lnTo>
                  <a:pt x="384" y="1209"/>
                </a:lnTo>
                <a:lnTo>
                  <a:pt x="384" y="1209"/>
                </a:lnTo>
                <a:lnTo>
                  <a:pt x="389" y="1204"/>
                </a:lnTo>
                <a:lnTo>
                  <a:pt x="408" y="1177"/>
                </a:lnTo>
                <a:lnTo>
                  <a:pt x="378" y="1164"/>
                </a:lnTo>
                <a:lnTo>
                  <a:pt x="378" y="1164"/>
                </a:lnTo>
                <a:lnTo>
                  <a:pt x="327" y="1134"/>
                </a:lnTo>
                <a:lnTo>
                  <a:pt x="327" y="1134"/>
                </a:lnTo>
                <a:lnTo>
                  <a:pt x="303" y="1121"/>
                </a:lnTo>
                <a:lnTo>
                  <a:pt x="279" y="1105"/>
                </a:lnTo>
                <a:lnTo>
                  <a:pt x="279" y="1105"/>
                </a:lnTo>
                <a:lnTo>
                  <a:pt x="231" y="1072"/>
                </a:lnTo>
                <a:lnTo>
                  <a:pt x="231" y="1072"/>
                </a:lnTo>
                <a:lnTo>
                  <a:pt x="207" y="1056"/>
                </a:lnTo>
                <a:lnTo>
                  <a:pt x="207" y="1056"/>
                </a:lnTo>
                <a:lnTo>
                  <a:pt x="185" y="1038"/>
                </a:lnTo>
                <a:lnTo>
                  <a:pt x="185" y="1038"/>
                </a:lnTo>
                <a:lnTo>
                  <a:pt x="145" y="1000"/>
                </a:lnTo>
                <a:lnTo>
                  <a:pt x="145" y="1000"/>
                </a:lnTo>
                <a:lnTo>
                  <a:pt x="126" y="979"/>
                </a:lnTo>
                <a:lnTo>
                  <a:pt x="126" y="979"/>
                </a:lnTo>
                <a:lnTo>
                  <a:pt x="110" y="957"/>
                </a:lnTo>
                <a:lnTo>
                  <a:pt x="102" y="946"/>
                </a:lnTo>
                <a:lnTo>
                  <a:pt x="97" y="936"/>
                </a:lnTo>
                <a:lnTo>
                  <a:pt x="97" y="936"/>
                </a:lnTo>
                <a:lnTo>
                  <a:pt x="83" y="912"/>
                </a:lnTo>
                <a:lnTo>
                  <a:pt x="83" y="912"/>
                </a:lnTo>
                <a:lnTo>
                  <a:pt x="80" y="898"/>
                </a:lnTo>
                <a:lnTo>
                  <a:pt x="80" y="898"/>
                </a:lnTo>
                <a:lnTo>
                  <a:pt x="75" y="887"/>
                </a:lnTo>
                <a:lnTo>
                  <a:pt x="70" y="874"/>
                </a:lnTo>
                <a:lnTo>
                  <a:pt x="70" y="869"/>
                </a:lnTo>
                <a:lnTo>
                  <a:pt x="67" y="861"/>
                </a:lnTo>
                <a:lnTo>
                  <a:pt x="64" y="847"/>
                </a:lnTo>
                <a:lnTo>
                  <a:pt x="64" y="847"/>
                </a:lnTo>
                <a:lnTo>
                  <a:pt x="64" y="847"/>
                </a:lnTo>
                <a:lnTo>
                  <a:pt x="64" y="844"/>
                </a:lnTo>
                <a:lnTo>
                  <a:pt x="64" y="842"/>
                </a:lnTo>
                <a:lnTo>
                  <a:pt x="64" y="834"/>
                </a:lnTo>
                <a:lnTo>
                  <a:pt x="62" y="820"/>
                </a:lnTo>
                <a:lnTo>
                  <a:pt x="62" y="815"/>
                </a:lnTo>
                <a:lnTo>
                  <a:pt x="62" y="815"/>
                </a:lnTo>
                <a:lnTo>
                  <a:pt x="62" y="807"/>
                </a:lnTo>
                <a:lnTo>
                  <a:pt x="62" y="807"/>
                </a:lnTo>
                <a:lnTo>
                  <a:pt x="59" y="780"/>
                </a:lnTo>
                <a:lnTo>
                  <a:pt x="62" y="753"/>
                </a:lnTo>
                <a:lnTo>
                  <a:pt x="67" y="727"/>
                </a:lnTo>
                <a:lnTo>
                  <a:pt x="67" y="727"/>
                </a:lnTo>
                <a:lnTo>
                  <a:pt x="75" y="703"/>
                </a:lnTo>
                <a:lnTo>
                  <a:pt x="75" y="703"/>
                </a:lnTo>
                <a:lnTo>
                  <a:pt x="86" y="678"/>
                </a:lnTo>
                <a:lnTo>
                  <a:pt x="91" y="668"/>
                </a:lnTo>
                <a:lnTo>
                  <a:pt x="91" y="668"/>
                </a:lnTo>
                <a:lnTo>
                  <a:pt x="99" y="657"/>
                </a:lnTo>
                <a:lnTo>
                  <a:pt x="105" y="649"/>
                </a:lnTo>
                <a:lnTo>
                  <a:pt x="105" y="649"/>
                </a:lnTo>
                <a:lnTo>
                  <a:pt x="110" y="644"/>
                </a:lnTo>
                <a:lnTo>
                  <a:pt x="115" y="638"/>
                </a:lnTo>
                <a:lnTo>
                  <a:pt x="123" y="627"/>
                </a:lnTo>
                <a:lnTo>
                  <a:pt x="123" y="627"/>
                </a:lnTo>
                <a:lnTo>
                  <a:pt x="132" y="619"/>
                </a:lnTo>
                <a:lnTo>
                  <a:pt x="142" y="611"/>
                </a:lnTo>
                <a:lnTo>
                  <a:pt x="153" y="603"/>
                </a:lnTo>
                <a:lnTo>
                  <a:pt x="153" y="603"/>
                </a:lnTo>
                <a:lnTo>
                  <a:pt x="174" y="590"/>
                </a:lnTo>
                <a:lnTo>
                  <a:pt x="174" y="590"/>
                </a:lnTo>
                <a:lnTo>
                  <a:pt x="198" y="576"/>
                </a:lnTo>
                <a:lnTo>
                  <a:pt x="225" y="566"/>
                </a:lnTo>
                <a:lnTo>
                  <a:pt x="225" y="566"/>
                </a:lnTo>
                <a:lnTo>
                  <a:pt x="250" y="558"/>
                </a:lnTo>
                <a:lnTo>
                  <a:pt x="276" y="550"/>
                </a:lnTo>
                <a:lnTo>
                  <a:pt x="282" y="547"/>
                </a:lnTo>
                <a:lnTo>
                  <a:pt x="284" y="544"/>
                </a:lnTo>
                <a:lnTo>
                  <a:pt x="287" y="544"/>
                </a:lnTo>
                <a:lnTo>
                  <a:pt x="308" y="531"/>
                </a:lnTo>
                <a:lnTo>
                  <a:pt x="300" y="507"/>
                </a:lnTo>
                <a:lnTo>
                  <a:pt x="300" y="507"/>
                </a:lnTo>
                <a:lnTo>
                  <a:pt x="295" y="491"/>
                </a:lnTo>
                <a:lnTo>
                  <a:pt x="290" y="477"/>
                </a:lnTo>
                <a:lnTo>
                  <a:pt x="290" y="477"/>
                </a:lnTo>
                <a:lnTo>
                  <a:pt x="290" y="461"/>
                </a:lnTo>
                <a:lnTo>
                  <a:pt x="290" y="461"/>
                </a:lnTo>
                <a:lnTo>
                  <a:pt x="290" y="453"/>
                </a:lnTo>
                <a:lnTo>
                  <a:pt x="290" y="445"/>
                </a:lnTo>
                <a:lnTo>
                  <a:pt x="290" y="373"/>
                </a:lnTo>
                <a:lnTo>
                  <a:pt x="287" y="373"/>
                </a:lnTo>
                <a:lnTo>
                  <a:pt x="290" y="373"/>
                </a:lnTo>
                <a:lnTo>
                  <a:pt x="290" y="370"/>
                </a:lnTo>
                <a:lnTo>
                  <a:pt x="290" y="370"/>
                </a:lnTo>
                <a:lnTo>
                  <a:pt x="290" y="370"/>
                </a:lnTo>
                <a:lnTo>
                  <a:pt x="290" y="351"/>
                </a:lnTo>
                <a:lnTo>
                  <a:pt x="292" y="330"/>
                </a:lnTo>
                <a:lnTo>
                  <a:pt x="298" y="311"/>
                </a:lnTo>
                <a:lnTo>
                  <a:pt x="303" y="289"/>
                </a:lnTo>
                <a:lnTo>
                  <a:pt x="303" y="289"/>
                </a:lnTo>
                <a:lnTo>
                  <a:pt x="314" y="271"/>
                </a:lnTo>
                <a:lnTo>
                  <a:pt x="325" y="255"/>
                </a:lnTo>
                <a:lnTo>
                  <a:pt x="338" y="236"/>
                </a:lnTo>
                <a:lnTo>
                  <a:pt x="351" y="220"/>
                </a:lnTo>
                <a:lnTo>
                  <a:pt x="351" y="220"/>
                </a:lnTo>
                <a:lnTo>
                  <a:pt x="384" y="190"/>
                </a:lnTo>
                <a:lnTo>
                  <a:pt x="421" y="164"/>
                </a:lnTo>
                <a:lnTo>
                  <a:pt x="421" y="164"/>
                </a:lnTo>
                <a:lnTo>
                  <a:pt x="459" y="139"/>
                </a:lnTo>
                <a:lnTo>
                  <a:pt x="502" y="120"/>
                </a:lnTo>
                <a:lnTo>
                  <a:pt x="502" y="120"/>
                </a:lnTo>
                <a:lnTo>
                  <a:pt x="544" y="105"/>
                </a:lnTo>
                <a:lnTo>
                  <a:pt x="587" y="91"/>
                </a:lnTo>
                <a:lnTo>
                  <a:pt x="633" y="80"/>
                </a:lnTo>
                <a:lnTo>
                  <a:pt x="678" y="72"/>
                </a:lnTo>
                <a:lnTo>
                  <a:pt x="678" y="72"/>
                </a:lnTo>
                <a:lnTo>
                  <a:pt x="724" y="67"/>
                </a:lnTo>
                <a:lnTo>
                  <a:pt x="772" y="64"/>
                </a:lnTo>
                <a:lnTo>
                  <a:pt x="794" y="64"/>
                </a:lnTo>
                <a:lnTo>
                  <a:pt x="818" y="64"/>
                </a:lnTo>
                <a:lnTo>
                  <a:pt x="842" y="64"/>
                </a:lnTo>
                <a:lnTo>
                  <a:pt x="842" y="64"/>
                </a:lnTo>
                <a:lnTo>
                  <a:pt x="866" y="67"/>
                </a:lnTo>
                <a:lnTo>
                  <a:pt x="866" y="67"/>
                </a:lnTo>
                <a:lnTo>
                  <a:pt x="912" y="72"/>
                </a:lnTo>
                <a:lnTo>
                  <a:pt x="912" y="72"/>
                </a:lnTo>
                <a:lnTo>
                  <a:pt x="957" y="77"/>
                </a:lnTo>
                <a:lnTo>
                  <a:pt x="982" y="83"/>
                </a:lnTo>
                <a:lnTo>
                  <a:pt x="1006" y="88"/>
                </a:lnTo>
                <a:lnTo>
                  <a:pt x="1006" y="88"/>
                </a:lnTo>
                <a:lnTo>
                  <a:pt x="1051" y="99"/>
                </a:lnTo>
                <a:lnTo>
                  <a:pt x="1051" y="99"/>
                </a:lnTo>
                <a:lnTo>
                  <a:pt x="1097" y="110"/>
                </a:lnTo>
                <a:lnTo>
                  <a:pt x="1140" y="126"/>
                </a:lnTo>
                <a:lnTo>
                  <a:pt x="1140" y="126"/>
                </a:lnTo>
                <a:lnTo>
                  <a:pt x="1185" y="142"/>
                </a:lnTo>
                <a:lnTo>
                  <a:pt x="1185" y="142"/>
                </a:lnTo>
                <a:lnTo>
                  <a:pt x="1228" y="161"/>
                </a:lnTo>
                <a:lnTo>
                  <a:pt x="1271" y="180"/>
                </a:lnTo>
                <a:lnTo>
                  <a:pt x="1271" y="180"/>
                </a:lnTo>
                <a:lnTo>
                  <a:pt x="1311" y="201"/>
                </a:lnTo>
                <a:lnTo>
                  <a:pt x="1311" y="201"/>
                </a:lnTo>
                <a:lnTo>
                  <a:pt x="1352" y="225"/>
                </a:lnTo>
                <a:lnTo>
                  <a:pt x="1352" y="225"/>
                </a:lnTo>
                <a:lnTo>
                  <a:pt x="1392" y="252"/>
                </a:lnTo>
                <a:lnTo>
                  <a:pt x="1392" y="252"/>
                </a:lnTo>
                <a:lnTo>
                  <a:pt x="1429" y="279"/>
                </a:lnTo>
                <a:lnTo>
                  <a:pt x="1464" y="308"/>
                </a:lnTo>
                <a:lnTo>
                  <a:pt x="1464" y="308"/>
                </a:lnTo>
                <a:lnTo>
                  <a:pt x="1483" y="324"/>
                </a:lnTo>
                <a:lnTo>
                  <a:pt x="1499" y="340"/>
                </a:lnTo>
                <a:lnTo>
                  <a:pt x="1507" y="348"/>
                </a:lnTo>
                <a:lnTo>
                  <a:pt x="1512" y="357"/>
                </a:lnTo>
                <a:lnTo>
                  <a:pt x="1529" y="375"/>
                </a:lnTo>
                <a:lnTo>
                  <a:pt x="1539" y="389"/>
                </a:lnTo>
                <a:lnTo>
                  <a:pt x="1558" y="386"/>
                </a:lnTo>
                <a:lnTo>
                  <a:pt x="1558" y="386"/>
                </a:lnTo>
                <a:lnTo>
                  <a:pt x="1644" y="375"/>
                </a:lnTo>
                <a:lnTo>
                  <a:pt x="1644" y="375"/>
                </a:lnTo>
                <a:lnTo>
                  <a:pt x="1684" y="373"/>
                </a:lnTo>
                <a:lnTo>
                  <a:pt x="1684" y="373"/>
                </a:lnTo>
                <a:lnTo>
                  <a:pt x="1727" y="373"/>
                </a:lnTo>
                <a:lnTo>
                  <a:pt x="1727" y="373"/>
                </a:lnTo>
                <a:lnTo>
                  <a:pt x="1770" y="373"/>
                </a:lnTo>
                <a:lnTo>
                  <a:pt x="1813" y="375"/>
                </a:lnTo>
                <a:lnTo>
                  <a:pt x="1813" y="375"/>
                </a:lnTo>
                <a:lnTo>
                  <a:pt x="1856" y="378"/>
                </a:lnTo>
                <a:lnTo>
                  <a:pt x="1898" y="383"/>
                </a:lnTo>
                <a:lnTo>
                  <a:pt x="1898" y="383"/>
                </a:lnTo>
                <a:lnTo>
                  <a:pt x="1939" y="391"/>
                </a:lnTo>
                <a:lnTo>
                  <a:pt x="1960" y="397"/>
                </a:lnTo>
                <a:lnTo>
                  <a:pt x="1960" y="397"/>
                </a:lnTo>
                <a:lnTo>
                  <a:pt x="1982" y="399"/>
                </a:lnTo>
                <a:lnTo>
                  <a:pt x="2003" y="405"/>
                </a:lnTo>
                <a:lnTo>
                  <a:pt x="2003" y="405"/>
                </a:lnTo>
                <a:lnTo>
                  <a:pt x="2022" y="410"/>
                </a:lnTo>
                <a:lnTo>
                  <a:pt x="2062" y="423"/>
                </a:lnTo>
                <a:lnTo>
                  <a:pt x="2062" y="423"/>
                </a:lnTo>
                <a:lnTo>
                  <a:pt x="2102" y="437"/>
                </a:lnTo>
                <a:lnTo>
                  <a:pt x="2102" y="437"/>
                </a:lnTo>
                <a:lnTo>
                  <a:pt x="2124" y="445"/>
                </a:lnTo>
                <a:lnTo>
                  <a:pt x="2143" y="453"/>
                </a:lnTo>
                <a:lnTo>
                  <a:pt x="2161" y="461"/>
                </a:lnTo>
                <a:lnTo>
                  <a:pt x="2161" y="461"/>
                </a:lnTo>
                <a:lnTo>
                  <a:pt x="2183" y="472"/>
                </a:lnTo>
                <a:lnTo>
                  <a:pt x="2220" y="491"/>
                </a:lnTo>
                <a:lnTo>
                  <a:pt x="2231" y="493"/>
                </a:lnTo>
                <a:lnTo>
                  <a:pt x="2239" y="499"/>
                </a:lnTo>
                <a:lnTo>
                  <a:pt x="2258" y="509"/>
                </a:lnTo>
                <a:lnTo>
                  <a:pt x="2258" y="509"/>
                </a:lnTo>
                <a:lnTo>
                  <a:pt x="2296" y="531"/>
                </a:lnTo>
                <a:lnTo>
                  <a:pt x="2333" y="552"/>
                </a:lnTo>
                <a:lnTo>
                  <a:pt x="2333" y="552"/>
                </a:lnTo>
                <a:lnTo>
                  <a:pt x="2371" y="576"/>
                </a:lnTo>
                <a:lnTo>
                  <a:pt x="2371" y="576"/>
                </a:lnTo>
                <a:lnTo>
                  <a:pt x="2405" y="600"/>
                </a:lnTo>
                <a:lnTo>
                  <a:pt x="2421" y="611"/>
                </a:lnTo>
                <a:lnTo>
                  <a:pt x="2440" y="625"/>
                </a:lnTo>
                <a:lnTo>
                  <a:pt x="2440" y="625"/>
                </a:lnTo>
                <a:lnTo>
                  <a:pt x="2472" y="651"/>
                </a:lnTo>
                <a:lnTo>
                  <a:pt x="2472" y="651"/>
                </a:lnTo>
                <a:lnTo>
                  <a:pt x="2505" y="681"/>
                </a:lnTo>
                <a:lnTo>
                  <a:pt x="2505" y="681"/>
                </a:lnTo>
                <a:lnTo>
                  <a:pt x="2534" y="710"/>
                </a:lnTo>
                <a:lnTo>
                  <a:pt x="2534" y="710"/>
                </a:lnTo>
                <a:lnTo>
                  <a:pt x="2561" y="743"/>
                </a:lnTo>
                <a:lnTo>
                  <a:pt x="2574" y="759"/>
                </a:lnTo>
                <a:lnTo>
                  <a:pt x="2574" y="759"/>
                </a:lnTo>
                <a:lnTo>
                  <a:pt x="2585" y="778"/>
                </a:lnTo>
                <a:lnTo>
                  <a:pt x="2585" y="778"/>
                </a:lnTo>
                <a:lnTo>
                  <a:pt x="2596" y="794"/>
                </a:lnTo>
                <a:lnTo>
                  <a:pt x="2607" y="812"/>
                </a:lnTo>
                <a:lnTo>
                  <a:pt x="2607" y="812"/>
                </a:lnTo>
                <a:lnTo>
                  <a:pt x="2612" y="820"/>
                </a:lnTo>
                <a:lnTo>
                  <a:pt x="2617" y="831"/>
                </a:lnTo>
                <a:lnTo>
                  <a:pt x="2625" y="850"/>
                </a:lnTo>
                <a:lnTo>
                  <a:pt x="2633" y="869"/>
                </a:lnTo>
                <a:lnTo>
                  <a:pt x="2639" y="879"/>
                </a:lnTo>
                <a:lnTo>
                  <a:pt x="2639" y="879"/>
                </a:lnTo>
                <a:lnTo>
                  <a:pt x="2641" y="887"/>
                </a:lnTo>
                <a:lnTo>
                  <a:pt x="2647" y="909"/>
                </a:lnTo>
                <a:lnTo>
                  <a:pt x="2647" y="909"/>
                </a:lnTo>
                <a:lnTo>
                  <a:pt x="2652" y="928"/>
                </a:lnTo>
                <a:lnTo>
                  <a:pt x="2655" y="938"/>
                </a:lnTo>
                <a:lnTo>
                  <a:pt x="2657" y="949"/>
                </a:lnTo>
                <a:lnTo>
                  <a:pt x="2660" y="968"/>
                </a:lnTo>
                <a:lnTo>
                  <a:pt x="2666" y="987"/>
                </a:lnTo>
                <a:lnTo>
                  <a:pt x="2679" y="990"/>
                </a:lnTo>
                <a:lnTo>
                  <a:pt x="2679" y="990"/>
                </a:lnTo>
                <a:lnTo>
                  <a:pt x="2722" y="997"/>
                </a:lnTo>
                <a:lnTo>
                  <a:pt x="2762" y="1005"/>
                </a:lnTo>
                <a:lnTo>
                  <a:pt x="2762" y="1005"/>
                </a:lnTo>
                <a:lnTo>
                  <a:pt x="2802" y="1019"/>
                </a:lnTo>
                <a:lnTo>
                  <a:pt x="2840" y="1032"/>
                </a:lnTo>
                <a:lnTo>
                  <a:pt x="2840" y="1032"/>
                </a:lnTo>
                <a:lnTo>
                  <a:pt x="2880" y="1046"/>
                </a:lnTo>
                <a:lnTo>
                  <a:pt x="2918" y="1065"/>
                </a:lnTo>
                <a:lnTo>
                  <a:pt x="2918" y="1065"/>
                </a:lnTo>
                <a:lnTo>
                  <a:pt x="2953" y="1083"/>
                </a:lnTo>
                <a:lnTo>
                  <a:pt x="2990" y="1102"/>
                </a:lnTo>
                <a:lnTo>
                  <a:pt x="2990" y="1102"/>
                </a:lnTo>
                <a:lnTo>
                  <a:pt x="3022" y="1126"/>
                </a:lnTo>
                <a:lnTo>
                  <a:pt x="3057" y="1150"/>
                </a:lnTo>
                <a:lnTo>
                  <a:pt x="3087" y="1180"/>
                </a:lnTo>
                <a:lnTo>
                  <a:pt x="3113" y="1209"/>
                </a:lnTo>
                <a:lnTo>
                  <a:pt x="3113" y="1209"/>
                </a:lnTo>
                <a:lnTo>
                  <a:pt x="3137" y="1242"/>
                </a:lnTo>
                <a:lnTo>
                  <a:pt x="3159" y="1276"/>
                </a:lnTo>
                <a:lnTo>
                  <a:pt x="3159" y="1276"/>
                </a:lnTo>
                <a:lnTo>
                  <a:pt x="3175" y="1311"/>
                </a:lnTo>
                <a:lnTo>
                  <a:pt x="3175" y="1311"/>
                </a:lnTo>
                <a:lnTo>
                  <a:pt x="3180" y="1333"/>
                </a:lnTo>
                <a:lnTo>
                  <a:pt x="3180" y="1333"/>
                </a:lnTo>
                <a:lnTo>
                  <a:pt x="3180" y="1341"/>
                </a:lnTo>
                <a:lnTo>
                  <a:pt x="3183" y="1349"/>
                </a:lnTo>
                <a:lnTo>
                  <a:pt x="3183" y="1349"/>
                </a:lnTo>
                <a:lnTo>
                  <a:pt x="3183" y="1359"/>
                </a:lnTo>
                <a:lnTo>
                  <a:pt x="3183" y="1365"/>
                </a:lnTo>
                <a:lnTo>
                  <a:pt x="3183" y="1370"/>
                </a:lnTo>
                <a:lnTo>
                  <a:pt x="3183" y="1392"/>
                </a:lnTo>
                <a:lnTo>
                  <a:pt x="3186" y="1435"/>
                </a:lnTo>
                <a:lnTo>
                  <a:pt x="3186" y="1435"/>
                </a:lnTo>
                <a:lnTo>
                  <a:pt x="3186" y="1456"/>
                </a:lnTo>
                <a:lnTo>
                  <a:pt x="3183" y="1475"/>
                </a:lnTo>
                <a:lnTo>
                  <a:pt x="3183" y="1475"/>
                </a:lnTo>
                <a:lnTo>
                  <a:pt x="3180" y="1494"/>
                </a:lnTo>
                <a:lnTo>
                  <a:pt x="3175" y="1512"/>
                </a:lnTo>
                <a:lnTo>
                  <a:pt x="3175" y="1512"/>
                </a:lnTo>
                <a:lnTo>
                  <a:pt x="3167" y="1531"/>
                </a:lnTo>
                <a:lnTo>
                  <a:pt x="3159" y="1550"/>
                </a:lnTo>
                <a:lnTo>
                  <a:pt x="3159" y="1550"/>
                </a:lnTo>
                <a:lnTo>
                  <a:pt x="3137" y="1585"/>
                </a:lnTo>
                <a:lnTo>
                  <a:pt x="3137" y="1585"/>
                </a:lnTo>
                <a:lnTo>
                  <a:pt x="3111" y="1617"/>
                </a:lnTo>
                <a:lnTo>
                  <a:pt x="3081" y="1644"/>
                </a:lnTo>
                <a:lnTo>
                  <a:pt x="3081" y="1644"/>
                </a:lnTo>
                <a:lnTo>
                  <a:pt x="3049" y="1670"/>
                </a:lnTo>
                <a:lnTo>
                  <a:pt x="3014" y="1692"/>
                </a:lnTo>
                <a:lnTo>
                  <a:pt x="3014" y="1692"/>
                </a:lnTo>
                <a:lnTo>
                  <a:pt x="2979" y="1711"/>
                </a:lnTo>
                <a:lnTo>
                  <a:pt x="2939" y="1729"/>
                </a:lnTo>
                <a:lnTo>
                  <a:pt x="2939" y="1729"/>
                </a:lnTo>
                <a:lnTo>
                  <a:pt x="2901" y="1743"/>
                </a:lnTo>
                <a:lnTo>
                  <a:pt x="2861" y="1754"/>
                </a:lnTo>
                <a:lnTo>
                  <a:pt x="2818" y="1762"/>
                </a:lnTo>
                <a:lnTo>
                  <a:pt x="2778" y="1767"/>
                </a:lnTo>
                <a:lnTo>
                  <a:pt x="2770" y="1767"/>
                </a:lnTo>
                <a:lnTo>
                  <a:pt x="2770" y="1775"/>
                </a:lnTo>
                <a:lnTo>
                  <a:pt x="2770" y="1829"/>
                </a:lnTo>
                <a:lnTo>
                  <a:pt x="2770" y="1829"/>
                </a:lnTo>
                <a:lnTo>
                  <a:pt x="2770" y="1856"/>
                </a:lnTo>
                <a:lnTo>
                  <a:pt x="2770" y="1869"/>
                </a:lnTo>
                <a:lnTo>
                  <a:pt x="2770" y="1874"/>
                </a:lnTo>
                <a:lnTo>
                  <a:pt x="2770" y="1880"/>
                </a:lnTo>
                <a:lnTo>
                  <a:pt x="2767" y="1893"/>
                </a:lnTo>
                <a:lnTo>
                  <a:pt x="2767" y="1893"/>
                </a:lnTo>
                <a:lnTo>
                  <a:pt x="2765" y="1906"/>
                </a:lnTo>
                <a:lnTo>
                  <a:pt x="2765" y="1906"/>
                </a:lnTo>
                <a:lnTo>
                  <a:pt x="2757" y="1931"/>
                </a:lnTo>
                <a:lnTo>
                  <a:pt x="2757" y="1931"/>
                </a:lnTo>
                <a:lnTo>
                  <a:pt x="2751" y="1944"/>
                </a:lnTo>
                <a:lnTo>
                  <a:pt x="2751" y="1944"/>
                </a:lnTo>
                <a:lnTo>
                  <a:pt x="2746" y="1955"/>
                </a:lnTo>
                <a:lnTo>
                  <a:pt x="2746" y="1955"/>
                </a:lnTo>
                <a:lnTo>
                  <a:pt x="2735" y="1979"/>
                </a:lnTo>
                <a:lnTo>
                  <a:pt x="2735" y="1979"/>
                </a:lnTo>
                <a:lnTo>
                  <a:pt x="2727" y="1990"/>
                </a:lnTo>
                <a:lnTo>
                  <a:pt x="2719" y="2000"/>
                </a:lnTo>
                <a:lnTo>
                  <a:pt x="2714" y="2006"/>
                </a:lnTo>
                <a:lnTo>
                  <a:pt x="2711" y="2009"/>
                </a:lnTo>
                <a:lnTo>
                  <a:pt x="2700" y="2019"/>
                </a:lnTo>
                <a:lnTo>
                  <a:pt x="2700" y="2019"/>
                </a:lnTo>
                <a:lnTo>
                  <a:pt x="2682" y="2038"/>
                </a:lnTo>
                <a:lnTo>
                  <a:pt x="2682" y="2038"/>
                </a:lnTo>
                <a:lnTo>
                  <a:pt x="2660" y="2054"/>
                </a:lnTo>
                <a:lnTo>
                  <a:pt x="2649" y="2062"/>
                </a:lnTo>
                <a:lnTo>
                  <a:pt x="2639" y="2070"/>
                </a:lnTo>
                <a:lnTo>
                  <a:pt x="2639" y="2070"/>
                </a:lnTo>
                <a:lnTo>
                  <a:pt x="2617" y="2084"/>
                </a:lnTo>
                <a:lnTo>
                  <a:pt x="2617" y="2084"/>
                </a:lnTo>
                <a:lnTo>
                  <a:pt x="2593" y="2097"/>
                </a:lnTo>
                <a:lnTo>
                  <a:pt x="2593" y="2097"/>
                </a:lnTo>
                <a:lnTo>
                  <a:pt x="2569" y="2108"/>
                </a:lnTo>
                <a:lnTo>
                  <a:pt x="2569" y="2108"/>
                </a:lnTo>
                <a:lnTo>
                  <a:pt x="2593" y="2097"/>
                </a:lnTo>
                <a:lnTo>
                  <a:pt x="2593" y="2097"/>
                </a:lnTo>
                <a:lnTo>
                  <a:pt x="2617" y="2086"/>
                </a:lnTo>
                <a:lnTo>
                  <a:pt x="2617" y="2086"/>
                </a:lnTo>
                <a:lnTo>
                  <a:pt x="2641" y="2073"/>
                </a:lnTo>
                <a:lnTo>
                  <a:pt x="2652" y="2065"/>
                </a:lnTo>
                <a:lnTo>
                  <a:pt x="2663" y="2057"/>
                </a:lnTo>
                <a:lnTo>
                  <a:pt x="2663" y="2057"/>
                </a:lnTo>
                <a:lnTo>
                  <a:pt x="2684" y="2040"/>
                </a:lnTo>
                <a:lnTo>
                  <a:pt x="2684" y="2040"/>
                </a:lnTo>
                <a:lnTo>
                  <a:pt x="2706" y="2025"/>
                </a:lnTo>
                <a:lnTo>
                  <a:pt x="2714" y="2014"/>
                </a:lnTo>
                <a:lnTo>
                  <a:pt x="2719" y="2009"/>
                </a:lnTo>
                <a:lnTo>
                  <a:pt x="2724" y="2003"/>
                </a:lnTo>
                <a:lnTo>
                  <a:pt x="2732" y="1992"/>
                </a:lnTo>
                <a:lnTo>
                  <a:pt x="2732" y="1992"/>
                </a:lnTo>
                <a:lnTo>
                  <a:pt x="2741" y="1981"/>
                </a:lnTo>
                <a:lnTo>
                  <a:pt x="2741" y="1981"/>
                </a:lnTo>
                <a:lnTo>
                  <a:pt x="2754" y="1960"/>
                </a:lnTo>
                <a:lnTo>
                  <a:pt x="2754" y="1960"/>
                </a:lnTo>
                <a:lnTo>
                  <a:pt x="2762" y="1947"/>
                </a:lnTo>
                <a:lnTo>
                  <a:pt x="2762" y="1947"/>
                </a:lnTo>
                <a:lnTo>
                  <a:pt x="2767" y="1936"/>
                </a:lnTo>
                <a:lnTo>
                  <a:pt x="2767" y="1936"/>
                </a:lnTo>
                <a:lnTo>
                  <a:pt x="2776" y="1909"/>
                </a:lnTo>
                <a:lnTo>
                  <a:pt x="2776" y="1909"/>
                </a:lnTo>
                <a:lnTo>
                  <a:pt x="2778" y="1896"/>
                </a:lnTo>
                <a:lnTo>
                  <a:pt x="2781" y="1882"/>
                </a:lnTo>
                <a:lnTo>
                  <a:pt x="2781" y="1874"/>
                </a:lnTo>
                <a:lnTo>
                  <a:pt x="2783" y="1869"/>
                </a:lnTo>
                <a:lnTo>
                  <a:pt x="2783" y="1856"/>
                </a:lnTo>
                <a:lnTo>
                  <a:pt x="2783" y="1856"/>
                </a:lnTo>
                <a:lnTo>
                  <a:pt x="2783" y="1829"/>
                </a:lnTo>
                <a:lnTo>
                  <a:pt x="2786" y="1783"/>
                </a:lnTo>
                <a:lnTo>
                  <a:pt x="2786" y="1783"/>
                </a:lnTo>
                <a:lnTo>
                  <a:pt x="2826" y="1778"/>
                </a:lnTo>
                <a:lnTo>
                  <a:pt x="2866" y="1770"/>
                </a:lnTo>
                <a:lnTo>
                  <a:pt x="2907" y="1759"/>
                </a:lnTo>
                <a:lnTo>
                  <a:pt x="2947" y="1748"/>
                </a:lnTo>
                <a:lnTo>
                  <a:pt x="2947" y="1748"/>
                </a:lnTo>
                <a:lnTo>
                  <a:pt x="2987" y="1732"/>
                </a:lnTo>
                <a:lnTo>
                  <a:pt x="3028" y="1713"/>
                </a:lnTo>
                <a:lnTo>
                  <a:pt x="3028" y="1713"/>
                </a:lnTo>
                <a:lnTo>
                  <a:pt x="3062" y="1689"/>
                </a:lnTo>
                <a:lnTo>
                  <a:pt x="3097" y="1663"/>
                </a:lnTo>
                <a:lnTo>
                  <a:pt x="3097" y="1663"/>
                </a:lnTo>
                <a:lnTo>
                  <a:pt x="3132" y="1633"/>
                </a:lnTo>
                <a:lnTo>
                  <a:pt x="3159" y="1601"/>
                </a:lnTo>
                <a:lnTo>
                  <a:pt x="3159" y="1601"/>
                </a:lnTo>
                <a:lnTo>
                  <a:pt x="3172" y="1582"/>
                </a:lnTo>
                <a:lnTo>
                  <a:pt x="3183" y="1563"/>
                </a:lnTo>
                <a:lnTo>
                  <a:pt x="3183" y="1563"/>
                </a:lnTo>
                <a:lnTo>
                  <a:pt x="3194" y="1545"/>
                </a:lnTo>
                <a:lnTo>
                  <a:pt x="3202" y="1523"/>
                </a:lnTo>
                <a:lnTo>
                  <a:pt x="3202" y="1523"/>
                </a:lnTo>
                <a:lnTo>
                  <a:pt x="3210" y="1501"/>
                </a:lnTo>
                <a:lnTo>
                  <a:pt x="3212" y="1477"/>
                </a:lnTo>
                <a:lnTo>
                  <a:pt x="3212" y="1477"/>
                </a:lnTo>
                <a:lnTo>
                  <a:pt x="3215" y="1456"/>
                </a:lnTo>
                <a:lnTo>
                  <a:pt x="3215" y="1435"/>
                </a:lnTo>
                <a:lnTo>
                  <a:pt x="3218" y="1392"/>
                </a:lnTo>
                <a:lnTo>
                  <a:pt x="3218" y="1370"/>
                </a:lnTo>
                <a:lnTo>
                  <a:pt x="3218" y="1365"/>
                </a:lnTo>
                <a:lnTo>
                  <a:pt x="3218" y="1359"/>
                </a:lnTo>
              </a:path>
            </a:pathLst>
          </a:custGeom>
          <a:solidFill>
            <a:schemeClr val="accent2"/>
          </a:solidFill>
          <a:ln>
            <a:noFill/>
          </a:ln>
          <a:effectLst/>
        </p:spPr>
        <p:txBody>
          <a:bodyPr wrap="none" anchor="ctr"/>
          <a:lstStyle/>
          <a:p>
            <a:endParaRPr lang="en-US" sz="3199" dirty="0">
              <a:latin typeface="Arial" charset="0"/>
            </a:endParaRPr>
          </a:p>
        </p:txBody>
      </p:sp>
      <p:cxnSp>
        <p:nvCxnSpPr>
          <p:cNvPr id="8" name="Straight Arrow Connector 7"/>
          <p:cNvCxnSpPr/>
          <p:nvPr/>
        </p:nvCxnSpPr>
        <p:spPr>
          <a:xfrm flipV="1">
            <a:off x="4248675" y="2415441"/>
            <a:ext cx="2344899" cy="1509092"/>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p:nvPr/>
        </p:nvCxnSpPr>
        <p:spPr>
          <a:xfrm>
            <a:off x="4318327" y="3843275"/>
            <a:ext cx="2646715" cy="325035"/>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264" name="Group 5"/>
          <p:cNvGrpSpPr>
            <a:grpSpLocks noChangeAspect="1"/>
          </p:cNvGrpSpPr>
          <p:nvPr/>
        </p:nvGrpSpPr>
        <p:grpSpPr bwMode="auto">
          <a:xfrm>
            <a:off x="4505827" y="5473985"/>
            <a:ext cx="395338" cy="301483"/>
            <a:chOff x="317" y="1029"/>
            <a:chExt cx="417" cy="318"/>
          </a:xfrm>
          <a:solidFill>
            <a:schemeClr val="accent1"/>
          </a:solidFill>
        </p:grpSpPr>
        <p:sp>
          <p:nvSpPr>
            <p:cNvPr id="265" name="Freeform 8"/>
            <p:cNvSpPr>
              <a:spLocks/>
            </p:cNvSpPr>
            <p:nvPr/>
          </p:nvSpPr>
          <p:spPr bwMode="auto">
            <a:xfrm>
              <a:off x="407" y="1029"/>
              <a:ext cx="148" cy="137"/>
            </a:xfrm>
            <a:custGeom>
              <a:avLst/>
              <a:gdLst>
                <a:gd name="T0" fmla="*/ 148 w 348"/>
                <a:gd name="T1" fmla="*/ 322 h 322"/>
                <a:gd name="T2" fmla="*/ 137 w 348"/>
                <a:gd name="T3" fmla="*/ 321 h 322"/>
                <a:gd name="T4" fmla="*/ 108 w 348"/>
                <a:gd name="T5" fmla="*/ 315 h 322"/>
                <a:gd name="T6" fmla="*/ 66 w 348"/>
                <a:gd name="T7" fmla="*/ 294 h 322"/>
                <a:gd name="T8" fmla="*/ 23 w 348"/>
                <a:gd name="T9" fmla="*/ 249 h 322"/>
                <a:gd name="T10" fmla="*/ 1 w 348"/>
                <a:gd name="T11" fmla="*/ 177 h 322"/>
                <a:gd name="T12" fmla="*/ 1 w 348"/>
                <a:gd name="T13" fmla="*/ 156 h 322"/>
                <a:gd name="T14" fmla="*/ 4 w 348"/>
                <a:gd name="T15" fmla="*/ 135 h 322"/>
                <a:gd name="T16" fmla="*/ 19 w 348"/>
                <a:gd name="T17" fmla="*/ 93 h 322"/>
                <a:gd name="T18" fmla="*/ 82 w 348"/>
                <a:gd name="T19" fmla="*/ 26 h 322"/>
                <a:gd name="T20" fmla="*/ 126 w 348"/>
                <a:gd name="T21" fmla="*/ 7 h 322"/>
                <a:gd name="T22" fmla="*/ 149 w 348"/>
                <a:gd name="T23" fmla="*/ 3 h 322"/>
                <a:gd name="T24" fmla="*/ 162 w 348"/>
                <a:gd name="T25" fmla="*/ 1 h 322"/>
                <a:gd name="T26" fmla="*/ 173 w 348"/>
                <a:gd name="T27" fmla="*/ 1 h 322"/>
                <a:gd name="T28" fmla="*/ 265 w 348"/>
                <a:gd name="T29" fmla="*/ 25 h 322"/>
                <a:gd name="T30" fmla="*/ 329 w 348"/>
                <a:gd name="T31" fmla="*/ 92 h 322"/>
                <a:gd name="T32" fmla="*/ 347 w 348"/>
                <a:gd name="T33" fmla="*/ 175 h 322"/>
                <a:gd name="T34" fmla="*/ 324 w 348"/>
                <a:gd name="T35" fmla="*/ 247 h 322"/>
                <a:gd name="T36" fmla="*/ 282 w 348"/>
                <a:gd name="T37" fmla="*/ 293 h 322"/>
                <a:gd name="T38" fmla="*/ 240 w 348"/>
                <a:gd name="T39" fmla="*/ 314 h 322"/>
                <a:gd name="T40" fmla="*/ 211 w 348"/>
                <a:gd name="T41" fmla="*/ 321 h 322"/>
                <a:gd name="T42" fmla="*/ 200 w 348"/>
                <a:gd name="T43" fmla="*/ 322 h 322"/>
                <a:gd name="T44" fmla="*/ 210 w 348"/>
                <a:gd name="T45" fmla="*/ 319 h 322"/>
                <a:gd name="T46" fmla="*/ 237 w 348"/>
                <a:gd name="T47" fmla="*/ 307 h 322"/>
                <a:gd name="T48" fmla="*/ 304 w 348"/>
                <a:gd name="T49" fmla="*/ 236 h 322"/>
                <a:gd name="T50" fmla="*/ 317 w 348"/>
                <a:gd name="T51" fmla="*/ 175 h 322"/>
                <a:gd name="T52" fmla="*/ 298 w 348"/>
                <a:gd name="T53" fmla="*/ 109 h 322"/>
                <a:gd name="T54" fmla="*/ 276 w 348"/>
                <a:gd name="T55" fmla="*/ 81 h 322"/>
                <a:gd name="T56" fmla="*/ 246 w 348"/>
                <a:gd name="T57" fmla="*/ 59 h 322"/>
                <a:gd name="T58" fmla="*/ 174 w 348"/>
                <a:gd name="T59" fmla="*/ 41 h 322"/>
                <a:gd name="T60" fmla="*/ 101 w 348"/>
                <a:gd name="T61" fmla="*/ 60 h 322"/>
                <a:gd name="T62" fmla="*/ 50 w 348"/>
                <a:gd name="T63" fmla="*/ 110 h 322"/>
                <a:gd name="T64" fmla="*/ 36 w 348"/>
                <a:gd name="T65" fmla="*/ 143 h 322"/>
                <a:gd name="T66" fmla="*/ 32 w 348"/>
                <a:gd name="T67" fmla="*/ 159 h 322"/>
                <a:gd name="T68" fmla="*/ 31 w 348"/>
                <a:gd name="T69" fmla="*/ 176 h 322"/>
                <a:gd name="T70" fmla="*/ 44 w 348"/>
                <a:gd name="T71" fmla="*/ 238 h 322"/>
                <a:gd name="T72" fmla="*/ 111 w 348"/>
                <a:gd name="T73" fmla="*/ 308 h 322"/>
                <a:gd name="T74" fmla="*/ 138 w 348"/>
                <a:gd name="T75" fmla="*/ 319 h 322"/>
                <a:gd name="T76" fmla="*/ 148 w 348"/>
                <a:gd name="T7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22">
                  <a:moveTo>
                    <a:pt x="148" y="322"/>
                  </a:moveTo>
                  <a:cubicBezTo>
                    <a:pt x="148" y="322"/>
                    <a:pt x="144" y="322"/>
                    <a:pt x="137" y="321"/>
                  </a:cubicBezTo>
                  <a:cubicBezTo>
                    <a:pt x="131" y="321"/>
                    <a:pt x="120" y="319"/>
                    <a:pt x="108" y="315"/>
                  </a:cubicBezTo>
                  <a:cubicBezTo>
                    <a:pt x="96" y="311"/>
                    <a:pt x="81" y="305"/>
                    <a:pt x="66" y="294"/>
                  </a:cubicBezTo>
                  <a:cubicBezTo>
                    <a:pt x="51" y="283"/>
                    <a:pt x="35" y="269"/>
                    <a:pt x="23" y="249"/>
                  </a:cubicBezTo>
                  <a:cubicBezTo>
                    <a:pt x="11" y="229"/>
                    <a:pt x="2" y="204"/>
                    <a:pt x="1" y="177"/>
                  </a:cubicBezTo>
                  <a:cubicBezTo>
                    <a:pt x="0" y="171"/>
                    <a:pt x="0" y="164"/>
                    <a:pt x="1" y="156"/>
                  </a:cubicBezTo>
                  <a:cubicBezTo>
                    <a:pt x="1" y="149"/>
                    <a:pt x="3" y="142"/>
                    <a:pt x="4" y="135"/>
                  </a:cubicBezTo>
                  <a:cubicBezTo>
                    <a:pt x="7" y="121"/>
                    <a:pt x="11" y="107"/>
                    <a:pt x="19" y="93"/>
                  </a:cubicBezTo>
                  <a:cubicBezTo>
                    <a:pt x="33" y="67"/>
                    <a:pt x="55" y="43"/>
                    <a:pt x="82" y="26"/>
                  </a:cubicBezTo>
                  <a:cubicBezTo>
                    <a:pt x="95" y="18"/>
                    <a:pt x="110" y="12"/>
                    <a:pt x="126" y="7"/>
                  </a:cubicBezTo>
                  <a:cubicBezTo>
                    <a:pt x="134" y="6"/>
                    <a:pt x="141" y="3"/>
                    <a:pt x="149" y="3"/>
                  </a:cubicBezTo>
                  <a:cubicBezTo>
                    <a:pt x="162" y="1"/>
                    <a:pt x="162" y="1"/>
                    <a:pt x="162" y="1"/>
                  </a:cubicBezTo>
                  <a:cubicBezTo>
                    <a:pt x="173" y="1"/>
                    <a:pt x="173" y="1"/>
                    <a:pt x="173" y="1"/>
                  </a:cubicBezTo>
                  <a:cubicBezTo>
                    <a:pt x="206" y="0"/>
                    <a:pt x="238" y="9"/>
                    <a:pt x="265" y="25"/>
                  </a:cubicBezTo>
                  <a:cubicBezTo>
                    <a:pt x="293" y="41"/>
                    <a:pt x="315" y="65"/>
                    <a:pt x="329" y="92"/>
                  </a:cubicBezTo>
                  <a:cubicBezTo>
                    <a:pt x="343" y="118"/>
                    <a:pt x="348" y="149"/>
                    <a:pt x="347" y="175"/>
                  </a:cubicBezTo>
                  <a:cubicBezTo>
                    <a:pt x="345" y="203"/>
                    <a:pt x="336" y="227"/>
                    <a:pt x="324" y="247"/>
                  </a:cubicBezTo>
                  <a:cubicBezTo>
                    <a:pt x="312" y="267"/>
                    <a:pt x="296" y="282"/>
                    <a:pt x="282" y="293"/>
                  </a:cubicBezTo>
                  <a:cubicBezTo>
                    <a:pt x="267" y="304"/>
                    <a:pt x="252" y="310"/>
                    <a:pt x="240" y="314"/>
                  </a:cubicBezTo>
                  <a:cubicBezTo>
                    <a:pt x="227" y="318"/>
                    <a:pt x="217" y="320"/>
                    <a:pt x="211" y="321"/>
                  </a:cubicBezTo>
                  <a:cubicBezTo>
                    <a:pt x="204" y="321"/>
                    <a:pt x="200" y="322"/>
                    <a:pt x="200" y="322"/>
                  </a:cubicBezTo>
                  <a:cubicBezTo>
                    <a:pt x="200" y="322"/>
                    <a:pt x="204" y="321"/>
                    <a:pt x="210" y="319"/>
                  </a:cubicBezTo>
                  <a:cubicBezTo>
                    <a:pt x="217" y="316"/>
                    <a:pt x="226" y="313"/>
                    <a:pt x="237" y="307"/>
                  </a:cubicBezTo>
                  <a:cubicBezTo>
                    <a:pt x="258" y="295"/>
                    <a:pt x="287" y="273"/>
                    <a:pt x="304" y="236"/>
                  </a:cubicBezTo>
                  <a:cubicBezTo>
                    <a:pt x="312" y="218"/>
                    <a:pt x="317" y="196"/>
                    <a:pt x="317" y="175"/>
                  </a:cubicBezTo>
                  <a:cubicBezTo>
                    <a:pt x="316" y="152"/>
                    <a:pt x="310" y="130"/>
                    <a:pt x="298" y="109"/>
                  </a:cubicBezTo>
                  <a:cubicBezTo>
                    <a:pt x="292" y="99"/>
                    <a:pt x="284" y="89"/>
                    <a:pt x="276" y="81"/>
                  </a:cubicBezTo>
                  <a:cubicBezTo>
                    <a:pt x="266" y="73"/>
                    <a:pt x="257" y="65"/>
                    <a:pt x="246" y="59"/>
                  </a:cubicBezTo>
                  <a:cubicBezTo>
                    <a:pt x="224" y="47"/>
                    <a:pt x="199" y="40"/>
                    <a:pt x="174" y="41"/>
                  </a:cubicBezTo>
                  <a:cubicBezTo>
                    <a:pt x="148" y="40"/>
                    <a:pt x="123" y="47"/>
                    <a:pt x="101" y="60"/>
                  </a:cubicBezTo>
                  <a:cubicBezTo>
                    <a:pt x="80" y="72"/>
                    <a:pt x="61" y="90"/>
                    <a:pt x="50" y="110"/>
                  </a:cubicBezTo>
                  <a:cubicBezTo>
                    <a:pt x="43" y="120"/>
                    <a:pt x="39" y="132"/>
                    <a:pt x="36" y="143"/>
                  </a:cubicBezTo>
                  <a:cubicBezTo>
                    <a:pt x="35" y="148"/>
                    <a:pt x="33" y="154"/>
                    <a:pt x="32" y="159"/>
                  </a:cubicBezTo>
                  <a:cubicBezTo>
                    <a:pt x="31" y="164"/>
                    <a:pt x="31" y="170"/>
                    <a:pt x="31" y="176"/>
                  </a:cubicBezTo>
                  <a:cubicBezTo>
                    <a:pt x="30" y="198"/>
                    <a:pt x="35" y="220"/>
                    <a:pt x="44" y="238"/>
                  </a:cubicBezTo>
                  <a:cubicBezTo>
                    <a:pt x="61" y="274"/>
                    <a:pt x="90" y="296"/>
                    <a:pt x="111" y="308"/>
                  </a:cubicBezTo>
                  <a:cubicBezTo>
                    <a:pt x="122" y="313"/>
                    <a:pt x="131" y="317"/>
                    <a:pt x="138" y="319"/>
                  </a:cubicBezTo>
                  <a:cubicBezTo>
                    <a:pt x="144" y="321"/>
                    <a:pt x="148" y="322"/>
                    <a:pt x="148" y="322"/>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78" name="Freeform 9"/>
            <p:cNvSpPr>
              <a:spLocks/>
            </p:cNvSpPr>
            <p:nvPr/>
          </p:nvSpPr>
          <p:spPr bwMode="auto">
            <a:xfrm>
              <a:off x="335" y="1164"/>
              <a:ext cx="106" cy="149"/>
            </a:xfrm>
            <a:custGeom>
              <a:avLst/>
              <a:gdLst>
                <a:gd name="T0" fmla="*/ 249 w 249"/>
                <a:gd name="T1" fmla="*/ 17 h 349"/>
                <a:gd name="T2" fmla="*/ 227 w 249"/>
                <a:gd name="T3" fmla="*/ 17 h 349"/>
                <a:gd name="T4" fmla="*/ 173 w 249"/>
                <a:gd name="T5" fmla="*/ 23 h 349"/>
                <a:gd name="T6" fmla="*/ 139 w 249"/>
                <a:gd name="T7" fmla="*/ 33 h 349"/>
                <a:gd name="T8" fmla="*/ 106 w 249"/>
                <a:gd name="T9" fmla="*/ 51 h 349"/>
                <a:gd name="T10" fmla="*/ 77 w 249"/>
                <a:gd name="T11" fmla="*/ 77 h 349"/>
                <a:gd name="T12" fmla="*/ 56 w 249"/>
                <a:gd name="T13" fmla="*/ 112 h 349"/>
                <a:gd name="T14" fmla="*/ 43 w 249"/>
                <a:gd name="T15" fmla="*/ 152 h 349"/>
                <a:gd name="T16" fmla="*/ 36 w 249"/>
                <a:gd name="T17" fmla="*/ 194 h 349"/>
                <a:gd name="T18" fmla="*/ 33 w 249"/>
                <a:gd name="T19" fmla="*/ 234 h 349"/>
                <a:gd name="T20" fmla="*/ 32 w 249"/>
                <a:gd name="T21" fmla="*/ 271 h 349"/>
                <a:gd name="T22" fmla="*/ 32 w 249"/>
                <a:gd name="T23" fmla="*/ 303 h 349"/>
                <a:gd name="T24" fmla="*/ 32 w 249"/>
                <a:gd name="T25" fmla="*/ 328 h 349"/>
                <a:gd name="T26" fmla="*/ 32 w 249"/>
                <a:gd name="T27" fmla="*/ 349 h 349"/>
                <a:gd name="T28" fmla="*/ 24 w 249"/>
                <a:gd name="T29" fmla="*/ 329 h 349"/>
                <a:gd name="T30" fmla="*/ 16 w 249"/>
                <a:gd name="T31" fmla="*/ 305 h 349"/>
                <a:gd name="T32" fmla="*/ 9 w 249"/>
                <a:gd name="T33" fmla="*/ 274 h 349"/>
                <a:gd name="T34" fmla="*/ 3 w 249"/>
                <a:gd name="T35" fmla="*/ 235 h 349"/>
                <a:gd name="T36" fmla="*/ 1 w 249"/>
                <a:gd name="T37" fmla="*/ 192 h 349"/>
                <a:gd name="T38" fmla="*/ 5 w 249"/>
                <a:gd name="T39" fmla="*/ 144 h 349"/>
                <a:gd name="T40" fmla="*/ 20 w 249"/>
                <a:gd name="T41" fmla="*/ 96 h 349"/>
                <a:gd name="T42" fmla="*/ 48 w 249"/>
                <a:gd name="T43" fmla="*/ 52 h 349"/>
                <a:gd name="T44" fmla="*/ 87 w 249"/>
                <a:gd name="T45" fmla="*/ 21 h 349"/>
                <a:gd name="T46" fmla="*/ 170 w 249"/>
                <a:gd name="T47" fmla="*/ 0 h 349"/>
                <a:gd name="T48" fmla="*/ 228 w 249"/>
                <a:gd name="T49" fmla="*/ 9 h 349"/>
                <a:gd name="T50" fmla="*/ 249 w 249"/>
                <a:gd name="T51" fmla="*/ 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49">
                  <a:moveTo>
                    <a:pt x="249" y="17"/>
                  </a:moveTo>
                  <a:cubicBezTo>
                    <a:pt x="249" y="17"/>
                    <a:pt x="241" y="16"/>
                    <a:pt x="227" y="17"/>
                  </a:cubicBezTo>
                  <a:cubicBezTo>
                    <a:pt x="214" y="17"/>
                    <a:pt x="194" y="19"/>
                    <a:pt x="173" y="23"/>
                  </a:cubicBezTo>
                  <a:cubicBezTo>
                    <a:pt x="162" y="25"/>
                    <a:pt x="150" y="29"/>
                    <a:pt x="139" y="33"/>
                  </a:cubicBezTo>
                  <a:cubicBezTo>
                    <a:pt x="127" y="38"/>
                    <a:pt x="116" y="44"/>
                    <a:pt x="106" y="51"/>
                  </a:cubicBezTo>
                  <a:cubicBezTo>
                    <a:pt x="95" y="58"/>
                    <a:pt x="86" y="67"/>
                    <a:pt x="77" y="77"/>
                  </a:cubicBezTo>
                  <a:cubicBezTo>
                    <a:pt x="69" y="88"/>
                    <a:pt x="62" y="100"/>
                    <a:pt x="56" y="112"/>
                  </a:cubicBezTo>
                  <a:cubicBezTo>
                    <a:pt x="51" y="125"/>
                    <a:pt x="46" y="139"/>
                    <a:pt x="43" y="152"/>
                  </a:cubicBezTo>
                  <a:cubicBezTo>
                    <a:pt x="40" y="166"/>
                    <a:pt x="37" y="180"/>
                    <a:pt x="36" y="194"/>
                  </a:cubicBezTo>
                  <a:cubicBezTo>
                    <a:pt x="35" y="208"/>
                    <a:pt x="33" y="221"/>
                    <a:pt x="33" y="234"/>
                  </a:cubicBezTo>
                  <a:cubicBezTo>
                    <a:pt x="32" y="247"/>
                    <a:pt x="32" y="260"/>
                    <a:pt x="32" y="271"/>
                  </a:cubicBezTo>
                  <a:cubicBezTo>
                    <a:pt x="32" y="283"/>
                    <a:pt x="32" y="294"/>
                    <a:pt x="32" y="303"/>
                  </a:cubicBezTo>
                  <a:cubicBezTo>
                    <a:pt x="31" y="312"/>
                    <a:pt x="32" y="321"/>
                    <a:pt x="32" y="328"/>
                  </a:cubicBezTo>
                  <a:cubicBezTo>
                    <a:pt x="32" y="341"/>
                    <a:pt x="32" y="349"/>
                    <a:pt x="32" y="349"/>
                  </a:cubicBezTo>
                  <a:cubicBezTo>
                    <a:pt x="32" y="349"/>
                    <a:pt x="29" y="342"/>
                    <a:pt x="24" y="329"/>
                  </a:cubicBezTo>
                  <a:cubicBezTo>
                    <a:pt x="22" y="322"/>
                    <a:pt x="19" y="314"/>
                    <a:pt x="16" y="305"/>
                  </a:cubicBezTo>
                  <a:cubicBezTo>
                    <a:pt x="14" y="296"/>
                    <a:pt x="11" y="285"/>
                    <a:pt x="9" y="274"/>
                  </a:cubicBezTo>
                  <a:cubicBezTo>
                    <a:pt x="7" y="262"/>
                    <a:pt x="4" y="249"/>
                    <a:pt x="3" y="235"/>
                  </a:cubicBezTo>
                  <a:cubicBezTo>
                    <a:pt x="1" y="222"/>
                    <a:pt x="0" y="207"/>
                    <a:pt x="1" y="192"/>
                  </a:cubicBezTo>
                  <a:cubicBezTo>
                    <a:pt x="1" y="176"/>
                    <a:pt x="2" y="160"/>
                    <a:pt x="5" y="144"/>
                  </a:cubicBezTo>
                  <a:cubicBezTo>
                    <a:pt x="8" y="128"/>
                    <a:pt x="13" y="112"/>
                    <a:pt x="20" y="96"/>
                  </a:cubicBezTo>
                  <a:cubicBezTo>
                    <a:pt x="27" y="81"/>
                    <a:pt x="36" y="66"/>
                    <a:pt x="48" y="52"/>
                  </a:cubicBezTo>
                  <a:cubicBezTo>
                    <a:pt x="59" y="39"/>
                    <a:pt x="73" y="29"/>
                    <a:pt x="87" y="21"/>
                  </a:cubicBezTo>
                  <a:cubicBezTo>
                    <a:pt x="116" y="5"/>
                    <a:pt x="146" y="0"/>
                    <a:pt x="170" y="0"/>
                  </a:cubicBezTo>
                  <a:cubicBezTo>
                    <a:pt x="195" y="0"/>
                    <a:pt x="215" y="5"/>
                    <a:pt x="228" y="9"/>
                  </a:cubicBezTo>
                  <a:cubicBezTo>
                    <a:pt x="242" y="13"/>
                    <a:pt x="249" y="17"/>
                    <a:pt x="249" y="17"/>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79" name="Freeform 10"/>
            <p:cNvSpPr>
              <a:spLocks/>
            </p:cNvSpPr>
            <p:nvPr/>
          </p:nvSpPr>
          <p:spPr bwMode="auto">
            <a:xfrm>
              <a:off x="496" y="1154"/>
              <a:ext cx="114" cy="133"/>
            </a:xfrm>
            <a:custGeom>
              <a:avLst/>
              <a:gdLst>
                <a:gd name="T0" fmla="*/ 0 w 269"/>
                <a:gd name="T1" fmla="*/ 45 h 311"/>
                <a:gd name="T2" fmla="*/ 18 w 269"/>
                <a:gd name="T3" fmla="*/ 33 h 311"/>
                <a:gd name="T4" fmla="*/ 71 w 269"/>
                <a:gd name="T5" fmla="*/ 11 h 311"/>
                <a:gd name="T6" fmla="*/ 155 w 269"/>
                <a:gd name="T7" fmla="*/ 5 h 311"/>
                <a:gd name="T8" fmla="*/ 202 w 269"/>
                <a:gd name="T9" fmla="*/ 23 h 311"/>
                <a:gd name="T10" fmla="*/ 240 w 269"/>
                <a:gd name="T11" fmla="*/ 60 h 311"/>
                <a:gd name="T12" fmla="*/ 261 w 269"/>
                <a:gd name="T13" fmla="*/ 107 h 311"/>
                <a:gd name="T14" fmla="*/ 268 w 269"/>
                <a:gd name="T15" fmla="*/ 155 h 311"/>
                <a:gd name="T16" fmla="*/ 267 w 269"/>
                <a:gd name="T17" fmla="*/ 198 h 311"/>
                <a:gd name="T18" fmla="*/ 261 w 269"/>
                <a:gd name="T19" fmla="*/ 236 h 311"/>
                <a:gd name="T20" fmla="*/ 254 w 269"/>
                <a:gd name="T21" fmla="*/ 267 h 311"/>
                <a:gd name="T22" fmla="*/ 246 w 269"/>
                <a:gd name="T23" fmla="*/ 291 h 311"/>
                <a:gd name="T24" fmla="*/ 239 w 269"/>
                <a:gd name="T25" fmla="*/ 311 h 311"/>
                <a:gd name="T26" fmla="*/ 238 w 269"/>
                <a:gd name="T27" fmla="*/ 289 h 311"/>
                <a:gd name="T28" fmla="*/ 238 w 269"/>
                <a:gd name="T29" fmla="*/ 234 h 311"/>
                <a:gd name="T30" fmla="*/ 237 w 269"/>
                <a:gd name="T31" fmla="*/ 198 h 311"/>
                <a:gd name="T32" fmla="*/ 233 w 269"/>
                <a:gd name="T33" fmla="*/ 158 h 311"/>
                <a:gd name="T34" fmla="*/ 229 w 269"/>
                <a:gd name="T35" fmla="*/ 138 h 311"/>
                <a:gd name="T36" fmla="*/ 224 w 269"/>
                <a:gd name="T37" fmla="*/ 118 h 311"/>
                <a:gd name="T38" fmla="*/ 207 w 269"/>
                <a:gd name="T39" fmla="*/ 82 h 311"/>
                <a:gd name="T40" fmla="*/ 181 w 269"/>
                <a:gd name="T41" fmla="*/ 55 h 311"/>
                <a:gd name="T42" fmla="*/ 147 w 269"/>
                <a:gd name="T43" fmla="*/ 40 h 311"/>
                <a:gd name="T44" fmla="*/ 110 w 269"/>
                <a:gd name="T45" fmla="*/ 34 h 311"/>
                <a:gd name="T46" fmla="*/ 75 w 269"/>
                <a:gd name="T47" fmla="*/ 34 h 311"/>
                <a:gd name="T48" fmla="*/ 21 w 269"/>
                <a:gd name="T49" fmla="*/ 41 h 311"/>
                <a:gd name="T50" fmla="*/ 0 w 269"/>
                <a:gd name="T51" fmla="*/ 4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311">
                  <a:moveTo>
                    <a:pt x="0" y="45"/>
                  </a:moveTo>
                  <a:cubicBezTo>
                    <a:pt x="0" y="45"/>
                    <a:pt x="6" y="40"/>
                    <a:pt x="18" y="33"/>
                  </a:cubicBezTo>
                  <a:cubicBezTo>
                    <a:pt x="30" y="27"/>
                    <a:pt x="48" y="18"/>
                    <a:pt x="71" y="11"/>
                  </a:cubicBezTo>
                  <a:cubicBezTo>
                    <a:pt x="94" y="5"/>
                    <a:pt x="123" y="0"/>
                    <a:pt x="155" y="5"/>
                  </a:cubicBezTo>
                  <a:cubicBezTo>
                    <a:pt x="170" y="8"/>
                    <a:pt x="187" y="13"/>
                    <a:pt x="202" y="23"/>
                  </a:cubicBezTo>
                  <a:cubicBezTo>
                    <a:pt x="217" y="32"/>
                    <a:pt x="231" y="45"/>
                    <a:pt x="240" y="60"/>
                  </a:cubicBezTo>
                  <a:cubicBezTo>
                    <a:pt x="250" y="75"/>
                    <a:pt x="256" y="92"/>
                    <a:pt x="261" y="107"/>
                  </a:cubicBezTo>
                  <a:cubicBezTo>
                    <a:pt x="265" y="123"/>
                    <a:pt x="267" y="139"/>
                    <a:pt x="268" y="155"/>
                  </a:cubicBezTo>
                  <a:cubicBezTo>
                    <a:pt x="269" y="170"/>
                    <a:pt x="268" y="184"/>
                    <a:pt x="267" y="198"/>
                  </a:cubicBezTo>
                  <a:cubicBezTo>
                    <a:pt x="266" y="212"/>
                    <a:pt x="263" y="224"/>
                    <a:pt x="261" y="236"/>
                  </a:cubicBezTo>
                  <a:cubicBezTo>
                    <a:pt x="259" y="247"/>
                    <a:pt x="256" y="258"/>
                    <a:pt x="254" y="267"/>
                  </a:cubicBezTo>
                  <a:cubicBezTo>
                    <a:pt x="252" y="276"/>
                    <a:pt x="248" y="284"/>
                    <a:pt x="246" y="291"/>
                  </a:cubicBezTo>
                  <a:cubicBezTo>
                    <a:pt x="242" y="303"/>
                    <a:pt x="239" y="311"/>
                    <a:pt x="239" y="311"/>
                  </a:cubicBezTo>
                  <a:cubicBezTo>
                    <a:pt x="239" y="311"/>
                    <a:pt x="238" y="303"/>
                    <a:pt x="238" y="289"/>
                  </a:cubicBezTo>
                  <a:cubicBezTo>
                    <a:pt x="239" y="276"/>
                    <a:pt x="238" y="256"/>
                    <a:pt x="238" y="234"/>
                  </a:cubicBezTo>
                  <a:cubicBezTo>
                    <a:pt x="238" y="222"/>
                    <a:pt x="238" y="210"/>
                    <a:pt x="237" y="198"/>
                  </a:cubicBezTo>
                  <a:cubicBezTo>
                    <a:pt x="236" y="185"/>
                    <a:pt x="234" y="172"/>
                    <a:pt x="233" y="158"/>
                  </a:cubicBezTo>
                  <a:cubicBezTo>
                    <a:pt x="232" y="151"/>
                    <a:pt x="230" y="145"/>
                    <a:pt x="229" y="138"/>
                  </a:cubicBezTo>
                  <a:cubicBezTo>
                    <a:pt x="228" y="131"/>
                    <a:pt x="225" y="125"/>
                    <a:pt x="224" y="118"/>
                  </a:cubicBezTo>
                  <a:cubicBezTo>
                    <a:pt x="220" y="105"/>
                    <a:pt x="215" y="93"/>
                    <a:pt x="207" y="82"/>
                  </a:cubicBezTo>
                  <a:cubicBezTo>
                    <a:pt x="200" y="71"/>
                    <a:pt x="192" y="62"/>
                    <a:pt x="181" y="55"/>
                  </a:cubicBezTo>
                  <a:cubicBezTo>
                    <a:pt x="171" y="49"/>
                    <a:pt x="160" y="43"/>
                    <a:pt x="147" y="40"/>
                  </a:cubicBezTo>
                  <a:cubicBezTo>
                    <a:pt x="135" y="37"/>
                    <a:pt x="122" y="35"/>
                    <a:pt x="110" y="34"/>
                  </a:cubicBezTo>
                  <a:cubicBezTo>
                    <a:pt x="98" y="33"/>
                    <a:pt x="86" y="33"/>
                    <a:pt x="75" y="34"/>
                  </a:cubicBezTo>
                  <a:cubicBezTo>
                    <a:pt x="53" y="36"/>
                    <a:pt x="34" y="38"/>
                    <a:pt x="21" y="41"/>
                  </a:cubicBezTo>
                  <a:cubicBezTo>
                    <a:pt x="7" y="43"/>
                    <a:pt x="0" y="45"/>
                    <a:pt x="0" y="45"/>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0" name="Freeform 11"/>
            <p:cNvSpPr>
              <a:spLocks/>
            </p:cNvSpPr>
            <p:nvPr/>
          </p:nvSpPr>
          <p:spPr bwMode="auto">
            <a:xfrm>
              <a:off x="317" y="1267"/>
              <a:ext cx="417" cy="80"/>
            </a:xfrm>
            <a:custGeom>
              <a:avLst/>
              <a:gdLst>
                <a:gd name="T0" fmla="*/ 278 w 982"/>
                <a:gd name="T1" fmla="*/ 0 h 190"/>
                <a:gd name="T2" fmla="*/ 223 w 982"/>
                <a:gd name="T3" fmla="*/ 12 h 190"/>
                <a:gd name="T4" fmla="*/ 82 w 982"/>
                <a:gd name="T5" fmla="*/ 60 h 190"/>
                <a:gd name="T6" fmla="*/ 42 w 982"/>
                <a:gd name="T7" fmla="*/ 84 h 190"/>
                <a:gd name="T8" fmla="*/ 19 w 982"/>
                <a:gd name="T9" fmla="*/ 119 h 190"/>
                <a:gd name="T10" fmla="*/ 27 w 982"/>
                <a:gd name="T11" fmla="*/ 134 h 190"/>
                <a:gd name="T12" fmla="*/ 48 w 982"/>
                <a:gd name="T13" fmla="*/ 146 h 190"/>
                <a:gd name="T14" fmla="*/ 101 w 982"/>
                <a:gd name="T15" fmla="*/ 159 h 190"/>
                <a:gd name="T16" fmla="*/ 216 w 982"/>
                <a:gd name="T17" fmla="*/ 157 h 190"/>
                <a:gd name="T18" fmla="*/ 245 w 982"/>
                <a:gd name="T19" fmla="*/ 152 h 190"/>
                <a:gd name="T20" fmla="*/ 275 w 982"/>
                <a:gd name="T21" fmla="*/ 146 h 190"/>
                <a:gd name="T22" fmla="*/ 333 w 982"/>
                <a:gd name="T23" fmla="*/ 129 h 190"/>
                <a:gd name="T24" fmla="*/ 449 w 982"/>
                <a:gd name="T25" fmla="*/ 92 h 190"/>
                <a:gd name="T26" fmla="*/ 565 w 982"/>
                <a:gd name="T27" fmla="*/ 58 h 190"/>
                <a:gd name="T28" fmla="*/ 621 w 982"/>
                <a:gd name="T29" fmla="*/ 45 h 190"/>
                <a:gd name="T30" fmla="*/ 675 w 982"/>
                <a:gd name="T31" fmla="*/ 35 h 190"/>
                <a:gd name="T32" fmla="*/ 775 w 982"/>
                <a:gd name="T33" fmla="*/ 23 h 190"/>
                <a:gd name="T34" fmla="*/ 860 w 982"/>
                <a:gd name="T35" fmla="*/ 19 h 190"/>
                <a:gd name="T36" fmla="*/ 925 w 982"/>
                <a:gd name="T37" fmla="*/ 20 h 190"/>
                <a:gd name="T38" fmla="*/ 967 w 982"/>
                <a:gd name="T39" fmla="*/ 22 h 190"/>
                <a:gd name="T40" fmla="*/ 982 w 982"/>
                <a:gd name="T41" fmla="*/ 23 h 190"/>
                <a:gd name="T42" fmla="*/ 967 w 982"/>
                <a:gd name="T43" fmla="*/ 25 h 190"/>
                <a:gd name="T44" fmla="*/ 926 w 982"/>
                <a:gd name="T45" fmla="*/ 30 h 190"/>
                <a:gd name="T46" fmla="*/ 861 w 982"/>
                <a:gd name="T47" fmla="*/ 38 h 190"/>
                <a:gd name="T48" fmla="*/ 778 w 982"/>
                <a:gd name="T49" fmla="*/ 51 h 190"/>
                <a:gd name="T50" fmla="*/ 731 w 982"/>
                <a:gd name="T51" fmla="*/ 59 h 190"/>
                <a:gd name="T52" fmla="*/ 681 w 982"/>
                <a:gd name="T53" fmla="*/ 70 h 190"/>
                <a:gd name="T54" fmla="*/ 574 w 982"/>
                <a:gd name="T55" fmla="*/ 96 h 190"/>
                <a:gd name="T56" fmla="*/ 461 w 982"/>
                <a:gd name="T57" fmla="*/ 129 h 190"/>
                <a:gd name="T58" fmla="*/ 343 w 982"/>
                <a:gd name="T59" fmla="*/ 164 h 190"/>
                <a:gd name="T60" fmla="*/ 281 w 982"/>
                <a:gd name="T61" fmla="*/ 177 h 190"/>
                <a:gd name="T62" fmla="*/ 219 w 982"/>
                <a:gd name="T63" fmla="*/ 186 h 190"/>
                <a:gd name="T64" fmla="*/ 97 w 982"/>
                <a:gd name="T65" fmla="*/ 183 h 190"/>
                <a:gd name="T66" fmla="*/ 40 w 982"/>
                <a:gd name="T67" fmla="*/ 166 h 190"/>
                <a:gd name="T68" fmla="*/ 14 w 982"/>
                <a:gd name="T69" fmla="*/ 149 h 190"/>
                <a:gd name="T70" fmla="*/ 3 w 982"/>
                <a:gd name="T71" fmla="*/ 135 h 190"/>
                <a:gd name="T72" fmla="*/ 1 w 982"/>
                <a:gd name="T73" fmla="*/ 131 h 190"/>
                <a:gd name="T74" fmla="*/ 1 w 982"/>
                <a:gd name="T75" fmla="*/ 130 h 190"/>
                <a:gd name="T76" fmla="*/ 1 w 982"/>
                <a:gd name="T77" fmla="*/ 129 h 190"/>
                <a:gd name="T78" fmla="*/ 0 w 982"/>
                <a:gd name="T79" fmla="*/ 126 h 190"/>
                <a:gd name="T80" fmla="*/ 0 w 982"/>
                <a:gd name="T81" fmla="*/ 118 h 190"/>
                <a:gd name="T82" fmla="*/ 12 w 982"/>
                <a:gd name="T83" fmla="*/ 89 h 190"/>
                <a:gd name="T84" fmla="*/ 33 w 982"/>
                <a:gd name="T85" fmla="*/ 70 h 190"/>
                <a:gd name="T86" fmla="*/ 77 w 982"/>
                <a:gd name="T87" fmla="*/ 47 h 190"/>
                <a:gd name="T88" fmla="*/ 158 w 982"/>
                <a:gd name="T89" fmla="*/ 22 h 190"/>
                <a:gd name="T90" fmla="*/ 222 w 982"/>
                <a:gd name="T91" fmla="*/ 8 h 190"/>
                <a:gd name="T92" fmla="*/ 278 w 982"/>
                <a:gd name="T9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2" h="190">
                  <a:moveTo>
                    <a:pt x="278" y="0"/>
                  </a:moveTo>
                  <a:cubicBezTo>
                    <a:pt x="278" y="0"/>
                    <a:pt x="258" y="3"/>
                    <a:pt x="223" y="12"/>
                  </a:cubicBezTo>
                  <a:cubicBezTo>
                    <a:pt x="188" y="22"/>
                    <a:pt x="138" y="34"/>
                    <a:pt x="82" y="60"/>
                  </a:cubicBezTo>
                  <a:cubicBezTo>
                    <a:pt x="69" y="66"/>
                    <a:pt x="55" y="74"/>
                    <a:pt x="42" y="84"/>
                  </a:cubicBezTo>
                  <a:cubicBezTo>
                    <a:pt x="30" y="93"/>
                    <a:pt x="19" y="106"/>
                    <a:pt x="19" y="119"/>
                  </a:cubicBezTo>
                  <a:cubicBezTo>
                    <a:pt x="19" y="126"/>
                    <a:pt x="21" y="129"/>
                    <a:pt x="27" y="134"/>
                  </a:cubicBezTo>
                  <a:cubicBezTo>
                    <a:pt x="33" y="139"/>
                    <a:pt x="41" y="143"/>
                    <a:pt x="48" y="146"/>
                  </a:cubicBezTo>
                  <a:cubicBezTo>
                    <a:pt x="64" y="153"/>
                    <a:pt x="82" y="157"/>
                    <a:pt x="101" y="159"/>
                  </a:cubicBezTo>
                  <a:cubicBezTo>
                    <a:pt x="137" y="164"/>
                    <a:pt x="177" y="162"/>
                    <a:pt x="216" y="157"/>
                  </a:cubicBezTo>
                  <a:cubicBezTo>
                    <a:pt x="226" y="156"/>
                    <a:pt x="235" y="154"/>
                    <a:pt x="245" y="152"/>
                  </a:cubicBezTo>
                  <a:cubicBezTo>
                    <a:pt x="275" y="146"/>
                    <a:pt x="275" y="146"/>
                    <a:pt x="275" y="146"/>
                  </a:cubicBezTo>
                  <a:cubicBezTo>
                    <a:pt x="294" y="140"/>
                    <a:pt x="313" y="135"/>
                    <a:pt x="333" y="129"/>
                  </a:cubicBezTo>
                  <a:cubicBezTo>
                    <a:pt x="372" y="117"/>
                    <a:pt x="411" y="104"/>
                    <a:pt x="449" y="92"/>
                  </a:cubicBezTo>
                  <a:cubicBezTo>
                    <a:pt x="488" y="79"/>
                    <a:pt x="527" y="68"/>
                    <a:pt x="565" y="58"/>
                  </a:cubicBezTo>
                  <a:cubicBezTo>
                    <a:pt x="584" y="53"/>
                    <a:pt x="602" y="49"/>
                    <a:pt x="621" y="45"/>
                  </a:cubicBezTo>
                  <a:cubicBezTo>
                    <a:pt x="639" y="42"/>
                    <a:pt x="657" y="38"/>
                    <a:pt x="675" y="35"/>
                  </a:cubicBezTo>
                  <a:cubicBezTo>
                    <a:pt x="710" y="29"/>
                    <a:pt x="744" y="26"/>
                    <a:pt x="775" y="23"/>
                  </a:cubicBezTo>
                  <a:cubicBezTo>
                    <a:pt x="806" y="21"/>
                    <a:pt x="835" y="19"/>
                    <a:pt x="860" y="19"/>
                  </a:cubicBezTo>
                  <a:cubicBezTo>
                    <a:pt x="885" y="19"/>
                    <a:pt x="907" y="18"/>
                    <a:pt x="925" y="20"/>
                  </a:cubicBezTo>
                  <a:cubicBezTo>
                    <a:pt x="943" y="20"/>
                    <a:pt x="958" y="21"/>
                    <a:pt x="967" y="22"/>
                  </a:cubicBezTo>
                  <a:cubicBezTo>
                    <a:pt x="977" y="23"/>
                    <a:pt x="982" y="23"/>
                    <a:pt x="982" y="23"/>
                  </a:cubicBezTo>
                  <a:cubicBezTo>
                    <a:pt x="982" y="23"/>
                    <a:pt x="977" y="24"/>
                    <a:pt x="967" y="25"/>
                  </a:cubicBezTo>
                  <a:cubicBezTo>
                    <a:pt x="958" y="26"/>
                    <a:pt x="944" y="28"/>
                    <a:pt x="926" y="30"/>
                  </a:cubicBezTo>
                  <a:cubicBezTo>
                    <a:pt x="908" y="32"/>
                    <a:pt x="886" y="35"/>
                    <a:pt x="861" y="38"/>
                  </a:cubicBezTo>
                  <a:cubicBezTo>
                    <a:pt x="837" y="41"/>
                    <a:pt x="809" y="46"/>
                    <a:pt x="778" y="51"/>
                  </a:cubicBezTo>
                  <a:cubicBezTo>
                    <a:pt x="763" y="54"/>
                    <a:pt x="748" y="57"/>
                    <a:pt x="731" y="59"/>
                  </a:cubicBezTo>
                  <a:cubicBezTo>
                    <a:pt x="715" y="63"/>
                    <a:pt x="699" y="66"/>
                    <a:pt x="681" y="70"/>
                  </a:cubicBezTo>
                  <a:cubicBezTo>
                    <a:pt x="647" y="77"/>
                    <a:pt x="611" y="86"/>
                    <a:pt x="574" y="96"/>
                  </a:cubicBezTo>
                  <a:cubicBezTo>
                    <a:pt x="538" y="106"/>
                    <a:pt x="500" y="117"/>
                    <a:pt x="461" y="129"/>
                  </a:cubicBezTo>
                  <a:cubicBezTo>
                    <a:pt x="423" y="141"/>
                    <a:pt x="383" y="154"/>
                    <a:pt x="343" y="164"/>
                  </a:cubicBezTo>
                  <a:cubicBezTo>
                    <a:pt x="322" y="169"/>
                    <a:pt x="301" y="174"/>
                    <a:pt x="281" y="177"/>
                  </a:cubicBezTo>
                  <a:cubicBezTo>
                    <a:pt x="261" y="180"/>
                    <a:pt x="240" y="184"/>
                    <a:pt x="219" y="186"/>
                  </a:cubicBezTo>
                  <a:cubicBezTo>
                    <a:pt x="178" y="190"/>
                    <a:pt x="136" y="190"/>
                    <a:pt x="97" y="183"/>
                  </a:cubicBezTo>
                  <a:cubicBezTo>
                    <a:pt x="77" y="180"/>
                    <a:pt x="58" y="174"/>
                    <a:pt x="40" y="166"/>
                  </a:cubicBezTo>
                  <a:cubicBezTo>
                    <a:pt x="30" y="162"/>
                    <a:pt x="22" y="157"/>
                    <a:pt x="14" y="149"/>
                  </a:cubicBezTo>
                  <a:cubicBezTo>
                    <a:pt x="10" y="146"/>
                    <a:pt x="6" y="142"/>
                    <a:pt x="3" y="135"/>
                  </a:cubicBezTo>
                  <a:cubicBezTo>
                    <a:pt x="2" y="133"/>
                    <a:pt x="2" y="132"/>
                    <a:pt x="1" y="131"/>
                  </a:cubicBezTo>
                  <a:cubicBezTo>
                    <a:pt x="1" y="130"/>
                    <a:pt x="1" y="130"/>
                    <a:pt x="1" y="130"/>
                  </a:cubicBezTo>
                  <a:cubicBezTo>
                    <a:pt x="1" y="129"/>
                    <a:pt x="1" y="129"/>
                    <a:pt x="1" y="129"/>
                  </a:cubicBezTo>
                  <a:cubicBezTo>
                    <a:pt x="0" y="126"/>
                    <a:pt x="0" y="126"/>
                    <a:pt x="0" y="126"/>
                  </a:cubicBezTo>
                  <a:cubicBezTo>
                    <a:pt x="0" y="124"/>
                    <a:pt x="0" y="121"/>
                    <a:pt x="0" y="118"/>
                  </a:cubicBezTo>
                  <a:cubicBezTo>
                    <a:pt x="0" y="106"/>
                    <a:pt x="6" y="96"/>
                    <a:pt x="12" y="89"/>
                  </a:cubicBezTo>
                  <a:cubicBezTo>
                    <a:pt x="18" y="81"/>
                    <a:pt x="25" y="75"/>
                    <a:pt x="33" y="70"/>
                  </a:cubicBezTo>
                  <a:cubicBezTo>
                    <a:pt x="47" y="60"/>
                    <a:pt x="62" y="53"/>
                    <a:pt x="77" y="47"/>
                  </a:cubicBezTo>
                  <a:cubicBezTo>
                    <a:pt x="106" y="35"/>
                    <a:pt x="133" y="28"/>
                    <a:pt x="158" y="22"/>
                  </a:cubicBezTo>
                  <a:cubicBezTo>
                    <a:pt x="182" y="15"/>
                    <a:pt x="204" y="11"/>
                    <a:pt x="222" y="8"/>
                  </a:cubicBezTo>
                  <a:cubicBezTo>
                    <a:pt x="257" y="2"/>
                    <a:pt x="278" y="0"/>
                    <a:pt x="278" y="0"/>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grpSp>
        <p:nvGrpSpPr>
          <p:cNvPr id="282" name="Group 5"/>
          <p:cNvGrpSpPr>
            <a:grpSpLocks noChangeAspect="1"/>
          </p:cNvGrpSpPr>
          <p:nvPr/>
        </p:nvGrpSpPr>
        <p:grpSpPr bwMode="auto">
          <a:xfrm>
            <a:off x="3652609" y="5955732"/>
            <a:ext cx="395338" cy="301483"/>
            <a:chOff x="317" y="1029"/>
            <a:chExt cx="417" cy="318"/>
          </a:xfrm>
          <a:solidFill>
            <a:schemeClr val="accent1"/>
          </a:solidFill>
        </p:grpSpPr>
        <p:sp>
          <p:nvSpPr>
            <p:cNvPr id="283" name="Freeform 8"/>
            <p:cNvSpPr>
              <a:spLocks/>
            </p:cNvSpPr>
            <p:nvPr/>
          </p:nvSpPr>
          <p:spPr bwMode="auto">
            <a:xfrm>
              <a:off x="407" y="1029"/>
              <a:ext cx="148" cy="137"/>
            </a:xfrm>
            <a:custGeom>
              <a:avLst/>
              <a:gdLst>
                <a:gd name="T0" fmla="*/ 148 w 348"/>
                <a:gd name="T1" fmla="*/ 322 h 322"/>
                <a:gd name="T2" fmla="*/ 137 w 348"/>
                <a:gd name="T3" fmla="*/ 321 h 322"/>
                <a:gd name="T4" fmla="*/ 108 w 348"/>
                <a:gd name="T5" fmla="*/ 315 h 322"/>
                <a:gd name="T6" fmla="*/ 66 w 348"/>
                <a:gd name="T7" fmla="*/ 294 h 322"/>
                <a:gd name="T8" fmla="*/ 23 w 348"/>
                <a:gd name="T9" fmla="*/ 249 h 322"/>
                <a:gd name="T10" fmla="*/ 1 w 348"/>
                <a:gd name="T11" fmla="*/ 177 h 322"/>
                <a:gd name="T12" fmla="*/ 1 w 348"/>
                <a:gd name="T13" fmla="*/ 156 h 322"/>
                <a:gd name="T14" fmla="*/ 4 w 348"/>
                <a:gd name="T15" fmla="*/ 135 h 322"/>
                <a:gd name="T16" fmla="*/ 19 w 348"/>
                <a:gd name="T17" fmla="*/ 93 h 322"/>
                <a:gd name="T18" fmla="*/ 82 w 348"/>
                <a:gd name="T19" fmla="*/ 26 h 322"/>
                <a:gd name="T20" fmla="*/ 126 w 348"/>
                <a:gd name="T21" fmla="*/ 7 h 322"/>
                <a:gd name="T22" fmla="*/ 149 w 348"/>
                <a:gd name="T23" fmla="*/ 3 h 322"/>
                <a:gd name="T24" fmla="*/ 162 w 348"/>
                <a:gd name="T25" fmla="*/ 1 h 322"/>
                <a:gd name="T26" fmla="*/ 173 w 348"/>
                <a:gd name="T27" fmla="*/ 1 h 322"/>
                <a:gd name="T28" fmla="*/ 265 w 348"/>
                <a:gd name="T29" fmla="*/ 25 h 322"/>
                <a:gd name="T30" fmla="*/ 329 w 348"/>
                <a:gd name="T31" fmla="*/ 92 h 322"/>
                <a:gd name="T32" fmla="*/ 347 w 348"/>
                <a:gd name="T33" fmla="*/ 175 h 322"/>
                <a:gd name="T34" fmla="*/ 324 w 348"/>
                <a:gd name="T35" fmla="*/ 247 h 322"/>
                <a:gd name="T36" fmla="*/ 282 w 348"/>
                <a:gd name="T37" fmla="*/ 293 h 322"/>
                <a:gd name="T38" fmla="*/ 240 w 348"/>
                <a:gd name="T39" fmla="*/ 314 h 322"/>
                <a:gd name="T40" fmla="*/ 211 w 348"/>
                <a:gd name="T41" fmla="*/ 321 h 322"/>
                <a:gd name="T42" fmla="*/ 200 w 348"/>
                <a:gd name="T43" fmla="*/ 322 h 322"/>
                <a:gd name="T44" fmla="*/ 210 w 348"/>
                <a:gd name="T45" fmla="*/ 319 h 322"/>
                <a:gd name="T46" fmla="*/ 237 w 348"/>
                <a:gd name="T47" fmla="*/ 307 h 322"/>
                <a:gd name="T48" fmla="*/ 304 w 348"/>
                <a:gd name="T49" fmla="*/ 236 h 322"/>
                <a:gd name="T50" fmla="*/ 317 w 348"/>
                <a:gd name="T51" fmla="*/ 175 h 322"/>
                <a:gd name="T52" fmla="*/ 298 w 348"/>
                <a:gd name="T53" fmla="*/ 109 h 322"/>
                <a:gd name="T54" fmla="*/ 276 w 348"/>
                <a:gd name="T55" fmla="*/ 81 h 322"/>
                <a:gd name="T56" fmla="*/ 246 w 348"/>
                <a:gd name="T57" fmla="*/ 59 h 322"/>
                <a:gd name="T58" fmla="*/ 174 w 348"/>
                <a:gd name="T59" fmla="*/ 41 h 322"/>
                <a:gd name="T60" fmla="*/ 101 w 348"/>
                <a:gd name="T61" fmla="*/ 60 h 322"/>
                <a:gd name="T62" fmla="*/ 50 w 348"/>
                <a:gd name="T63" fmla="*/ 110 h 322"/>
                <a:gd name="T64" fmla="*/ 36 w 348"/>
                <a:gd name="T65" fmla="*/ 143 h 322"/>
                <a:gd name="T66" fmla="*/ 32 w 348"/>
                <a:gd name="T67" fmla="*/ 159 h 322"/>
                <a:gd name="T68" fmla="*/ 31 w 348"/>
                <a:gd name="T69" fmla="*/ 176 h 322"/>
                <a:gd name="T70" fmla="*/ 44 w 348"/>
                <a:gd name="T71" fmla="*/ 238 h 322"/>
                <a:gd name="T72" fmla="*/ 111 w 348"/>
                <a:gd name="T73" fmla="*/ 308 h 322"/>
                <a:gd name="T74" fmla="*/ 138 w 348"/>
                <a:gd name="T75" fmla="*/ 319 h 322"/>
                <a:gd name="T76" fmla="*/ 148 w 348"/>
                <a:gd name="T7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22">
                  <a:moveTo>
                    <a:pt x="148" y="322"/>
                  </a:moveTo>
                  <a:cubicBezTo>
                    <a:pt x="148" y="322"/>
                    <a:pt x="144" y="322"/>
                    <a:pt x="137" y="321"/>
                  </a:cubicBezTo>
                  <a:cubicBezTo>
                    <a:pt x="131" y="321"/>
                    <a:pt x="120" y="319"/>
                    <a:pt x="108" y="315"/>
                  </a:cubicBezTo>
                  <a:cubicBezTo>
                    <a:pt x="96" y="311"/>
                    <a:pt x="81" y="305"/>
                    <a:pt x="66" y="294"/>
                  </a:cubicBezTo>
                  <a:cubicBezTo>
                    <a:pt x="51" y="283"/>
                    <a:pt x="35" y="269"/>
                    <a:pt x="23" y="249"/>
                  </a:cubicBezTo>
                  <a:cubicBezTo>
                    <a:pt x="11" y="229"/>
                    <a:pt x="2" y="204"/>
                    <a:pt x="1" y="177"/>
                  </a:cubicBezTo>
                  <a:cubicBezTo>
                    <a:pt x="0" y="171"/>
                    <a:pt x="0" y="164"/>
                    <a:pt x="1" y="156"/>
                  </a:cubicBezTo>
                  <a:cubicBezTo>
                    <a:pt x="1" y="149"/>
                    <a:pt x="3" y="142"/>
                    <a:pt x="4" y="135"/>
                  </a:cubicBezTo>
                  <a:cubicBezTo>
                    <a:pt x="7" y="121"/>
                    <a:pt x="11" y="107"/>
                    <a:pt x="19" y="93"/>
                  </a:cubicBezTo>
                  <a:cubicBezTo>
                    <a:pt x="33" y="67"/>
                    <a:pt x="55" y="43"/>
                    <a:pt x="82" y="26"/>
                  </a:cubicBezTo>
                  <a:cubicBezTo>
                    <a:pt x="95" y="18"/>
                    <a:pt x="110" y="12"/>
                    <a:pt x="126" y="7"/>
                  </a:cubicBezTo>
                  <a:cubicBezTo>
                    <a:pt x="134" y="6"/>
                    <a:pt x="141" y="3"/>
                    <a:pt x="149" y="3"/>
                  </a:cubicBezTo>
                  <a:cubicBezTo>
                    <a:pt x="162" y="1"/>
                    <a:pt x="162" y="1"/>
                    <a:pt x="162" y="1"/>
                  </a:cubicBezTo>
                  <a:cubicBezTo>
                    <a:pt x="173" y="1"/>
                    <a:pt x="173" y="1"/>
                    <a:pt x="173" y="1"/>
                  </a:cubicBezTo>
                  <a:cubicBezTo>
                    <a:pt x="206" y="0"/>
                    <a:pt x="238" y="9"/>
                    <a:pt x="265" y="25"/>
                  </a:cubicBezTo>
                  <a:cubicBezTo>
                    <a:pt x="293" y="41"/>
                    <a:pt x="315" y="65"/>
                    <a:pt x="329" y="92"/>
                  </a:cubicBezTo>
                  <a:cubicBezTo>
                    <a:pt x="343" y="118"/>
                    <a:pt x="348" y="149"/>
                    <a:pt x="347" y="175"/>
                  </a:cubicBezTo>
                  <a:cubicBezTo>
                    <a:pt x="345" y="203"/>
                    <a:pt x="336" y="227"/>
                    <a:pt x="324" y="247"/>
                  </a:cubicBezTo>
                  <a:cubicBezTo>
                    <a:pt x="312" y="267"/>
                    <a:pt x="296" y="282"/>
                    <a:pt x="282" y="293"/>
                  </a:cubicBezTo>
                  <a:cubicBezTo>
                    <a:pt x="267" y="304"/>
                    <a:pt x="252" y="310"/>
                    <a:pt x="240" y="314"/>
                  </a:cubicBezTo>
                  <a:cubicBezTo>
                    <a:pt x="227" y="318"/>
                    <a:pt x="217" y="320"/>
                    <a:pt x="211" y="321"/>
                  </a:cubicBezTo>
                  <a:cubicBezTo>
                    <a:pt x="204" y="321"/>
                    <a:pt x="200" y="322"/>
                    <a:pt x="200" y="322"/>
                  </a:cubicBezTo>
                  <a:cubicBezTo>
                    <a:pt x="200" y="322"/>
                    <a:pt x="204" y="321"/>
                    <a:pt x="210" y="319"/>
                  </a:cubicBezTo>
                  <a:cubicBezTo>
                    <a:pt x="217" y="316"/>
                    <a:pt x="226" y="313"/>
                    <a:pt x="237" y="307"/>
                  </a:cubicBezTo>
                  <a:cubicBezTo>
                    <a:pt x="258" y="295"/>
                    <a:pt x="287" y="273"/>
                    <a:pt x="304" y="236"/>
                  </a:cubicBezTo>
                  <a:cubicBezTo>
                    <a:pt x="312" y="218"/>
                    <a:pt x="317" y="196"/>
                    <a:pt x="317" y="175"/>
                  </a:cubicBezTo>
                  <a:cubicBezTo>
                    <a:pt x="316" y="152"/>
                    <a:pt x="310" y="130"/>
                    <a:pt x="298" y="109"/>
                  </a:cubicBezTo>
                  <a:cubicBezTo>
                    <a:pt x="292" y="99"/>
                    <a:pt x="284" y="89"/>
                    <a:pt x="276" y="81"/>
                  </a:cubicBezTo>
                  <a:cubicBezTo>
                    <a:pt x="266" y="73"/>
                    <a:pt x="257" y="65"/>
                    <a:pt x="246" y="59"/>
                  </a:cubicBezTo>
                  <a:cubicBezTo>
                    <a:pt x="224" y="47"/>
                    <a:pt x="199" y="40"/>
                    <a:pt x="174" y="41"/>
                  </a:cubicBezTo>
                  <a:cubicBezTo>
                    <a:pt x="148" y="40"/>
                    <a:pt x="123" y="47"/>
                    <a:pt x="101" y="60"/>
                  </a:cubicBezTo>
                  <a:cubicBezTo>
                    <a:pt x="80" y="72"/>
                    <a:pt x="61" y="90"/>
                    <a:pt x="50" y="110"/>
                  </a:cubicBezTo>
                  <a:cubicBezTo>
                    <a:pt x="43" y="120"/>
                    <a:pt x="39" y="132"/>
                    <a:pt x="36" y="143"/>
                  </a:cubicBezTo>
                  <a:cubicBezTo>
                    <a:pt x="35" y="148"/>
                    <a:pt x="33" y="154"/>
                    <a:pt x="32" y="159"/>
                  </a:cubicBezTo>
                  <a:cubicBezTo>
                    <a:pt x="31" y="164"/>
                    <a:pt x="31" y="170"/>
                    <a:pt x="31" y="176"/>
                  </a:cubicBezTo>
                  <a:cubicBezTo>
                    <a:pt x="30" y="198"/>
                    <a:pt x="35" y="220"/>
                    <a:pt x="44" y="238"/>
                  </a:cubicBezTo>
                  <a:cubicBezTo>
                    <a:pt x="61" y="274"/>
                    <a:pt x="90" y="296"/>
                    <a:pt x="111" y="308"/>
                  </a:cubicBezTo>
                  <a:cubicBezTo>
                    <a:pt x="122" y="313"/>
                    <a:pt x="131" y="317"/>
                    <a:pt x="138" y="319"/>
                  </a:cubicBezTo>
                  <a:cubicBezTo>
                    <a:pt x="144" y="321"/>
                    <a:pt x="148" y="322"/>
                    <a:pt x="148" y="322"/>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4" name="Freeform 9"/>
            <p:cNvSpPr>
              <a:spLocks/>
            </p:cNvSpPr>
            <p:nvPr/>
          </p:nvSpPr>
          <p:spPr bwMode="auto">
            <a:xfrm>
              <a:off x="335" y="1164"/>
              <a:ext cx="106" cy="149"/>
            </a:xfrm>
            <a:custGeom>
              <a:avLst/>
              <a:gdLst>
                <a:gd name="T0" fmla="*/ 249 w 249"/>
                <a:gd name="T1" fmla="*/ 17 h 349"/>
                <a:gd name="T2" fmla="*/ 227 w 249"/>
                <a:gd name="T3" fmla="*/ 17 h 349"/>
                <a:gd name="T4" fmla="*/ 173 w 249"/>
                <a:gd name="T5" fmla="*/ 23 h 349"/>
                <a:gd name="T6" fmla="*/ 139 w 249"/>
                <a:gd name="T7" fmla="*/ 33 h 349"/>
                <a:gd name="T8" fmla="*/ 106 w 249"/>
                <a:gd name="T9" fmla="*/ 51 h 349"/>
                <a:gd name="T10" fmla="*/ 77 w 249"/>
                <a:gd name="T11" fmla="*/ 77 h 349"/>
                <a:gd name="T12" fmla="*/ 56 w 249"/>
                <a:gd name="T13" fmla="*/ 112 h 349"/>
                <a:gd name="T14" fmla="*/ 43 w 249"/>
                <a:gd name="T15" fmla="*/ 152 h 349"/>
                <a:gd name="T16" fmla="*/ 36 w 249"/>
                <a:gd name="T17" fmla="*/ 194 h 349"/>
                <a:gd name="T18" fmla="*/ 33 w 249"/>
                <a:gd name="T19" fmla="*/ 234 h 349"/>
                <a:gd name="T20" fmla="*/ 32 w 249"/>
                <a:gd name="T21" fmla="*/ 271 h 349"/>
                <a:gd name="T22" fmla="*/ 32 w 249"/>
                <a:gd name="T23" fmla="*/ 303 h 349"/>
                <a:gd name="T24" fmla="*/ 32 w 249"/>
                <a:gd name="T25" fmla="*/ 328 h 349"/>
                <a:gd name="T26" fmla="*/ 32 w 249"/>
                <a:gd name="T27" fmla="*/ 349 h 349"/>
                <a:gd name="T28" fmla="*/ 24 w 249"/>
                <a:gd name="T29" fmla="*/ 329 h 349"/>
                <a:gd name="T30" fmla="*/ 16 w 249"/>
                <a:gd name="T31" fmla="*/ 305 h 349"/>
                <a:gd name="T32" fmla="*/ 9 w 249"/>
                <a:gd name="T33" fmla="*/ 274 h 349"/>
                <a:gd name="T34" fmla="*/ 3 w 249"/>
                <a:gd name="T35" fmla="*/ 235 h 349"/>
                <a:gd name="T36" fmla="*/ 1 w 249"/>
                <a:gd name="T37" fmla="*/ 192 h 349"/>
                <a:gd name="T38" fmla="*/ 5 w 249"/>
                <a:gd name="T39" fmla="*/ 144 h 349"/>
                <a:gd name="T40" fmla="*/ 20 w 249"/>
                <a:gd name="T41" fmla="*/ 96 h 349"/>
                <a:gd name="T42" fmla="*/ 48 w 249"/>
                <a:gd name="T43" fmla="*/ 52 h 349"/>
                <a:gd name="T44" fmla="*/ 87 w 249"/>
                <a:gd name="T45" fmla="*/ 21 h 349"/>
                <a:gd name="T46" fmla="*/ 170 w 249"/>
                <a:gd name="T47" fmla="*/ 0 h 349"/>
                <a:gd name="T48" fmla="*/ 228 w 249"/>
                <a:gd name="T49" fmla="*/ 9 h 349"/>
                <a:gd name="T50" fmla="*/ 249 w 249"/>
                <a:gd name="T51" fmla="*/ 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49">
                  <a:moveTo>
                    <a:pt x="249" y="17"/>
                  </a:moveTo>
                  <a:cubicBezTo>
                    <a:pt x="249" y="17"/>
                    <a:pt x="241" y="16"/>
                    <a:pt x="227" y="17"/>
                  </a:cubicBezTo>
                  <a:cubicBezTo>
                    <a:pt x="214" y="17"/>
                    <a:pt x="194" y="19"/>
                    <a:pt x="173" y="23"/>
                  </a:cubicBezTo>
                  <a:cubicBezTo>
                    <a:pt x="162" y="25"/>
                    <a:pt x="150" y="29"/>
                    <a:pt x="139" y="33"/>
                  </a:cubicBezTo>
                  <a:cubicBezTo>
                    <a:pt x="127" y="38"/>
                    <a:pt x="116" y="44"/>
                    <a:pt x="106" y="51"/>
                  </a:cubicBezTo>
                  <a:cubicBezTo>
                    <a:pt x="95" y="58"/>
                    <a:pt x="86" y="67"/>
                    <a:pt x="77" y="77"/>
                  </a:cubicBezTo>
                  <a:cubicBezTo>
                    <a:pt x="69" y="88"/>
                    <a:pt x="62" y="100"/>
                    <a:pt x="56" y="112"/>
                  </a:cubicBezTo>
                  <a:cubicBezTo>
                    <a:pt x="51" y="125"/>
                    <a:pt x="46" y="139"/>
                    <a:pt x="43" y="152"/>
                  </a:cubicBezTo>
                  <a:cubicBezTo>
                    <a:pt x="40" y="166"/>
                    <a:pt x="37" y="180"/>
                    <a:pt x="36" y="194"/>
                  </a:cubicBezTo>
                  <a:cubicBezTo>
                    <a:pt x="35" y="208"/>
                    <a:pt x="33" y="221"/>
                    <a:pt x="33" y="234"/>
                  </a:cubicBezTo>
                  <a:cubicBezTo>
                    <a:pt x="32" y="247"/>
                    <a:pt x="32" y="260"/>
                    <a:pt x="32" y="271"/>
                  </a:cubicBezTo>
                  <a:cubicBezTo>
                    <a:pt x="32" y="283"/>
                    <a:pt x="32" y="294"/>
                    <a:pt x="32" y="303"/>
                  </a:cubicBezTo>
                  <a:cubicBezTo>
                    <a:pt x="31" y="312"/>
                    <a:pt x="32" y="321"/>
                    <a:pt x="32" y="328"/>
                  </a:cubicBezTo>
                  <a:cubicBezTo>
                    <a:pt x="32" y="341"/>
                    <a:pt x="32" y="349"/>
                    <a:pt x="32" y="349"/>
                  </a:cubicBezTo>
                  <a:cubicBezTo>
                    <a:pt x="32" y="349"/>
                    <a:pt x="29" y="342"/>
                    <a:pt x="24" y="329"/>
                  </a:cubicBezTo>
                  <a:cubicBezTo>
                    <a:pt x="22" y="322"/>
                    <a:pt x="19" y="314"/>
                    <a:pt x="16" y="305"/>
                  </a:cubicBezTo>
                  <a:cubicBezTo>
                    <a:pt x="14" y="296"/>
                    <a:pt x="11" y="285"/>
                    <a:pt x="9" y="274"/>
                  </a:cubicBezTo>
                  <a:cubicBezTo>
                    <a:pt x="7" y="262"/>
                    <a:pt x="4" y="249"/>
                    <a:pt x="3" y="235"/>
                  </a:cubicBezTo>
                  <a:cubicBezTo>
                    <a:pt x="1" y="222"/>
                    <a:pt x="0" y="207"/>
                    <a:pt x="1" y="192"/>
                  </a:cubicBezTo>
                  <a:cubicBezTo>
                    <a:pt x="1" y="176"/>
                    <a:pt x="2" y="160"/>
                    <a:pt x="5" y="144"/>
                  </a:cubicBezTo>
                  <a:cubicBezTo>
                    <a:pt x="8" y="128"/>
                    <a:pt x="13" y="112"/>
                    <a:pt x="20" y="96"/>
                  </a:cubicBezTo>
                  <a:cubicBezTo>
                    <a:pt x="27" y="81"/>
                    <a:pt x="36" y="66"/>
                    <a:pt x="48" y="52"/>
                  </a:cubicBezTo>
                  <a:cubicBezTo>
                    <a:pt x="59" y="39"/>
                    <a:pt x="73" y="29"/>
                    <a:pt x="87" y="21"/>
                  </a:cubicBezTo>
                  <a:cubicBezTo>
                    <a:pt x="116" y="5"/>
                    <a:pt x="146" y="0"/>
                    <a:pt x="170" y="0"/>
                  </a:cubicBezTo>
                  <a:cubicBezTo>
                    <a:pt x="195" y="0"/>
                    <a:pt x="215" y="5"/>
                    <a:pt x="228" y="9"/>
                  </a:cubicBezTo>
                  <a:cubicBezTo>
                    <a:pt x="242" y="13"/>
                    <a:pt x="249" y="17"/>
                    <a:pt x="249" y="17"/>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5" name="Freeform 10"/>
            <p:cNvSpPr>
              <a:spLocks/>
            </p:cNvSpPr>
            <p:nvPr/>
          </p:nvSpPr>
          <p:spPr bwMode="auto">
            <a:xfrm>
              <a:off x="496" y="1154"/>
              <a:ext cx="114" cy="133"/>
            </a:xfrm>
            <a:custGeom>
              <a:avLst/>
              <a:gdLst>
                <a:gd name="T0" fmla="*/ 0 w 269"/>
                <a:gd name="T1" fmla="*/ 45 h 311"/>
                <a:gd name="T2" fmla="*/ 18 w 269"/>
                <a:gd name="T3" fmla="*/ 33 h 311"/>
                <a:gd name="T4" fmla="*/ 71 w 269"/>
                <a:gd name="T5" fmla="*/ 11 h 311"/>
                <a:gd name="T6" fmla="*/ 155 w 269"/>
                <a:gd name="T7" fmla="*/ 5 h 311"/>
                <a:gd name="T8" fmla="*/ 202 w 269"/>
                <a:gd name="T9" fmla="*/ 23 h 311"/>
                <a:gd name="T10" fmla="*/ 240 w 269"/>
                <a:gd name="T11" fmla="*/ 60 h 311"/>
                <a:gd name="T12" fmla="*/ 261 w 269"/>
                <a:gd name="T13" fmla="*/ 107 h 311"/>
                <a:gd name="T14" fmla="*/ 268 w 269"/>
                <a:gd name="T15" fmla="*/ 155 h 311"/>
                <a:gd name="T16" fmla="*/ 267 w 269"/>
                <a:gd name="T17" fmla="*/ 198 h 311"/>
                <a:gd name="T18" fmla="*/ 261 w 269"/>
                <a:gd name="T19" fmla="*/ 236 h 311"/>
                <a:gd name="T20" fmla="*/ 254 w 269"/>
                <a:gd name="T21" fmla="*/ 267 h 311"/>
                <a:gd name="T22" fmla="*/ 246 w 269"/>
                <a:gd name="T23" fmla="*/ 291 h 311"/>
                <a:gd name="T24" fmla="*/ 239 w 269"/>
                <a:gd name="T25" fmla="*/ 311 h 311"/>
                <a:gd name="T26" fmla="*/ 238 w 269"/>
                <a:gd name="T27" fmla="*/ 289 h 311"/>
                <a:gd name="T28" fmla="*/ 238 w 269"/>
                <a:gd name="T29" fmla="*/ 234 h 311"/>
                <a:gd name="T30" fmla="*/ 237 w 269"/>
                <a:gd name="T31" fmla="*/ 198 h 311"/>
                <a:gd name="T32" fmla="*/ 233 w 269"/>
                <a:gd name="T33" fmla="*/ 158 h 311"/>
                <a:gd name="T34" fmla="*/ 229 w 269"/>
                <a:gd name="T35" fmla="*/ 138 h 311"/>
                <a:gd name="T36" fmla="*/ 224 w 269"/>
                <a:gd name="T37" fmla="*/ 118 h 311"/>
                <a:gd name="T38" fmla="*/ 207 w 269"/>
                <a:gd name="T39" fmla="*/ 82 h 311"/>
                <a:gd name="T40" fmla="*/ 181 w 269"/>
                <a:gd name="T41" fmla="*/ 55 h 311"/>
                <a:gd name="T42" fmla="*/ 147 w 269"/>
                <a:gd name="T43" fmla="*/ 40 h 311"/>
                <a:gd name="T44" fmla="*/ 110 w 269"/>
                <a:gd name="T45" fmla="*/ 34 h 311"/>
                <a:gd name="T46" fmla="*/ 75 w 269"/>
                <a:gd name="T47" fmla="*/ 34 h 311"/>
                <a:gd name="T48" fmla="*/ 21 w 269"/>
                <a:gd name="T49" fmla="*/ 41 h 311"/>
                <a:gd name="T50" fmla="*/ 0 w 269"/>
                <a:gd name="T51" fmla="*/ 4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311">
                  <a:moveTo>
                    <a:pt x="0" y="45"/>
                  </a:moveTo>
                  <a:cubicBezTo>
                    <a:pt x="0" y="45"/>
                    <a:pt x="6" y="40"/>
                    <a:pt x="18" y="33"/>
                  </a:cubicBezTo>
                  <a:cubicBezTo>
                    <a:pt x="30" y="27"/>
                    <a:pt x="48" y="18"/>
                    <a:pt x="71" y="11"/>
                  </a:cubicBezTo>
                  <a:cubicBezTo>
                    <a:pt x="94" y="5"/>
                    <a:pt x="123" y="0"/>
                    <a:pt x="155" y="5"/>
                  </a:cubicBezTo>
                  <a:cubicBezTo>
                    <a:pt x="170" y="8"/>
                    <a:pt x="187" y="13"/>
                    <a:pt x="202" y="23"/>
                  </a:cubicBezTo>
                  <a:cubicBezTo>
                    <a:pt x="217" y="32"/>
                    <a:pt x="231" y="45"/>
                    <a:pt x="240" y="60"/>
                  </a:cubicBezTo>
                  <a:cubicBezTo>
                    <a:pt x="250" y="75"/>
                    <a:pt x="256" y="92"/>
                    <a:pt x="261" y="107"/>
                  </a:cubicBezTo>
                  <a:cubicBezTo>
                    <a:pt x="265" y="123"/>
                    <a:pt x="267" y="139"/>
                    <a:pt x="268" y="155"/>
                  </a:cubicBezTo>
                  <a:cubicBezTo>
                    <a:pt x="269" y="170"/>
                    <a:pt x="268" y="184"/>
                    <a:pt x="267" y="198"/>
                  </a:cubicBezTo>
                  <a:cubicBezTo>
                    <a:pt x="266" y="212"/>
                    <a:pt x="263" y="224"/>
                    <a:pt x="261" y="236"/>
                  </a:cubicBezTo>
                  <a:cubicBezTo>
                    <a:pt x="259" y="247"/>
                    <a:pt x="256" y="258"/>
                    <a:pt x="254" y="267"/>
                  </a:cubicBezTo>
                  <a:cubicBezTo>
                    <a:pt x="252" y="276"/>
                    <a:pt x="248" y="284"/>
                    <a:pt x="246" y="291"/>
                  </a:cubicBezTo>
                  <a:cubicBezTo>
                    <a:pt x="242" y="303"/>
                    <a:pt x="239" y="311"/>
                    <a:pt x="239" y="311"/>
                  </a:cubicBezTo>
                  <a:cubicBezTo>
                    <a:pt x="239" y="311"/>
                    <a:pt x="238" y="303"/>
                    <a:pt x="238" y="289"/>
                  </a:cubicBezTo>
                  <a:cubicBezTo>
                    <a:pt x="239" y="276"/>
                    <a:pt x="238" y="256"/>
                    <a:pt x="238" y="234"/>
                  </a:cubicBezTo>
                  <a:cubicBezTo>
                    <a:pt x="238" y="222"/>
                    <a:pt x="238" y="210"/>
                    <a:pt x="237" y="198"/>
                  </a:cubicBezTo>
                  <a:cubicBezTo>
                    <a:pt x="236" y="185"/>
                    <a:pt x="234" y="172"/>
                    <a:pt x="233" y="158"/>
                  </a:cubicBezTo>
                  <a:cubicBezTo>
                    <a:pt x="232" y="151"/>
                    <a:pt x="230" y="145"/>
                    <a:pt x="229" y="138"/>
                  </a:cubicBezTo>
                  <a:cubicBezTo>
                    <a:pt x="228" y="131"/>
                    <a:pt x="225" y="125"/>
                    <a:pt x="224" y="118"/>
                  </a:cubicBezTo>
                  <a:cubicBezTo>
                    <a:pt x="220" y="105"/>
                    <a:pt x="215" y="93"/>
                    <a:pt x="207" y="82"/>
                  </a:cubicBezTo>
                  <a:cubicBezTo>
                    <a:pt x="200" y="71"/>
                    <a:pt x="192" y="62"/>
                    <a:pt x="181" y="55"/>
                  </a:cubicBezTo>
                  <a:cubicBezTo>
                    <a:pt x="171" y="49"/>
                    <a:pt x="160" y="43"/>
                    <a:pt x="147" y="40"/>
                  </a:cubicBezTo>
                  <a:cubicBezTo>
                    <a:pt x="135" y="37"/>
                    <a:pt x="122" y="35"/>
                    <a:pt x="110" y="34"/>
                  </a:cubicBezTo>
                  <a:cubicBezTo>
                    <a:pt x="98" y="33"/>
                    <a:pt x="86" y="33"/>
                    <a:pt x="75" y="34"/>
                  </a:cubicBezTo>
                  <a:cubicBezTo>
                    <a:pt x="53" y="36"/>
                    <a:pt x="34" y="38"/>
                    <a:pt x="21" y="41"/>
                  </a:cubicBezTo>
                  <a:cubicBezTo>
                    <a:pt x="7" y="43"/>
                    <a:pt x="0" y="45"/>
                    <a:pt x="0" y="45"/>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6" name="Freeform 11"/>
            <p:cNvSpPr>
              <a:spLocks/>
            </p:cNvSpPr>
            <p:nvPr/>
          </p:nvSpPr>
          <p:spPr bwMode="auto">
            <a:xfrm>
              <a:off x="317" y="1267"/>
              <a:ext cx="417" cy="80"/>
            </a:xfrm>
            <a:custGeom>
              <a:avLst/>
              <a:gdLst>
                <a:gd name="T0" fmla="*/ 278 w 982"/>
                <a:gd name="T1" fmla="*/ 0 h 190"/>
                <a:gd name="T2" fmla="*/ 223 w 982"/>
                <a:gd name="T3" fmla="*/ 12 h 190"/>
                <a:gd name="T4" fmla="*/ 82 w 982"/>
                <a:gd name="T5" fmla="*/ 60 h 190"/>
                <a:gd name="T6" fmla="*/ 42 w 982"/>
                <a:gd name="T7" fmla="*/ 84 h 190"/>
                <a:gd name="T8" fmla="*/ 19 w 982"/>
                <a:gd name="T9" fmla="*/ 119 h 190"/>
                <a:gd name="T10" fmla="*/ 27 w 982"/>
                <a:gd name="T11" fmla="*/ 134 h 190"/>
                <a:gd name="T12" fmla="*/ 48 w 982"/>
                <a:gd name="T13" fmla="*/ 146 h 190"/>
                <a:gd name="T14" fmla="*/ 101 w 982"/>
                <a:gd name="T15" fmla="*/ 159 h 190"/>
                <a:gd name="T16" fmla="*/ 216 w 982"/>
                <a:gd name="T17" fmla="*/ 157 h 190"/>
                <a:gd name="T18" fmla="*/ 245 w 982"/>
                <a:gd name="T19" fmla="*/ 152 h 190"/>
                <a:gd name="T20" fmla="*/ 275 w 982"/>
                <a:gd name="T21" fmla="*/ 146 h 190"/>
                <a:gd name="T22" fmla="*/ 333 w 982"/>
                <a:gd name="T23" fmla="*/ 129 h 190"/>
                <a:gd name="T24" fmla="*/ 449 w 982"/>
                <a:gd name="T25" fmla="*/ 92 h 190"/>
                <a:gd name="T26" fmla="*/ 565 w 982"/>
                <a:gd name="T27" fmla="*/ 58 h 190"/>
                <a:gd name="T28" fmla="*/ 621 w 982"/>
                <a:gd name="T29" fmla="*/ 45 h 190"/>
                <a:gd name="T30" fmla="*/ 675 w 982"/>
                <a:gd name="T31" fmla="*/ 35 h 190"/>
                <a:gd name="T32" fmla="*/ 775 w 982"/>
                <a:gd name="T33" fmla="*/ 23 h 190"/>
                <a:gd name="T34" fmla="*/ 860 w 982"/>
                <a:gd name="T35" fmla="*/ 19 h 190"/>
                <a:gd name="T36" fmla="*/ 925 w 982"/>
                <a:gd name="T37" fmla="*/ 20 h 190"/>
                <a:gd name="T38" fmla="*/ 967 w 982"/>
                <a:gd name="T39" fmla="*/ 22 h 190"/>
                <a:gd name="T40" fmla="*/ 982 w 982"/>
                <a:gd name="T41" fmla="*/ 23 h 190"/>
                <a:gd name="T42" fmla="*/ 967 w 982"/>
                <a:gd name="T43" fmla="*/ 25 h 190"/>
                <a:gd name="T44" fmla="*/ 926 w 982"/>
                <a:gd name="T45" fmla="*/ 30 h 190"/>
                <a:gd name="T46" fmla="*/ 861 w 982"/>
                <a:gd name="T47" fmla="*/ 38 h 190"/>
                <a:gd name="T48" fmla="*/ 778 w 982"/>
                <a:gd name="T49" fmla="*/ 51 h 190"/>
                <a:gd name="T50" fmla="*/ 731 w 982"/>
                <a:gd name="T51" fmla="*/ 59 h 190"/>
                <a:gd name="T52" fmla="*/ 681 w 982"/>
                <a:gd name="T53" fmla="*/ 70 h 190"/>
                <a:gd name="T54" fmla="*/ 574 w 982"/>
                <a:gd name="T55" fmla="*/ 96 h 190"/>
                <a:gd name="T56" fmla="*/ 461 w 982"/>
                <a:gd name="T57" fmla="*/ 129 h 190"/>
                <a:gd name="T58" fmla="*/ 343 w 982"/>
                <a:gd name="T59" fmla="*/ 164 h 190"/>
                <a:gd name="T60" fmla="*/ 281 w 982"/>
                <a:gd name="T61" fmla="*/ 177 h 190"/>
                <a:gd name="T62" fmla="*/ 219 w 982"/>
                <a:gd name="T63" fmla="*/ 186 h 190"/>
                <a:gd name="T64" fmla="*/ 97 w 982"/>
                <a:gd name="T65" fmla="*/ 183 h 190"/>
                <a:gd name="T66" fmla="*/ 40 w 982"/>
                <a:gd name="T67" fmla="*/ 166 h 190"/>
                <a:gd name="T68" fmla="*/ 14 w 982"/>
                <a:gd name="T69" fmla="*/ 149 h 190"/>
                <a:gd name="T70" fmla="*/ 3 w 982"/>
                <a:gd name="T71" fmla="*/ 135 h 190"/>
                <a:gd name="T72" fmla="*/ 1 w 982"/>
                <a:gd name="T73" fmla="*/ 131 h 190"/>
                <a:gd name="T74" fmla="*/ 1 w 982"/>
                <a:gd name="T75" fmla="*/ 130 h 190"/>
                <a:gd name="T76" fmla="*/ 1 w 982"/>
                <a:gd name="T77" fmla="*/ 129 h 190"/>
                <a:gd name="T78" fmla="*/ 0 w 982"/>
                <a:gd name="T79" fmla="*/ 126 h 190"/>
                <a:gd name="T80" fmla="*/ 0 w 982"/>
                <a:gd name="T81" fmla="*/ 118 h 190"/>
                <a:gd name="T82" fmla="*/ 12 w 982"/>
                <a:gd name="T83" fmla="*/ 89 h 190"/>
                <a:gd name="T84" fmla="*/ 33 w 982"/>
                <a:gd name="T85" fmla="*/ 70 h 190"/>
                <a:gd name="T86" fmla="*/ 77 w 982"/>
                <a:gd name="T87" fmla="*/ 47 h 190"/>
                <a:gd name="T88" fmla="*/ 158 w 982"/>
                <a:gd name="T89" fmla="*/ 22 h 190"/>
                <a:gd name="T90" fmla="*/ 222 w 982"/>
                <a:gd name="T91" fmla="*/ 8 h 190"/>
                <a:gd name="T92" fmla="*/ 278 w 982"/>
                <a:gd name="T9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2" h="190">
                  <a:moveTo>
                    <a:pt x="278" y="0"/>
                  </a:moveTo>
                  <a:cubicBezTo>
                    <a:pt x="278" y="0"/>
                    <a:pt x="258" y="3"/>
                    <a:pt x="223" y="12"/>
                  </a:cubicBezTo>
                  <a:cubicBezTo>
                    <a:pt x="188" y="22"/>
                    <a:pt x="138" y="34"/>
                    <a:pt x="82" y="60"/>
                  </a:cubicBezTo>
                  <a:cubicBezTo>
                    <a:pt x="69" y="66"/>
                    <a:pt x="55" y="74"/>
                    <a:pt x="42" y="84"/>
                  </a:cubicBezTo>
                  <a:cubicBezTo>
                    <a:pt x="30" y="93"/>
                    <a:pt x="19" y="106"/>
                    <a:pt x="19" y="119"/>
                  </a:cubicBezTo>
                  <a:cubicBezTo>
                    <a:pt x="19" y="126"/>
                    <a:pt x="21" y="129"/>
                    <a:pt x="27" y="134"/>
                  </a:cubicBezTo>
                  <a:cubicBezTo>
                    <a:pt x="33" y="139"/>
                    <a:pt x="41" y="143"/>
                    <a:pt x="48" y="146"/>
                  </a:cubicBezTo>
                  <a:cubicBezTo>
                    <a:pt x="64" y="153"/>
                    <a:pt x="82" y="157"/>
                    <a:pt x="101" y="159"/>
                  </a:cubicBezTo>
                  <a:cubicBezTo>
                    <a:pt x="137" y="164"/>
                    <a:pt x="177" y="162"/>
                    <a:pt x="216" y="157"/>
                  </a:cubicBezTo>
                  <a:cubicBezTo>
                    <a:pt x="226" y="156"/>
                    <a:pt x="235" y="154"/>
                    <a:pt x="245" y="152"/>
                  </a:cubicBezTo>
                  <a:cubicBezTo>
                    <a:pt x="275" y="146"/>
                    <a:pt x="275" y="146"/>
                    <a:pt x="275" y="146"/>
                  </a:cubicBezTo>
                  <a:cubicBezTo>
                    <a:pt x="294" y="140"/>
                    <a:pt x="313" y="135"/>
                    <a:pt x="333" y="129"/>
                  </a:cubicBezTo>
                  <a:cubicBezTo>
                    <a:pt x="372" y="117"/>
                    <a:pt x="411" y="104"/>
                    <a:pt x="449" y="92"/>
                  </a:cubicBezTo>
                  <a:cubicBezTo>
                    <a:pt x="488" y="79"/>
                    <a:pt x="527" y="68"/>
                    <a:pt x="565" y="58"/>
                  </a:cubicBezTo>
                  <a:cubicBezTo>
                    <a:pt x="584" y="53"/>
                    <a:pt x="602" y="49"/>
                    <a:pt x="621" y="45"/>
                  </a:cubicBezTo>
                  <a:cubicBezTo>
                    <a:pt x="639" y="42"/>
                    <a:pt x="657" y="38"/>
                    <a:pt x="675" y="35"/>
                  </a:cubicBezTo>
                  <a:cubicBezTo>
                    <a:pt x="710" y="29"/>
                    <a:pt x="744" y="26"/>
                    <a:pt x="775" y="23"/>
                  </a:cubicBezTo>
                  <a:cubicBezTo>
                    <a:pt x="806" y="21"/>
                    <a:pt x="835" y="19"/>
                    <a:pt x="860" y="19"/>
                  </a:cubicBezTo>
                  <a:cubicBezTo>
                    <a:pt x="885" y="19"/>
                    <a:pt x="907" y="18"/>
                    <a:pt x="925" y="20"/>
                  </a:cubicBezTo>
                  <a:cubicBezTo>
                    <a:pt x="943" y="20"/>
                    <a:pt x="958" y="21"/>
                    <a:pt x="967" y="22"/>
                  </a:cubicBezTo>
                  <a:cubicBezTo>
                    <a:pt x="977" y="23"/>
                    <a:pt x="982" y="23"/>
                    <a:pt x="982" y="23"/>
                  </a:cubicBezTo>
                  <a:cubicBezTo>
                    <a:pt x="982" y="23"/>
                    <a:pt x="977" y="24"/>
                    <a:pt x="967" y="25"/>
                  </a:cubicBezTo>
                  <a:cubicBezTo>
                    <a:pt x="958" y="26"/>
                    <a:pt x="944" y="28"/>
                    <a:pt x="926" y="30"/>
                  </a:cubicBezTo>
                  <a:cubicBezTo>
                    <a:pt x="908" y="32"/>
                    <a:pt x="886" y="35"/>
                    <a:pt x="861" y="38"/>
                  </a:cubicBezTo>
                  <a:cubicBezTo>
                    <a:pt x="837" y="41"/>
                    <a:pt x="809" y="46"/>
                    <a:pt x="778" y="51"/>
                  </a:cubicBezTo>
                  <a:cubicBezTo>
                    <a:pt x="763" y="54"/>
                    <a:pt x="748" y="57"/>
                    <a:pt x="731" y="59"/>
                  </a:cubicBezTo>
                  <a:cubicBezTo>
                    <a:pt x="715" y="63"/>
                    <a:pt x="699" y="66"/>
                    <a:pt x="681" y="70"/>
                  </a:cubicBezTo>
                  <a:cubicBezTo>
                    <a:pt x="647" y="77"/>
                    <a:pt x="611" y="86"/>
                    <a:pt x="574" y="96"/>
                  </a:cubicBezTo>
                  <a:cubicBezTo>
                    <a:pt x="538" y="106"/>
                    <a:pt x="500" y="117"/>
                    <a:pt x="461" y="129"/>
                  </a:cubicBezTo>
                  <a:cubicBezTo>
                    <a:pt x="423" y="141"/>
                    <a:pt x="383" y="154"/>
                    <a:pt x="343" y="164"/>
                  </a:cubicBezTo>
                  <a:cubicBezTo>
                    <a:pt x="322" y="169"/>
                    <a:pt x="301" y="174"/>
                    <a:pt x="281" y="177"/>
                  </a:cubicBezTo>
                  <a:cubicBezTo>
                    <a:pt x="261" y="180"/>
                    <a:pt x="240" y="184"/>
                    <a:pt x="219" y="186"/>
                  </a:cubicBezTo>
                  <a:cubicBezTo>
                    <a:pt x="178" y="190"/>
                    <a:pt x="136" y="190"/>
                    <a:pt x="97" y="183"/>
                  </a:cubicBezTo>
                  <a:cubicBezTo>
                    <a:pt x="77" y="180"/>
                    <a:pt x="58" y="174"/>
                    <a:pt x="40" y="166"/>
                  </a:cubicBezTo>
                  <a:cubicBezTo>
                    <a:pt x="30" y="162"/>
                    <a:pt x="22" y="157"/>
                    <a:pt x="14" y="149"/>
                  </a:cubicBezTo>
                  <a:cubicBezTo>
                    <a:pt x="10" y="146"/>
                    <a:pt x="6" y="142"/>
                    <a:pt x="3" y="135"/>
                  </a:cubicBezTo>
                  <a:cubicBezTo>
                    <a:pt x="2" y="133"/>
                    <a:pt x="2" y="132"/>
                    <a:pt x="1" y="131"/>
                  </a:cubicBezTo>
                  <a:cubicBezTo>
                    <a:pt x="1" y="130"/>
                    <a:pt x="1" y="130"/>
                    <a:pt x="1" y="130"/>
                  </a:cubicBezTo>
                  <a:cubicBezTo>
                    <a:pt x="1" y="129"/>
                    <a:pt x="1" y="129"/>
                    <a:pt x="1" y="129"/>
                  </a:cubicBezTo>
                  <a:cubicBezTo>
                    <a:pt x="0" y="126"/>
                    <a:pt x="0" y="126"/>
                    <a:pt x="0" y="126"/>
                  </a:cubicBezTo>
                  <a:cubicBezTo>
                    <a:pt x="0" y="124"/>
                    <a:pt x="0" y="121"/>
                    <a:pt x="0" y="118"/>
                  </a:cubicBezTo>
                  <a:cubicBezTo>
                    <a:pt x="0" y="106"/>
                    <a:pt x="6" y="96"/>
                    <a:pt x="12" y="89"/>
                  </a:cubicBezTo>
                  <a:cubicBezTo>
                    <a:pt x="18" y="81"/>
                    <a:pt x="25" y="75"/>
                    <a:pt x="33" y="70"/>
                  </a:cubicBezTo>
                  <a:cubicBezTo>
                    <a:pt x="47" y="60"/>
                    <a:pt x="62" y="53"/>
                    <a:pt x="77" y="47"/>
                  </a:cubicBezTo>
                  <a:cubicBezTo>
                    <a:pt x="106" y="35"/>
                    <a:pt x="133" y="28"/>
                    <a:pt x="158" y="22"/>
                  </a:cubicBezTo>
                  <a:cubicBezTo>
                    <a:pt x="182" y="15"/>
                    <a:pt x="204" y="11"/>
                    <a:pt x="222" y="8"/>
                  </a:cubicBezTo>
                  <a:cubicBezTo>
                    <a:pt x="257" y="2"/>
                    <a:pt x="278" y="0"/>
                    <a:pt x="278" y="0"/>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grpSp>
        <p:nvGrpSpPr>
          <p:cNvPr id="287" name="Group 5"/>
          <p:cNvGrpSpPr>
            <a:grpSpLocks noChangeAspect="1"/>
          </p:cNvGrpSpPr>
          <p:nvPr/>
        </p:nvGrpSpPr>
        <p:grpSpPr bwMode="auto">
          <a:xfrm>
            <a:off x="5608577" y="5377010"/>
            <a:ext cx="395338" cy="301483"/>
            <a:chOff x="317" y="1029"/>
            <a:chExt cx="417" cy="318"/>
          </a:xfrm>
          <a:solidFill>
            <a:schemeClr val="accent1"/>
          </a:solidFill>
        </p:grpSpPr>
        <p:sp>
          <p:nvSpPr>
            <p:cNvPr id="288" name="Freeform 8"/>
            <p:cNvSpPr>
              <a:spLocks/>
            </p:cNvSpPr>
            <p:nvPr/>
          </p:nvSpPr>
          <p:spPr bwMode="auto">
            <a:xfrm>
              <a:off x="407" y="1029"/>
              <a:ext cx="148" cy="137"/>
            </a:xfrm>
            <a:custGeom>
              <a:avLst/>
              <a:gdLst>
                <a:gd name="T0" fmla="*/ 148 w 348"/>
                <a:gd name="T1" fmla="*/ 322 h 322"/>
                <a:gd name="T2" fmla="*/ 137 w 348"/>
                <a:gd name="T3" fmla="*/ 321 h 322"/>
                <a:gd name="T4" fmla="*/ 108 w 348"/>
                <a:gd name="T5" fmla="*/ 315 h 322"/>
                <a:gd name="T6" fmla="*/ 66 w 348"/>
                <a:gd name="T7" fmla="*/ 294 h 322"/>
                <a:gd name="T8" fmla="*/ 23 w 348"/>
                <a:gd name="T9" fmla="*/ 249 h 322"/>
                <a:gd name="T10" fmla="*/ 1 w 348"/>
                <a:gd name="T11" fmla="*/ 177 h 322"/>
                <a:gd name="T12" fmla="*/ 1 w 348"/>
                <a:gd name="T13" fmla="*/ 156 h 322"/>
                <a:gd name="T14" fmla="*/ 4 w 348"/>
                <a:gd name="T15" fmla="*/ 135 h 322"/>
                <a:gd name="T16" fmla="*/ 19 w 348"/>
                <a:gd name="T17" fmla="*/ 93 h 322"/>
                <a:gd name="T18" fmla="*/ 82 w 348"/>
                <a:gd name="T19" fmla="*/ 26 h 322"/>
                <a:gd name="T20" fmla="*/ 126 w 348"/>
                <a:gd name="T21" fmla="*/ 7 h 322"/>
                <a:gd name="T22" fmla="*/ 149 w 348"/>
                <a:gd name="T23" fmla="*/ 3 h 322"/>
                <a:gd name="T24" fmla="*/ 162 w 348"/>
                <a:gd name="T25" fmla="*/ 1 h 322"/>
                <a:gd name="T26" fmla="*/ 173 w 348"/>
                <a:gd name="T27" fmla="*/ 1 h 322"/>
                <a:gd name="T28" fmla="*/ 265 w 348"/>
                <a:gd name="T29" fmla="*/ 25 h 322"/>
                <a:gd name="T30" fmla="*/ 329 w 348"/>
                <a:gd name="T31" fmla="*/ 92 h 322"/>
                <a:gd name="T32" fmla="*/ 347 w 348"/>
                <a:gd name="T33" fmla="*/ 175 h 322"/>
                <a:gd name="T34" fmla="*/ 324 w 348"/>
                <a:gd name="T35" fmla="*/ 247 h 322"/>
                <a:gd name="T36" fmla="*/ 282 w 348"/>
                <a:gd name="T37" fmla="*/ 293 h 322"/>
                <a:gd name="T38" fmla="*/ 240 w 348"/>
                <a:gd name="T39" fmla="*/ 314 h 322"/>
                <a:gd name="T40" fmla="*/ 211 w 348"/>
                <a:gd name="T41" fmla="*/ 321 h 322"/>
                <a:gd name="T42" fmla="*/ 200 w 348"/>
                <a:gd name="T43" fmla="*/ 322 h 322"/>
                <a:gd name="T44" fmla="*/ 210 w 348"/>
                <a:gd name="T45" fmla="*/ 319 h 322"/>
                <a:gd name="T46" fmla="*/ 237 w 348"/>
                <a:gd name="T47" fmla="*/ 307 h 322"/>
                <a:gd name="T48" fmla="*/ 304 w 348"/>
                <a:gd name="T49" fmla="*/ 236 h 322"/>
                <a:gd name="T50" fmla="*/ 317 w 348"/>
                <a:gd name="T51" fmla="*/ 175 h 322"/>
                <a:gd name="T52" fmla="*/ 298 w 348"/>
                <a:gd name="T53" fmla="*/ 109 h 322"/>
                <a:gd name="T54" fmla="*/ 276 w 348"/>
                <a:gd name="T55" fmla="*/ 81 h 322"/>
                <a:gd name="T56" fmla="*/ 246 w 348"/>
                <a:gd name="T57" fmla="*/ 59 h 322"/>
                <a:gd name="T58" fmla="*/ 174 w 348"/>
                <a:gd name="T59" fmla="*/ 41 h 322"/>
                <a:gd name="T60" fmla="*/ 101 w 348"/>
                <a:gd name="T61" fmla="*/ 60 h 322"/>
                <a:gd name="T62" fmla="*/ 50 w 348"/>
                <a:gd name="T63" fmla="*/ 110 h 322"/>
                <a:gd name="T64" fmla="*/ 36 w 348"/>
                <a:gd name="T65" fmla="*/ 143 h 322"/>
                <a:gd name="T66" fmla="*/ 32 w 348"/>
                <a:gd name="T67" fmla="*/ 159 h 322"/>
                <a:gd name="T68" fmla="*/ 31 w 348"/>
                <a:gd name="T69" fmla="*/ 176 h 322"/>
                <a:gd name="T70" fmla="*/ 44 w 348"/>
                <a:gd name="T71" fmla="*/ 238 h 322"/>
                <a:gd name="T72" fmla="*/ 111 w 348"/>
                <a:gd name="T73" fmla="*/ 308 h 322"/>
                <a:gd name="T74" fmla="*/ 138 w 348"/>
                <a:gd name="T75" fmla="*/ 319 h 322"/>
                <a:gd name="T76" fmla="*/ 148 w 348"/>
                <a:gd name="T7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22">
                  <a:moveTo>
                    <a:pt x="148" y="322"/>
                  </a:moveTo>
                  <a:cubicBezTo>
                    <a:pt x="148" y="322"/>
                    <a:pt x="144" y="322"/>
                    <a:pt x="137" y="321"/>
                  </a:cubicBezTo>
                  <a:cubicBezTo>
                    <a:pt x="131" y="321"/>
                    <a:pt x="120" y="319"/>
                    <a:pt x="108" y="315"/>
                  </a:cubicBezTo>
                  <a:cubicBezTo>
                    <a:pt x="96" y="311"/>
                    <a:pt x="81" y="305"/>
                    <a:pt x="66" y="294"/>
                  </a:cubicBezTo>
                  <a:cubicBezTo>
                    <a:pt x="51" y="283"/>
                    <a:pt x="35" y="269"/>
                    <a:pt x="23" y="249"/>
                  </a:cubicBezTo>
                  <a:cubicBezTo>
                    <a:pt x="11" y="229"/>
                    <a:pt x="2" y="204"/>
                    <a:pt x="1" y="177"/>
                  </a:cubicBezTo>
                  <a:cubicBezTo>
                    <a:pt x="0" y="171"/>
                    <a:pt x="0" y="164"/>
                    <a:pt x="1" y="156"/>
                  </a:cubicBezTo>
                  <a:cubicBezTo>
                    <a:pt x="1" y="149"/>
                    <a:pt x="3" y="142"/>
                    <a:pt x="4" y="135"/>
                  </a:cubicBezTo>
                  <a:cubicBezTo>
                    <a:pt x="7" y="121"/>
                    <a:pt x="11" y="107"/>
                    <a:pt x="19" y="93"/>
                  </a:cubicBezTo>
                  <a:cubicBezTo>
                    <a:pt x="33" y="67"/>
                    <a:pt x="55" y="43"/>
                    <a:pt x="82" y="26"/>
                  </a:cubicBezTo>
                  <a:cubicBezTo>
                    <a:pt x="95" y="18"/>
                    <a:pt x="110" y="12"/>
                    <a:pt x="126" y="7"/>
                  </a:cubicBezTo>
                  <a:cubicBezTo>
                    <a:pt x="134" y="6"/>
                    <a:pt x="141" y="3"/>
                    <a:pt x="149" y="3"/>
                  </a:cubicBezTo>
                  <a:cubicBezTo>
                    <a:pt x="162" y="1"/>
                    <a:pt x="162" y="1"/>
                    <a:pt x="162" y="1"/>
                  </a:cubicBezTo>
                  <a:cubicBezTo>
                    <a:pt x="173" y="1"/>
                    <a:pt x="173" y="1"/>
                    <a:pt x="173" y="1"/>
                  </a:cubicBezTo>
                  <a:cubicBezTo>
                    <a:pt x="206" y="0"/>
                    <a:pt x="238" y="9"/>
                    <a:pt x="265" y="25"/>
                  </a:cubicBezTo>
                  <a:cubicBezTo>
                    <a:pt x="293" y="41"/>
                    <a:pt x="315" y="65"/>
                    <a:pt x="329" y="92"/>
                  </a:cubicBezTo>
                  <a:cubicBezTo>
                    <a:pt x="343" y="118"/>
                    <a:pt x="348" y="149"/>
                    <a:pt x="347" y="175"/>
                  </a:cubicBezTo>
                  <a:cubicBezTo>
                    <a:pt x="345" y="203"/>
                    <a:pt x="336" y="227"/>
                    <a:pt x="324" y="247"/>
                  </a:cubicBezTo>
                  <a:cubicBezTo>
                    <a:pt x="312" y="267"/>
                    <a:pt x="296" y="282"/>
                    <a:pt x="282" y="293"/>
                  </a:cubicBezTo>
                  <a:cubicBezTo>
                    <a:pt x="267" y="304"/>
                    <a:pt x="252" y="310"/>
                    <a:pt x="240" y="314"/>
                  </a:cubicBezTo>
                  <a:cubicBezTo>
                    <a:pt x="227" y="318"/>
                    <a:pt x="217" y="320"/>
                    <a:pt x="211" y="321"/>
                  </a:cubicBezTo>
                  <a:cubicBezTo>
                    <a:pt x="204" y="321"/>
                    <a:pt x="200" y="322"/>
                    <a:pt x="200" y="322"/>
                  </a:cubicBezTo>
                  <a:cubicBezTo>
                    <a:pt x="200" y="322"/>
                    <a:pt x="204" y="321"/>
                    <a:pt x="210" y="319"/>
                  </a:cubicBezTo>
                  <a:cubicBezTo>
                    <a:pt x="217" y="316"/>
                    <a:pt x="226" y="313"/>
                    <a:pt x="237" y="307"/>
                  </a:cubicBezTo>
                  <a:cubicBezTo>
                    <a:pt x="258" y="295"/>
                    <a:pt x="287" y="273"/>
                    <a:pt x="304" y="236"/>
                  </a:cubicBezTo>
                  <a:cubicBezTo>
                    <a:pt x="312" y="218"/>
                    <a:pt x="317" y="196"/>
                    <a:pt x="317" y="175"/>
                  </a:cubicBezTo>
                  <a:cubicBezTo>
                    <a:pt x="316" y="152"/>
                    <a:pt x="310" y="130"/>
                    <a:pt x="298" y="109"/>
                  </a:cubicBezTo>
                  <a:cubicBezTo>
                    <a:pt x="292" y="99"/>
                    <a:pt x="284" y="89"/>
                    <a:pt x="276" y="81"/>
                  </a:cubicBezTo>
                  <a:cubicBezTo>
                    <a:pt x="266" y="73"/>
                    <a:pt x="257" y="65"/>
                    <a:pt x="246" y="59"/>
                  </a:cubicBezTo>
                  <a:cubicBezTo>
                    <a:pt x="224" y="47"/>
                    <a:pt x="199" y="40"/>
                    <a:pt x="174" y="41"/>
                  </a:cubicBezTo>
                  <a:cubicBezTo>
                    <a:pt x="148" y="40"/>
                    <a:pt x="123" y="47"/>
                    <a:pt x="101" y="60"/>
                  </a:cubicBezTo>
                  <a:cubicBezTo>
                    <a:pt x="80" y="72"/>
                    <a:pt x="61" y="90"/>
                    <a:pt x="50" y="110"/>
                  </a:cubicBezTo>
                  <a:cubicBezTo>
                    <a:pt x="43" y="120"/>
                    <a:pt x="39" y="132"/>
                    <a:pt x="36" y="143"/>
                  </a:cubicBezTo>
                  <a:cubicBezTo>
                    <a:pt x="35" y="148"/>
                    <a:pt x="33" y="154"/>
                    <a:pt x="32" y="159"/>
                  </a:cubicBezTo>
                  <a:cubicBezTo>
                    <a:pt x="31" y="164"/>
                    <a:pt x="31" y="170"/>
                    <a:pt x="31" y="176"/>
                  </a:cubicBezTo>
                  <a:cubicBezTo>
                    <a:pt x="30" y="198"/>
                    <a:pt x="35" y="220"/>
                    <a:pt x="44" y="238"/>
                  </a:cubicBezTo>
                  <a:cubicBezTo>
                    <a:pt x="61" y="274"/>
                    <a:pt x="90" y="296"/>
                    <a:pt x="111" y="308"/>
                  </a:cubicBezTo>
                  <a:cubicBezTo>
                    <a:pt x="122" y="313"/>
                    <a:pt x="131" y="317"/>
                    <a:pt x="138" y="319"/>
                  </a:cubicBezTo>
                  <a:cubicBezTo>
                    <a:pt x="144" y="321"/>
                    <a:pt x="148" y="322"/>
                    <a:pt x="148" y="322"/>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89" name="Freeform 9"/>
            <p:cNvSpPr>
              <a:spLocks/>
            </p:cNvSpPr>
            <p:nvPr/>
          </p:nvSpPr>
          <p:spPr bwMode="auto">
            <a:xfrm>
              <a:off x="335" y="1164"/>
              <a:ext cx="106" cy="149"/>
            </a:xfrm>
            <a:custGeom>
              <a:avLst/>
              <a:gdLst>
                <a:gd name="T0" fmla="*/ 249 w 249"/>
                <a:gd name="T1" fmla="*/ 17 h 349"/>
                <a:gd name="T2" fmla="*/ 227 w 249"/>
                <a:gd name="T3" fmla="*/ 17 h 349"/>
                <a:gd name="T4" fmla="*/ 173 w 249"/>
                <a:gd name="T5" fmla="*/ 23 h 349"/>
                <a:gd name="T6" fmla="*/ 139 w 249"/>
                <a:gd name="T7" fmla="*/ 33 h 349"/>
                <a:gd name="T8" fmla="*/ 106 w 249"/>
                <a:gd name="T9" fmla="*/ 51 h 349"/>
                <a:gd name="T10" fmla="*/ 77 w 249"/>
                <a:gd name="T11" fmla="*/ 77 h 349"/>
                <a:gd name="T12" fmla="*/ 56 w 249"/>
                <a:gd name="T13" fmla="*/ 112 h 349"/>
                <a:gd name="T14" fmla="*/ 43 w 249"/>
                <a:gd name="T15" fmla="*/ 152 h 349"/>
                <a:gd name="T16" fmla="*/ 36 w 249"/>
                <a:gd name="T17" fmla="*/ 194 h 349"/>
                <a:gd name="T18" fmla="*/ 33 w 249"/>
                <a:gd name="T19" fmla="*/ 234 h 349"/>
                <a:gd name="T20" fmla="*/ 32 w 249"/>
                <a:gd name="T21" fmla="*/ 271 h 349"/>
                <a:gd name="T22" fmla="*/ 32 w 249"/>
                <a:gd name="T23" fmla="*/ 303 h 349"/>
                <a:gd name="T24" fmla="*/ 32 w 249"/>
                <a:gd name="T25" fmla="*/ 328 h 349"/>
                <a:gd name="T26" fmla="*/ 32 w 249"/>
                <a:gd name="T27" fmla="*/ 349 h 349"/>
                <a:gd name="T28" fmla="*/ 24 w 249"/>
                <a:gd name="T29" fmla="*/ 329 h 349"/>
                <a:gd name="T30" fmla="*/ 16 w 249"/>
                <a:gd name="T31" fmla="*/ 305 h 349"/>
                <a:gd name="T32" fmla="*/ 9 w 249"/>
                <a:gd name="T33" fmla="*/ 274 h 349"/>
                <a:gd name="T34" fmla="*/ 3 w 249"/>
                <a:gd name="T35" fmla="*/ 235 h 349"/>
                <a:gd name="T36" fmla="*/ 1 w 249"/>
                <a:gd name="T37" fmla="*/ 192 h 349"/>
                <a:gd name="T38" fmla="*/ 5 w 249"/>
                <a:gd name="T39" fmla="*/ 144 h 349"/>
                <a:gd name="T40" fmla="*/ 20 w 249"/>
                <a:gd name="T41" fmla="*/ 96 h 349"/>
                <a:gd name="T42" fmla="*/ 48 w 249"/>
                <a:gd name="T43" fmla="*/ 52 h 349"/>
                <a:gd name="T44" fmla="*/ 87 w 249"/>
                <a:gd name="T45" fmla="*/ 21 h 349"/>
                <a:gd name="T46" fmla="*/ 170 w 249"/>
                <a:gd name="T47" fmla="*/ 0 h 349"/>
                <a:gd name="T48" fmla="*/ 228 w 249"/>
                <a:gd name="T49" fmla="*/ 9 h 349"/>
                <a:gd name="T50" fmla="*/ 249 w 249"/>
                <a:gd name="T51" fmla="*/ 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49">
                  <a:moveTo>
                    <a:pt x="249" y="17"/>
                  </a:moveTo>
                  <a:cubicBezTo>
                    <a:pt x="249" y="17"/>
                    <a:pt x="241" y="16"/>
                    <a:pt x="227" y="17"/>
                  </a:cubicBezTo>
                  <a:cubicBezTo>
                    <a:pt x="214" y="17"/>
                    <a:pt x="194" y="19"/>
                    <a:pt x="173" y="23"/>
                  </a:cubicBezTo>
                  <a:cubicBezTo>
                    <a:pt x="162" y="25"/>
                    <a:pt x="150" y="29"/>
                    <a:pt x="139" y="33"/>
                  </a:cubicBezTo>
                  <a:cubicBezTo>
                    <a:pt x="127" y="38"/>
                    <a:pt x="116" y="44"/>
                    <a:pt x="106" y="51"/>
                  </a:cubicBezTo>
                  <a:cubicBezTo>
                    <a:pt x="95" y="58"/>
                    <a:pt x="86" y="67"/>
                    <a:pt x="77" y="77"/>
                  </a:cubicBezTo>
                  <a:cubicBezTo>
                    <a:pt x="69" y="88"/>
                    <a:pt x="62" y="100"/>
                    <a:pt x="56" y="112"/>
                  </a:cubicBezTo>
                  <a:cubicBezTo>
                    <a:pt x="51" y="125"/>
                    <a:pt x="46" y="139"/>
                    <a:pt x="43" y="152"/>
                  </a:cubicBezTo>
                  <a:cubicBezTo>
                    <a:pt x="40" y="166"/>
                    <a:pt x="37" y="180"/>
                    <a:pt x="36" y="194"/>
                  </a:cubicBezTo>
                  <a:cubicBezTo>
                    <a:pt x="35" y="208"/>
                    <a:pt x="33" y="221"/>
                    <a:pt x="33" y="234"/>
                  </a:cubicBezTo>
                  <a:cubicBezTo>
                    <a:pt x="32" y="247"/>
                    <a:pt x="32" y="260"/>
                    <a:pt x="32" y="271"/>
                  </a:cubicBezTo>
                  <a:cubicBezTo>
                    <a:pt x="32" y="283"/>
                    <a:pt x="32" y="294"/>
                    <a:pt x="32" y="303"/>
                  </a:cubicBezTo>
                  <a:cubicBezTo>
                    <a:pt x="31" y="312"/>
                    <a:pt x="32" y="321"/>
                    <a:pt x="32" y="328"/>
                  </a:cubicBezTo>
                  <a:cubicBezTo>
                    <a:pt x="32" y="341"/>
                    <a:pt x="32" y="349"/>
                    <a:pt x="32" y="349"/>
                  </a:cubicBezTo>
                  <a:cubicBezTo>
                    <a:pt x="32" y="349"/>
                    <a:pt x="29" y="342"/>
                    <a:pt x="24" y="329"/>
                  </a:cubicBezTo>
                  <a:cubicBezTo>
                    <a:pt x="22" y="322"/>
                    <a:pt x="19" y="314"/>
                    <a:pt x="16" y="305"/>
                  </a:cubicBezTo>
                  <a:cubicBezTo>
                    <a:pt x="14" y="296"/>
                    <a:pt x="11" y="285"/>
                    <a:pt x="9" y="274"/>
                  </a:cubicBezTo>
                  <a:cubicBezTo>
                    <a:pt x="7" y="262"/>
                    <a:pt x="4" y="249"/>
                    <a:pt x="3" y="235"/>
                  </a:cubicBezTo>
                  <a:cubicBezTo>
                    <a:pt x="1" y="222"/>
                    <a:pt x="0" y="207"/>
                    <a:pt x="1" y="192"/>
                  </a:cubicBezTo>
                  <a:cubicBezTo>
                    <a:pt x="1" y="176"/>
                    <a:pt x="2" y="160"/>
                    <a:pt x="5" y="144"/>
                  </a:cubicBezTo>
                  <a:cubicBezTo>
                    <a:pt x="8" y="128"/>
                    <a:pt x="13" y="112"/>
                    <a:pt x="20" y="96"/>
                  </a:cubicBezTo>
                  <a:cubicBezTo>
                    <a:pt x="27" y="81"/>
                    <a:pt x="36" y="66"/>
                    <a:pt x="48" y="52"/>
                  </a:cubicBezTo>
                  <a:cubicBezTo>
                    <a:pt x="59" y="39"/>
                    <a:pt x="73" y="29"/>
                    <a:pt x="87" y="21"/>
                  </a:cubicBezTo>
                  <a:cubicBezTo>
                    <a:pt x="116" y="5"/>
                    <a:pt x="146" y="0"/>
                    <a:pt x="170" y="0"/>
                  </a:cubicBezTo>
                  <a:cubicBezTo>
                    <a:pt x="195" y="0"/>
                    <a:pt x="215" y="5"/>
                    <a:pt x="228" y="9"/>
                  </a:cubicBezTo>
                  <a:cubicBezTo>
                    <a:pt x="242" y="13"/>
                    <a:pt x="249" y="17"/>
                    <a:pt x="249" y="17"/>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90" name="Freeform 10"/>
            <p:cNvSpPr>
              <a:spLocks/>
            </p:cNvSpPr>
            <p:nvPr/>
          </p:nvSpPr>
          <p:spPr bwMode="auto">
            <a:xfrm>
              <a:off x="496" y="1154"/>
              <a:ext cx="114" cy="133"/>
            </a:xfrm>
            <a:custGeom>
              <a:avLst/>
              <a:gdLst>
                <a:gd name="T0" fmla="*/ 0 w 269"/>
                <a:gd name="T1" fmla="*/ 45 h 311"/>
                <a:gd name="T2" fmla="*/ 18 w 269"/>
                <a:gd name="T3" fmla="*/ 33 h 311"/>
                <a:gd name="T4" fmla="*/ 71 w 269"/>
                <a:gd name="T5" fmla="*/ 11 h 311"/>
                <a:gd name="T6" fmla="*/ 155 w 269"/>
                <a:gd name="T7" fmla="*/ 5 h 311"/>
                <a:gd name="T8" fmla="*/ 202 w 269"/>
                <a:gd name="T9" fmla="*/ 23 h 311"/>
                <a:gd name="T10" fmla="*/ 240 w 269"/>
                <a:gd name="T11" fmla="*/ 60 h 311"/>
                <a:gd name="T12" fmla="*/ 261 w 269"/>
                <a:gd name="T13" fmla="*/ 107 h 311"/>
                <a:gd name="T14" fmla="*/ 268 w 269"/>
                <a:gd name="T15" fmla="*/ 155 h 311"/>
                <a:gd name="T16" fmla="*/ 267 w 269"/>
                <a:gd name="T17" fmla="*/ 198 h 311"/>
                <a:gd name="T18" fmla="*/ 261 w 269"/>
                <a:gd name="T19" fmla="*/ 236 h 311"/>
                <a:gd name="T20" fmla="*/ 254 w 269"/>
                <a:gd name="T21" fmla="*/ 267 h 311"/>
                <a:gd name="T22" fmla="*/ 246 w 269"/>
                <a:gd name="T23" fmla="*/ 291 h 311"/>
                <a:gd name="T24" fmla="*/ 239 w 269"/>
                <a:gd name="T25" fmla="*/ 311 h 311"/>
                <a:gd name="T26" fmla="*/ 238 w 269"/>
                <a:gd name="T27" fmla="*/ 289 h 311"/>
                <a:gd name="T28" fmla="*/ 238 w 269"/>
                <a:gd name="T29" fmla="*/ 234 h 311"/>
                <a:gd name="T30" fmla="*/ 237 w 269"/>
                <a:gd name="T31" fmla="*/ 198 h 311"/>
                <a:gd name="T32" fmla="*/ 233 w 269"/>
                <a:gd name="T33" fmla="*/ 158 h 311"/>
                <a:gd name="T34" fmla="*/ 229 w 269"/>
                <a:gd name="T35" fmla="*/ 138 h 311"/>
                <a:gd name="T36" fmla="*/ 224 w 269"/>
                <a:gd name="T37" fmla="*/ 118 h 311"/>
                <a:gd name="T38" fmla="*/ 207 w 269"/>
                <a:gd name="T39" fmla="*/ 82 h 311"/>
                <a:gd name="T40" fmla="*/ 181 w 269"/>
                <a:gd name="T41" fmla="*/ 55 h 311"/>
                <a:gd name="T42" fmla="*/ 147 w 269"/>
                <a:gd name="T43" fmla="*/ 40 h 311"/>
                <a:gd name="T44" fmla="*/ 110 w 269"/>
                <a:gd name="T45" fmla="*/ 34 h 311"/>
                <a:gd name="T46" fmla="*/ 75 w 269"/>
                <a:gd name="T47" fmla="*/ 34 h 311"/>
                <a:gd name="T48" fmla="*/ 21 w 269"/>
                <a:gd name="T49" fmla="*/ 41 h 311"/>
                <a:gd name="T50" fmla="*/ 0 w 269"/>
                <a:gd name="T51" fmla="*/ 4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311">
                  <a:moveTo>
                    <a:pt x="0" y="45"/>
                  </a:moveTo>
                  <a:cubicBezTo>
                    <a:pt x="0" y="45"/>
                    <a:pt x="6" y="40"/>
                    <a:pt x="18" y="33"/>
                  </a:cubicBezTo>
                  <a:cubicBezTo>
                    <a:pt x="30" y="27"/>
                    <a:pt x="48" y="18"/>
                    <a:pt x="71" y="11"/>
                  </a:cubicBezTo>
                  <a:cubicBezTo>
                    <a:pt x="94" y="5"/>
                    <a:pt x="123" y="0"/>
                    <a:pt x="155" y="5"/>
                  </a:cubicBezTo>
                  <a:cubicBezTo>
                    <a:pt x="170" y="8"/>
                    <a:pt x="187" y="13"/>
                    <a:pt x="202" y="23"/>
                  </a:cubicBezTo>
                  <a:cubicBezTo>
                    <a:pt x="217" y="32"/>
                    <a:pt x="231" y="45"/>
                    <a:pt x="240" y="60"/>
                  </a:cubicBezTo>
                  <a:cubicBezTo>
                    <a:pt x="250" y="75"/>
                    <a:pt x="256" y="92"/>
                    <a:pt x="261" y="107"/>
                  </a:cubicBezTo>
                  <a:cubicBezTo>
                    <a:pt x="265" y="123"/>
                    <a:pt x="267" y="139"/>
                    <a:pt x="268" y="155"/>
                  </a:cubicBezTo>
                  <a:cubicBezTo>
                    <a:pt x="269" y="170"/>
                    <a:pt x="268" y="184"/>
                    <a:pt x="267" y="198"/>
                  </a:cubicBezTo>
                  <a:cubicBezTo>
                    <a:pt x="266" y="212"/>
                    <a:pt x="263" y="224"/>
                    <a:pt x="261" y="236"/>
                  </a:cubicBezTo>
                  <a:cubicBezTo>
                    <a:pt x="259" y="247"/>
                    <a:pt x="256" y="258"/>
                    <a:pt x="254" y="267"/>
                  </a:cubicBezTo>
                  <a:cubicBezTo>
                    <a:pt x="252" y="276"/>
                    <a:pt x="248" y="284"/>
                    <a:pt x="246" y="291"/>
                  </a:cubicBezTo>
                  <a:cubicBezTo>
                    <a:pt x="242" y="303"/>
                    <a:pt x="239" y="311"/>
                    <a:pt x="239" y="311"/>
                  </a:cubicBezTo>
                  <a:cubicBezTo>
                    <a:pt x="239" y="311"/>
                    <a:pt x="238" y="303"/>
                    <a:pt x="238" y="289"/>
                  </a:cubicBezTo>
                  <a:cubicBezTo>
                    <a:pt x="239" y="276"/>
                    <a:pt x="238" y="256"/>
                    <a:pt x="238" y="234"/>
                  </a:cubicBezTo>
                  <a:cubicBezTo>
                    <a:pt x="238" y="222"/>
                    <a:pt x="238" y="210"/>
                    <a:pt x="237" y="198"/>
                  </a:cubicBezTo>
                  <a:cubicBezTo>
                    <a:pt x="236" y="185"/>
                    <a:pt x="234" y="172"/>
                    <a:pt x="233" y="158"/>
                  </a:cubicBezTo>
                  <a:cubicBezTo>
                    <a:pt x="232" y="151"/>
                    <a:pt x="230" y="145"/>
                    <a:pt x="229" y="138"/>
                  </a:cubicBezTo>
                  <a:cubicBezTo>
                    <a:pt x="228" y="131"/>
                    <a:pt x="225" y="125"/>
                    <a:pt x="224" y="118"/>
                  </a:cubicBezTo>
                  <a:cubicBezTo>
                    <a:pt x="220" y="105"/>
                    <a:pt x="215" y="93"/>
                    <a:pt x="207" y="82"/>
                  </a:cubicBezTo>
                  <a:cubicBezTo>
                    <a:pt x="200" y="71"/>
                    <a:pt x="192" y="62"/>
                    <a:pt x="181" y="55"/>
                  </a:cubicBezTo>
                  <a:cubicBezTo>
                    <a:pt x="171" y="49"/>
                    <a:pt x="160" y="43"/>
                    <a:pt x="147" y="40"/>
                  </a:cubicBezTo>
                  <a:cubicBezTo>
                    <a:pt x="135" y="37"/>
                    <a:pt x="122" y="35"/>
                    <a:pt x="110" y="34"/>
                  </a:cubicBezTo>
                  <a:cubicBezTo>
                    <a:pt x="98" y="33"/>
                    <a:pt x="86" y="33"/>
                    <a:pt x="75" y="34"/>
                  </a:cubicBezTo>
                  <a:cubicBezTo>
                    <a:pt x="53" y="36"/>
                    <a:pt x="34" y="38"/>
                    <a:pt x="21" y="41"/>
                  </a:cubicBezTo>
                  <a:cubicBezTo>
                    <a:pt x="7" y="43"/>
                    <a:pt x="0" y="45"/>
                    <a:pt x="0" y="45"/>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91" name="Freeform 11"/>
            <p:cNvSpPr>
              <a:spLocks/>
            </p:cNvSpPr>
            <p:nvPr/>
          </p:nvSpPr>
          <p:spPr bwMode="auto">
            <a:xfrm>
              <a:off x="317" y="1267"/>
              <a:ext cx="417" cy="80"/>
            </a:xfrm>
            <a:custGeom>
              <a:avLst/>
              <a:gdLst>
                <a:gd name="T0" fmla="*/ 278 w 982"/>
                <a:gd name="T1" fmla="*/ 0 h 190"/>
                <a:gd name="T2" fmla="*/ 223 w 982"/>
                <a:gd name="T3" fmla="*/ 12 h 190"/>
                <a:gd name="T4" fmla="*/ 82 w 982"/>
                <a:gd name="T5" fmla="*/ 60 h 190"/>
                <a:gd name="T6" fmla="*/ 42 w 982"/>
                <a:gd name="T7" fmla="*/ 84 h 190"/>
                <a:gd name="T8" fmla="*/ 19 w 982"/>
                <a:gd name="T9" fmla="*/ 119 h 190"/>
                <a:gd name="T10" fmla="*/ 27 w 982"/>
                <a:gd name="T11" fmla="*/ 134 h 190"/>
                <a:gd name="T12" fmla="*/ 48 w 982"/>
                <a:gd name="T13" fmla="*/ 146 h 190"/>
                <a:gd name="T14" fmla="*/ 101 w 982"/>
                <a:gd name="T15" fmla="*/ 159 h 190"/>
                <a:gd name="T16" fmla="*/ 216 w 982"/>
                <a:gd name="T17" fmla="*/ 157 h 190"/>
                <a:gd name="T18" fmla="*/ 245 w 982"/>
                <a:gd name="T19" fmla="*/ 152 h 190"/>
                <a:gd name="T20" fmla="*/ 275 w 982"/>
                <a:gd name="T21" fmla="*/ 146 h 190"/>
                <a:gd name="T22" fmla="*/ 333 w 982"/>
                <a:gd name="T23" fmla="*/ 129 h 190"/>
                <a:gd name="T24" fmla="*/ 449 w 982"/>
                <a:gd name="T25" fmla="*/ 92 h 190"/>
                <a:gd name="T26" fmla="*/ 565 w 982"/>
                <a:gd name="T27" fmla="*/ 58 h 190"/>
                <a:gd name="T28" fmla="*/ 621 w 982"/>
                <a:gd name="T29" fmla="*/ 45 h 190"/>
                <a:gd name="T30" fmla="*/ 675 w 982"/>
                <a:gd name="T31" fmla="*/ 35 h 190"/>
                <a:gd name="T32" fmla="*/ 775 w 982"/>
                <a:gd name="T33" fmla="*/ 23 h 190"/>
                <a:gd name="T34" fmla="*/ 860 w 982"/>
                <a:gd name="T35" fmla="*/ 19 h 190"/>
                <a:gd name="T36" fmla="*/ 925 w 982"/>
                <a:gd name="T37" fmla="*/ 20 h 190"/>
                <a:gd name="T38" fmla="*/ 967 w 982"/>
                <a:gd name="T39" fmla="*/ 22 h 190"/>
                <a:gd name="T40" fmla="*/ 982 w 982"/>
                <a:gd name="T41" fmla="*/ 23 h 190"/>
                <a:gd name="T42" fmla="*/ 967 w 982"/>
                <a:gd name="T43" fmla="*/ 25 h 190"/>
                <a:gd name="T44" fmla="*/ 926 w 982"/>
                <a:gd name="T45" fmla="*/ 30 h 190"/>
                <a:gd name="T46" fmla="*/ 861 w 982"/>
                <a:gd name="T47" fmla="*/ 38 h 190"/>
                <a:gd name="T48" fmla="*/ 778 w 982"/>
                <a:gd name="T49" fmla="*/ 51 h 190"/>
                <a:gd name="T50" fmla="*/ 731 w 982"/>
                <a:gd name="T51" fmla="*/ 59 h 190"/>
                <a:gd name="T52" fmla="*/ 681 w 982"/>
                <a:gd name="T53" fmla="*/ 70 h 190"/>
                <a:gd name="T54" fmla="*/ 574 w 982"/>
                <a:gd name="T55" fmla="*/ 96 h 190"/>
                <a:gd name="T56" fmla="*/ 461 w 982"/>
                <a:gd name="T57" fmla="*/ 129 h 190"/>
                <a:gd name="T58" fmla="*/ 343 w 982"/>
                <a:gd name="T59" fmla="*/ 164 h 190"/>
                <a:gd name="T60" fmla="*/ 281 w 982"/>
                <a:gd name="T61" fmla="*/ 177 h 190"/>
                <a:gd name="T62" fmla="*/ 219 w 982"/>
                <a:gd name="T63" fmla="*/ 186 h 190"/>
                <a:gd name="T64" fmla="*/ 97 w 982"/>
                <a:gd name="T65" fmla="*/ 183 h 190"/>
                <a:gd name="T66" fmla="*/ 40 w 982"/>
                <a:gd name="T67" fmla="*/ 166 h 190"/>
                <a:gd name="T68" fmla="*/ 14 w 982"/>
                <a:gd name="T69" fmla="*/ 149 h 190"/>
                <a:gd name="T70" fmla="*/ 3 w 982"/>
                <a:gd name="T71" fmla="*/ 135 h 190"/>
                <a:gd name="T72" fmla="*/ 1 w 982"/>
                <a:gd name="T73" fmla="*/ 131 h 190"/>
                <a:gd name="T74" fmla="*/ 1 w 982"/>
                <a:gd name="T75" fmla="*/ 130 h 190"/>
                <a:gd name="T76" fmla="*/ 1 w 982"/>
                <a:gd name="T77" fmla="*/ 129 h 190"/>
                <a:gd name="T78" fmla="*/ 0 w 982"/>
                <a:gd name="T79" fmla="*/ 126 h 190"/>
                <a:gd name="T80" fmla="*/ 0 w 982"/>
                <a:gd name="T81" fmla="*/ 118 h 190"/>
                <a:gd name="T82" fmla="*/ 12 w 982"/>
                <a:gd name="T83" fmla="*/ 89 h 190"/>
                <a:gd name="T84" fmla="*/ 33 w 982"/>
                <a:gd name="T85" fmla="*/ 70 h 190"/>
                <a:gd name="T86" fmla="*/ 77 w 982"/>
                <a:gd name="T87" fmla="*/ 47 h 190"/>
                <a:gd name="T88" fmla="*/ 158 w 982"/>
                <a:gd name="T89" fmla="*/ 22 h 190"/>
                <a:gd name="T90" fmla="*/ 222 w 982"/>
                <a:gd name="T91" fmla="*/ 8 h 190"/>
                <a:gd name="T92" fmla="*/ 278 w 982"/>
                <a:gd name="T9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2" h="190">
                  <a:moveTo>
                    <a:pt x="278" y="0"/>
                  </a:moveTo>
                  <a:cubicBezTo>
                    <a:pt x="278" y="0"/>
                    <a:pt x="258" y="3"/>
                    <a:pt x="223" y="12"/>
                  </a:cubicBezTo>
                  <a:cubicBezTo>
                    <a:pt x="188" y="22"/>
                    <a:pt x="138" y="34"/>
                    <a:pt x="82" y="60"/>
                  </a:cubicBezTo>
                  <a:cubicBezTo>
                    <a:pt x="69" y="66"/>
                    <a:pt x="55" y="74"/>
                    <a:pt x="42" y="84"/>
                  </a:cubicBezTo>
                  <a:cubicBezTo>
                    <a:pt x="30" y="93"/>
                    <a:pt x="19" y="106"/>
                    <a:pt x="19" y="119"/>
                  </a:cubicBezTo>
                  <a:cubicBezTo>
                    <a:pt x="19" y="126"/>
                    <a:pt x="21" y="129"/>
                    <a:pt x="27" y="134"/>
                  </a:cubicBezTo>
                  <a:cubicBezTo>
                    <a:pt x="33" y="139"/>
                    <a:pt x="41" y="143"/>
                    <a:pt x="48" y="146"/>
                  </a:cubicBezTo>
                  <a:cubicBezTo>
                    <a:pt x="64" y="153"/>
                    <a:pt x="82" y="157"/>
                    <a:pt x="101" y="159"/>
                  </a:cubicBezTo>
                  <a:cubicBezTo>
                    <a:pt x="137" y="164"/>
                    <a:pt x="177" y="162"/>
                    <a:pt x="216" y="157"/>
                  </a:cubicBezTo>
                  <a:cubicBezTo>
                    <a:pt x="226" y="156"/>
                    <a:pt x="235" y="154"/>
                    <a:pt x="245" y="152"/>
                  </a:cubicBezTo>
                  <a:cubicBezTo>
                    <a:pt x="275" y="146"/>
                    <a:pt x="275" y="146"/>
                    <a:pt x="275" y="146"/>
                  </a:cubicBezTo>
                  <a:cubicBezTo>
                    <a:pt x="294" y="140"/>
                    <a:pt x="313" y="135"/>
                    <a:pt x="333" y="129"/>
                  </a:cubicBezTo>
                  <a:cubicBezTo>
                    <a:pt x="372" y="117"/>
                    <a:pt x="411" y="104"/>
                    <a:pt x="449" y="92"/>
                  </a:cubicBezTo>
                  <a:cubicBezTo>
                    <a:pt x="488" y="79"/>
                    <a:pt x="527" y="68"/>
                    <a:pt x="565" y="58"/>
                  </a:cubicBezTo>
                  <a:cubicBezTo>
                    <a:pt x="584" y="53"/>
                    <a:pt x="602" y="49"/>
                    <a:pt x="621" y="45"/>
                  </a:cubicBezTo>
                  <a:cubicBezTo>
                    <a:pt x="639" y="42"/>
                    <a:pt x="657" y="38"/>
                    <a:pt x="675" y="35"/>
                  </a:cubicBezTo>
                  <a:cubicBezTo>
                    <a:pt x="710" y="29"/>
                    <a:pt x="744" y="26"/>
                    <a:pt x="775" y="23"/>
                  </a:cubicBezTo>
                  <a:cubicBezTo>
                    <a:pt x="806" y="21"/>
                    <a:pt x="835" y="19"/>
                    <a:pt x="860" y="19"/>
                  </a:cubicBezTo>
                  <a:cubicBezTo>
                    <a:pt x="885" y="19"/>
                    <a:pt x="907" y="18"/>
                    <a:pt x="925" y="20"/>
                  </a:cubicBezTo>
                  <a:cubicBezTo>
                    <a:pt x="943" y="20"/>
                    <a:pt x="958" y="21"/>
                    <a:pt x="967" y="22"/>
                  </a:cubicBezTo>
                  <a:cubicBezTo>
                    <a:pt x="977" y="23"/>
                    <a:pt x="982" y="23"/>
                    <a:pt x="982" y="23"/>
                  </a:cubicBezTo>
                  <a:cubicBezTo>
                    <a:pt x="982" y="23"/>
                    <a:pt x="977" y="24"/>
                    <a:pt x="967" y="25"/>
                  </a:cubicBezTo>
                  <a:cubicBezTo>
                    <a:pt x="958" y="26"/>
                    <a:pt x="944" y="28"/>
                    <a:pt x="926" y="30"/>
                  </a:cubicBezTo>
                  <a:cubicBezTo>
                    <a:pt x="908" y="32"/>
                    <a:pt x="886" y="35"/>
                    <a:pt x="861" y="38"/>
                  </a:cubicBezTo>
                  <a:cubicBezTo>
                    <a:pt x="837" y="41"/>
                    <a:pt x="809" y="46"/>
                    <a:pt x="778" y="51"/>
                  </a:cubicBezTo>
                  <a:cubicBezTo>
                    <a:pt x="763" y="54"/>
                    <a:pt x="748" y="57"/>
                    <a:pt x="731" y="59"/>
                  </a:cubicBezTo>
                  <a:cubicBezTo>
                    <a:pt x="715" y="63"/>
                    <a:pt x="699" y="66"/>
                    <a:pt x="681" y="70"/>
                  </a:cubicBezTo>
                  <a:cubicBezTo>
                    <a:pt x="647" y="77"/>
                    <a:pt x="611" y="86"/>
                    <a:pt x="574" y="96"/>
                  </a:cubicBezTo>
                  <a:cubicBezTo>
                    <a:pt x="538" y="106"/>
                    <a:pt x="500" y="117"/>
                    <a:pt x="461" y="129"/>
                  </a:cubicBezTo>
                  <a:cubicBezTo>
                    <a:pt x="423" y="141"/>
                    <a:pt x="383" y="154"/>
                    <a:pt x="343" y="164"/>
                  </a:cubicBezTo>
                  <a:cubicBezTo>
                    <a:pt x="322" y="169"/>
                    <a:pt x="301" y="174"/>
                    <a:pt x="281" y="177"/>
                  </a:cubicBezTo>
                  <a:cubicBezTo>
                    <a:pt x="261" y="180"/>
                    <a:pt x="240" y="184"/>
                    <a:pt x="219" y="186"/>
                  </a:cubicBezTo>
                  <a:cubicBezTo>
                    <a:pt x="178" y="190"/>
                    <a:pt x="136" y="190"/>
                    <a:pt x="97" y="183"/>
                  </a:cubicBezTo>
                  <a:cubicBezTo>
                    <a:pt x="77" y="180"/>
                    <a:pt x="58" y="174"/>
                    <a:pt x="40" y="166"/>
                  </a:cubicBezTo>
                  <a:cubicBezTo>
                    <a:pt x="30" y="162"/>
                    <a:pt x="22" y="157"/>
                    <a:pt x="14" y="149"/>
                  </a:cubicBezTo>
                  <a:cubicBezTo>
                    <a:pt x="10" y="146"/>
                    <a:pt x="6" y="142"/>
                    <a:pt x="3" y="135"/>
                  </a:cubicBezTo>
                  <a:cubicBezTo>
                    <a:pt x="2" y="133"/>
                    <a:pt x="2" y="132"/>
                    <a:pt x="1" y="131"/>
                  </a:cubicBezTo>
                  <a:cubicBezTo>
                    <a:pt x="1" y="130"/>
                    <a:pt x="1" y="130"/>
                    <a:pt x="1" y="130"/>
                  </a:cubicBezTo>
                  <a:cubicBezTo>
                    <a:pt x="1" y="129"/>
                    <a:pt x="1" y="129"/>
                    <a:pt x="1" y="129"/>
                  </a:cubicBezTo>
                  <a:cubicBezTo>
                    <a:pt x="0" y="126"/>
                    <a:pt x="0" y="126"/>
                    <a:pt x="0" y="126"/>
                  </a:cubicBezTo>
                  <a:cubicBezTo>
                    <a:pt x="0" y="124"/>
                    <a:pt x="0" y="121"/>
                    <a:pt x="0" y="118"/>
                  </a:cubicBezTo>
                  <a:cubicBezTo>
                    <a:pt x="0" y="106"/>
                    <a:pt x="6" y="96"/>
                    <a:pt x="12" y="89"/>
                  </a:cubicBezTo>
                  <a:cubicBezTo>
                    <a:pt x="18" y="81"/>
                    <a:pt x="25" y="75"/>
                    <a:pt x="33" y="70"/>
                  </a:cubicBezTo>
                  <a:cubicBezTo>
                    <a:pt x="47" y="60"/>
                    <a:pt x="62" y="53"/>
                    <a:pt x="77" y="47"/>
                  </a:cubicBezTo>
                  <a:cubicBezTo>
                    <a:pt x="106" y="35"/>
                    <a:pt x="133" y="28"/>
                    <a:pt x="158" y="22"/>
                  </a:cubicBezTo>
                  <a:cubicBezTo>
                    <a:pt x="182" y="15"/>
                    <a:pt x="204" y="11"/>
                    <a:pt x="222" y="8"/>
                  </a:cubicBezTo>
                  <a:cubicBezTo>
                    <a:pt x="257" y="2"/>
                    <a:pt x="278" y="0"/>
                    <a:pt x="278" y="0"/>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sp>
        <p:nvSpPr>
          <p:cNvPr id="2" name="Rectangular Callout 1"/>
          <p:cNvSpPr/>
          <p:nvPr/>
        </p:nvSpPr>
        <p:spPr>
          <a:xfrm>
            <a:off x="4110827" y="4143641"/>
            <a:ext cx="2124339" cy="607699"/>
          </a:xfrm>
          <a:prstGeom prst="wedgeRectCallout">
            <a:avLst>
              <a:gd name="adj1" fmla="val -27873"/>
              <a:gd name="adj2" fmla="val 111487"/>
            </a:avLst>
          </a:prstGeom>
          <a:gradFill flip="none" rotWithShape="1">
            <a:gsLst>
              <a:gs pos="7000">
                <a:schemeClr val="accent2"/>
              </a:gs>
              <a:gs pos="100000">
                <a:schemeClr val="accent2">
                  <a:lumMod val="50000"/>
                </a:schemeClr>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66" dirty="0">
                <a:solidFill>
                  <a:srgbClr val="FFFFFF"/>
                </a:solidFill>
                <a:latin typeface="Arial" charset="0"/>
              </a:rPr>
              <a:t>Flexible </a:t>
            </a:r>
            <a:r>
              <a:rPr lang="en-US" sz="1466" dirty="0">
                <a:solidFill>
                  <a:schemeClr val="bg1"/>
                </a:solidFill>
                <a:latin typeface="Arial" charset="0"/>
              </a:rPr>
              <a:t>Authentication 802.1X &amp; MACauth</a:t>
            </a:r>
            <a:endParaRPr lang="en-US" sz="1600" dirty="0">
              <a:solidFill>
                <a:srgbClr val="FFFFFF"/>
              </a:solidFill>
              <a:latin typeface="Arial" charset="0"/>
            </a:endParaRPr>
          </a:p>
        </p:txBody>
      </p:sp>
      <p:sp>
        <p:nvSpPr>
          <p:cNvPr id="247" name="Flowchart: Connector 246"/>
          <p:cNvSpPr>
            <a:spLocks noChangeAspect="1"/>
          </p:cNvSpPr>
          <p:nvPr/>
        </p:nvSpPr>
        <p:spPr>
          <a:xfrm>
            <a:off x="3929444" y="5078120"/>
            <a:ext cx="232168" cy="232168"/>
          </a:xfrm>
          <a:prstGeom prst="flowChartConnector">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00" dirty="0">
                <a:solidFill>
                  <a:srgbClr val="FFFFFF"/>
                </a:solidFill>
                <a:latin typeface="Arial" charset="0"/>
              </a:rPr>
              <a:t>1</a:t>
            </a:r>
          </a:p>
        </p:txBody>
      </p:sp>
      <p:sp>
        <p:nvSpPr>
          <p:cNvPr id="257" name="Striped Right Arrow 256"/>
          <p:cNvSpPr/>
          <p:nvPr/>
        </p:nvSpPr>
        <p:spPr>
          <a:xfrm rot="2628958">
            <a:off x="1873333" y="3059843"/>
            <a:ext cx="754261" cy="109161"/>
          </a:xfrm>
          <a:prstGeom prst="stripedRightArrow">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endParaRPr lang="en-US" sz="2133" dirty="0">
              <a:ln w="38100" cmpd="sng">
                <a:solidFill>
                  <a:srgbClr val="000000"/>
                </a:solidFill>
              </a:ln>
              <a:solidFill>
                <a:srgbClr val="FFFFFF"/>
              </a:solidFill>
              <a:latin typeface="Arial" charset="0"/>
            </a:endParaRPr>
          </a:p>
        </p:txBody>
      </p:sp>
      <p:sp>
        <p:nvSpPr>
          <p:cNvPr id="258" name="Striped Right Arrow 257"/>
          <p:cNvSpPr/>
          <p:nvPr/>
        </p:nvSpPr>
        <p:spPr>
          <a:xfrm rot="13406323">
            <a:off x="1453713" y="3349281"/>
            <a:ext cx="754261" cy="113772"/>
          </a:xfrm>
          <a:prstGeom prst="stripedRightArrow">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endParaRPr lang="en-US" sz="2133" dirty="0">
              <a:ln w="38100" cmpd="sng">
                <a:solidFill>
                  <a:srgbClr val="000000"/>
                </a:solidFill>
              </a:ln>
              <a:solidFill>
                <a:srgbClr val="FFFFFF"/>
              </a:solidFill>
              <a:latin typeface="Arial" charset="0"/>
            </a:endParaRPr>
          </a:p>
        </p:txBody>
      </p:sp>
      <p:sp>
        <p:nvSpPr>
          <p:cNvPr id="259" name="Flowchart: Connector 258"/>
          <p:cNvSpPr>
            <a:spLocks noChangeAspect="1"/>
          </p:cNvSpPr>
          <p:nvPr/>
        </p:nvSpPr>
        <p:spPr>
          <a:xfrm>
            <a:off x="1572938" y="3437950"/>
            <a:ext cx="232168" cy="232168"/>
          </a:xfrm>
          <a:prstGeom prst="flowChartConnector">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00" dirty="0">
                <a:solidFill>
                  <a:srgbClr val="FFFFFF"/>
                </a:solidFill>
                <a:latin typeface="Arial" charset="0"/>
              </a:rPr>
              <a:t>2</a:t>
            </a:r>
          </a:p>
        </p:txBody>
      </p:sp>
      <p:sp>
        <p:nvSpPr>
          <p:cNvPr id="261" name="Flowchart: Connector 260"/>
          <p:cNvSpPr>
            <a:spLocks noChangeAspect="1"/>
          </p:cNvSpPr>
          <p:nvPr/>
        </p:nvSpPr>
        <p:spPr>
          <a:xfrm>
            <a:off x="1950212" y="3130329"/>
            <a:ext cx="232168" cy="232168"/>
          </a:xfrm>
          <a:prstGeom prst="flowChartConnector">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00" dirty="0">
                <a:solidFill>
                  <a:srgbClr val="FFFFFF"/>
                </a:solidFill>
                <a:latin typeface="Arial" charset="0"/>
              </a:rPr>
              <a:t>3</a:t>
            </a:r>
          </a:p>
        </p:txBody>
      </p:sp>
      <p:grpSp>
        <p:nvGrpSpPr>
          <p:cNvPr id="263" name="Group 5"/>
          <p:cNvGrpSpPr>
            <a:grpSpLocks noChangeAspect="1"/>
          </p:cNvGrpSpPr>
          <p:nvPr/>
        </p:nvGrpSpPr>
        <p:grpSpPr bwMode="auto">
          <a:xfrm>
            <a:off x="6322495" y="5754284"/>
            <a:ext cx="395338" cy="301483"/>
            <a:chOff x="317" y="1029"/>
            <a:chExt cx="417" cy="318"/>
          </a:xfrm>
          <a:solidFill>
            <a:schemeClr val="accent1"/>
          </a:solidFill>
        </p:grpSpPr>
        <p:sp>
          <p:nvSpPr>
            <p:cNvPr id="266" name="Freeform 8"/>
            <p:cNvSpPr>
              <a:spLocks/>
            </p:cNvSpPr>
            <p:nvPr/>
          </p:nvSpPr>
          <p:spPr bwMode="auto">
            <a:xfrm>
              <a:off x="407" y="1029"/>
              <a:ext cx="148" cy="137"/>
            </a:xfrm>
            <a:custGeom>
              <a:avLst/>
              <a:gdLst>
                <a:gd name="T0" fmla="*/ 148 w 348"/>
                <a:gd name="T1" fmla="*/ 322 h 322"/>
                <a:gd name="T2" fmla="*/ 137 w 348"/>
                <a:gd name="T3" fmla="*/ 321 h 322"/>
                <a:gd name="T4" fmla="*/ 108 w 348"/>
                <a:gd name="T5" fmla="*/ 315 h 322"/>
                <a:gd name="T6" fmla="*/ 66 w 348"/>
                <a:gd name="T7" fmla="*/ 294 h 322"/>
                <a:gd name="T8" fmla="*/ 23 w 348"/>
                <a:gd name="T9" fmla="*/ 249 h 322"/>
                <a:gd name="T10" fmla="*/ 1 w 348"/>
                <a:gd name="T11" fmla="*/ 177 h 322"/>
                <a:gd name="T12" fmla="*/ 1 w 348"/>
                <a:gd name="T13" fmla="*/ 156 h 322"/>
                <a:gd name="T14" fmla="*/ 4 w 348"/>
                <a:gd name="T15" fmla="*/ 135 h 322"/>
                <a:gd name="T16" fmla="*/ 19 w 348"/>
                <a:gd name="T17" fmla="*/ 93 h 322"/>
                <a:gd name="T18" fmla="*/ 82 w 348"/>
                <a:gd name="T19" fmla="*/ 26 h 322"/>
                <a:gd name="T20" fmla="*/ 126 w 348"/>
                <a:gd name="T21" fmla="*/ 7 h 322"/>
                <a:gd name="T22" fmla="*/ 149 w 348"/>
                <a:gd name="T23" fmla="*/ 3 h 322"/>
                <a:gd name="T24" fmla="*/ 162 w 348"/>
                <a:gd name="T25" fmla="*/ 1 h 322"/>
                <a:gd name="T26" fmla="*/ 173 w 348"/>
                <a:gd name="T27" fmla="*/ 1 h 322"/>
                <a:gd name="T28" fmla="*/ 265 w 348"/>
                <a:gd name="T29" fmla="*/ 25 h 322"/>
                <a:gd name="T30" fmla="*/ 329 w 348"/>
                <a:gd name="T31" fmla="*/ 92 h 322"/>
                <a:gd name="T32" fmla="*/ 347 w 348"/>
                <a:gd name="T33" fmla="*/ 175 h 322"/>
                <a:gd name="T34" fmla="*/ 324 w 348"/>
                <a:gd name="T35" fmla="*/ 247 h 322"/>
                <a:gd name="T36" fmla="*/ 282 w 348"/>
                <a:gd name="T37" fmla="*/ 293 h 322"/>
                <a:gd name="T38" fmla="*/ 240 w 348"/>
                <a:gd name="T39" fmla="*/ 314 h 322"/>
                <a:gd name="T40" fmla="*/ 211 w 348"/>
                <a:gd name="T41" fmla="*/ 321 h 322"/>
                <a:gd name="T42" fmla="*/ 200 w 348"/>
                <a:gd name="T43" fmla="*/ 322 h 322"/>
                <a:gd name="T44" fmla="*/ 210 w 348"/>
                <a:gd name="T45" fmla="*/ 319 h 322"/>
                <a:gd name="T46" fmla="*/ 237 w 348"/>
                <a:gd name="T47" fmla="*/ 307 h 322"/>
                <a:gd name="T48" fmla="*/ 304 w 348"/>
                <a:gd name="T49" fmla="*/ 236 h 322"/>
                <a:gd name="T50" fmla="*/ 317 w 348"/>
                <a:gd name="T51" fmla="*/ 175 h 322"/>
                <a:gd name="T52" fmla="*/ 298 w 348"/>
                <a:gd name="T53" fmla="*/ 109 h 322"/>
                <a:gd name="T54" fmla="*/ 276 w 348"/>
                <a:gd name="T55" fmla="*/ 81 h 322"/>
                <a:gd name="T56" fmla="*/ 246 w 348"/>
                <a:gd name="T57" fmla="*/ 59 h 322"/>
                <a:gd name="T58" fmla="*/ 174 w 348"/>
                <a:gd name="T59" fmla="*/ 41 h 322"/>
                <a:gd name="T60" fmla="*/ 101 w 348"/>
                <a:gd name="T61" fmla="*/ 60 h 322"/>
                <a:gd name="T62" fmla="*/ 50 w 348"/>
                <a:gd name="T63" fmla="*/ 110 h 322"/>
                <a:gd name="T64" fmla="*/ 36 w 348"/>
                <a:gd name="T65" fmla="*/ 143 h 322"/>
                <a:gd name="T66" fmla="*/ 32 w 348"/>
                <a:gd name="T67" fmla="*/ 159 h 322"/>
                <a:gd name="T68" fmla="*/ 31 w 348"/>
                <a:gd name="T69" fmla="*/ 176 h 322"/>
                <a:gd name="T70" fmla="*/ 44 w 348"/>
                <a:gd name="T71" fmla="*/ 238 h 322"/>
                <a:gd name="T72" fmla="*/ 111 w 348"/>
                <a:gd name="T73" fmla="*/ 308 h 322"/>
                <a:gd name="T74" fmla="*/ 138 w 348"/>
                <a:gd name="T75" fmla="*/ 319 h 322"/>
                <a:gd name="T76" fmla="*/ 148 w 348"/>
                <a:gd name="T7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22">
                  <a:moveTo>
                    <a:pt x="148" y="322"/>
                  </a:moveTo>
                  <a:cubicBezTo>
                    <a:pt x="148" y="322"/>
                    <a:pt x="144" y="322"/>
                    <a:pt x="137" y="321"/>
                  </a:cubicBezTo>
                  <a:cubicBezTo>
                    <a:pt x="131" y="321"/>
                    <a:pt x="120" y="319"/>
                    <a:pt x="108" y="315"/>
                  </a:cubicBezTo>
                  <a:cubicBezTo>
                    <a:pt x="96" y="311"/>
                    <a:pt x="81" y="305"/>
                    <a:pt x="66" y="294"/>
                  </a:cubicBezTo>
                  <a:cubicBezTo>
                    <a:pt x="51" y="283"/>
                    <a:pt x="35" y="269"/>
                    <a:pt x="23" y="249"/>
                  </a:cubicBezTo>
                  <a:cubicBezTo>
                    <a:pt x="11" y="229"/>
                    <a:pt x="2" y="204"/>
                    <a:pt x="1" y="177"/>
                  </a:cubicBezTo>
                  <a:cubicBezTo>
                    <a:pt x="0" y="171"/>
                    <a:pt x="0" y="164"/>
                    <a:pt x="1" y="156"/>
                  </a:cubicBezTo>
                  <a:cubicBezTo>
                    <a:pt x="1" y="149"/>
                    <a:pt x="3" y="142"/>
                    <a:pt x="4" y="135"/>
                  </a:cubicBezTo>
                  <a:cubicBezTo>
                    <a:pt x="7" y="121"/>
                    <a:pt x="11" y="107"/>
                    <a:pt x="19" y="93"/>
                  </a:cubicBezTo>
                  <a:cubicBezTo>
                    <a:pt x="33" y="67"/>
                    <a:pt x="55" y="43"/>
                    <a:pt x="82" y="26"/>
                  </a:cubicBezTo>
                  <a:cubicBezTo>
                    <a:pt x="95" y="18"/>
                    <a:pt x="110" y="12"/>
                    <a:pt x="126" y="7"/>
                  </a:cubicBezTo>
                  <a:cubicBezTo>
                    <a:pt x="134" y="6"/>
                    <a:pt x="141" y="3"/>
                    <a:pt x="149" y="3"/>
                  </a:cubicBezTo>
                  <a:cubicBezTo>
                    <a:pt x="162" y="1"/>
                    <a:pt x="162" y="1"/>
                    <a:pt x="162" y="1"/>
                  </a:cubicBezTo>
                  <a:cubicBezTo>
                    <a:pt x="173" y="1"/>
                    <a:pt x="173" y="1"/>
                    <a:pt x="173" y="1"/>
                  </a:cubicBezTo>
                  <a:cubicBezTo>
                    <a:pt x="206" y="0"/>
                    <a:pt x="238" y="9"/>
                    <a:pt x="265" y="25"/>
                  </a:cubicBezTo>
                  <a:cubicBezTo>
                    <a:pt x="293" y="41"/>
                    <a:pt x="315" y="65"/>
                    <a:pt x="329" y="92"/>
                  </a:cubicBezTo>
                  <a:cubicBezTo>
                    <a:pt x="343" y="118"/>
                    <a:pt x="348" y="149"/>
                    <a:pt x="347" y="175"/>
                  </a:cubicBezTo>
                  <a:cubicBezTo>
                    <a:pt x="345" y="203"/>
                    <a:pt x="336" y="227"/>
                    <a:pt x="324" y="247"/>
                  </a:cubicBezTo>
                  <a:cubicBezTo>
                    <a:pt x="312" y="267"/>
                    <a:pt x="296" y="282"/>
                    <a:pt x="282" y="293"/>
                  </a:cubicBezTo>
                  <a:cubicBezTo>
                    <a:pt x="267" y="304"/>
                    <a:pt x="252" y="310"/>
                    <a:pt x="240" y="314"/>
                  </a:cubicBezTo>
                  <a:cubicBezTo>
                    <a:pt x="227" y="318"/>
                    <a:pt x="217" y="320"/>
                    <a:pt x="211" y="321"/>
                  </a:cubicBezTo>
                  <a:cubicBezTo>
                    <a:pt x="204" y="321"/>
                    <a:pt x="200" y="322"/>
                    <a:pt x="200" y="322"/>
                  </a:cubicBezTo>
                  <a:cubicBezTo>
                    <a:pt x="200" y="322"/>
                    <a:pt x="204" y="321"/>
                    <a:pt x="210" y="319"/>
                  </a:cubicBezTo>
                  <a:cubicBezTo>
                    <a:pt x="217" y="316"/>
                    <a:pt x="226" y="313"/>
                    <a:pt x="237" y="307"/>
                  </a:cubicBezTo>
                  <a:cubicBezTo>
                    <a:pt x="258" y="295"/>
                    <a:pt x="287" y="273"/>
                    <a:pt x="304" y="236"/>
                  </a:cubicBezTo>
                  <a:cubicBezTo>
                    <a:pt x="312" y="218"/>
                    <a:pt x="317" y="196"/>
                    <a:pt x="317" y="175"/>
                  </a:cubicBezTo>
                  <a:cubicBezTo>
                    <a:pt x="316" y="152"/>
                    <a:pt x="310" y="130"/>
                    <a:pt x="298" y="109"/>
                  </a:cubicBezTo>
                  <a:cubicBezTo>
                    <a:pt x="292" y="99"/>
                    <a:pt x="284" y="89"/>
                    <a:pt x="276" y="81"/>
                  </a:cubicBezTo>
                  <a:cubicBezTo>
                    <a:pt x="266" y="73"/>
                    <a:pt x="257" y="65"/>
                    <a:pt x="246" y="59"/>
                  </a:cubicBezTo>
                  <a:cubicBezTo>
                    <a:pt x="224" y="47"/>
                    <a:pt x="199" y="40"/>
                    <a:pt x="174" y="41"/>
                  </a:cubicBezTo>
                  <a:cubicBezTo>
                    <a:pt x="148" y="40"/>
                    <a:pt x="123" y="47"/>
                    <a:pt x="101" y="60"/>
                  </a:cubicBezTo>
                  <a:cubicBezTo>
                    <a:pt x="80" y="72"/>
                    <a:pt x="61" y="90"/>
                    <a:pt x="50" y="110"/>
                  </a:cubicBezTo>
                  <a:cubicBezTo>
                    <a:pt x="43" y="120"/>
                    <a:pt x="39" y="132"/>
                    <a:pt x="36" y="143"/>
                  </a:cubicBezTo>
                  <a:cubicBezTo>
                    <a:pt x="35" y="148"/>
                    <a:pt x="33" y="154"/>
                    <a:pt x="32" y="159"/>
                  </a:cubicBezTo>
                  <a:cubicBezTo>
                    <a:pt x="31" y="164"/>
                    <a:pt x="31" y="170"/>
                    <a:pt x="31" y="176"/>
                  </a:cubicBezTo>
                  <a:cubicBezTo>
                    <a:pt x="30" y="198"/>
                    <a:pt x="35" y="220"/>
                    <a:pt x="44" y="238"/>
                  </a:cubicBezTo>
                  <a:cubicBezTo>
                    <a:pt x="61" y="274"/>
                    <a:pt x="90" y="296"/>
                    <a:pt x="111" y="308"/>
                  </a:cubicBezTo>
                  <a:cubicBezTo>
                    <a:pt x="122" y="313"/>
                    <a:pt x="131" y="317"/>
                    <a:pt x="138" y="319"/>
                  </a:cubicBezTo>
                  <a:cubicBezTo>
                    <a:pt x="144" y="321"/>
                    <a:pt x="148" y="322"/>
                    <a:pt x="148" y="322"/>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67" name="Freeform 9"/>
            <p:cNvSpPr>
              <a:spLocks/>
            </p:cNvSpPr>
            <p:nvPr/>
          </p:nvSpPr>
          <p:spPr bwMode="auto">
            <a:xfrm>
              <a:off x="335" y="1164"/>
              <a:ext cx="106" cy="149"/>
            </a:xfrm>
            <a:custGeom>
              <a:avLst/>
              <a:gdLst>
                <a:gd name="T0" fmla="*/ 249 w 249"/>
                <a:gd name="T1" fmla="*/ 17 h 349"/>
                <a:gd name="T2" fmla="*/ 227 w 249"/>
                <a:gd name="T3" fmla="*/ 17 h 349"/>
                <a:gd name="T4" fmla="*/ 173 w 249"/>
                <a:gd name="T5" fmla="*/ 23 h 349"/>
                <a:gd name="T6" fmla="*/ 139 w 249"/>
                <a:gd name="T7" fmla="*/ 33 h 349"/>
                <a:gd name="T8" fmla="*/ 106 w 249"/>
                <a:gd name="T9" fmla="*/ 51 h 349"/>
                <a:gd name="T10" fmla="*/ 77 w 249"/>
                <a:gd name="T11" fmla="*/ 77 h 349"/>
                <a:gd name="T12" fmla="*/ 56 w 249"/>
                <a:gd name="T13" fmla="*/ 112 h 349"/>
                <a:gd name="T14" fmla="*/ 43 w 249"/>
                <a:gd name="T15" fmla="*/ 152 h 349"/>
                <a:gd name="T16" fmla="*/ 36 w 249"/>
                <a:gd name="T17" fmla="*/ 194 h 349"/>
                <a:gd name="T18" fmla="*/ 33 w 249"/>
                <a:gd name="T19" fmla="*/ 234 h 349"/>
                <a:gd name="T20" fmla="*/ 32 w 249"/>
                <a:gd name="T21" fmla="*/ 271 h 349"/>
                <a:gd name="T22" fmla="*/ 32 w 249"/>
                <a:gd name="T23" fmla="*/ 303 h 349"/>
                <a:gd name="T24" fmla="*/ 32 w 249"/>
                <a:gd name="T25" fmla="*/ 328 h 349"/>
                <a:gd name="T26" fmla="*/ 32 w 249"/>
                <a:gd name="T27" fmla="*/ 349 h 349"/>
                <a:gd name="T28" fmla="*/ 24 w 249"/>
                <a:gd name="T29" fmla="*/ 329 h 349"/>
                <a:gd name="T30" fmla="*/ 16 w 249"/>
                <a:gd name="T31" fmla="*/ 305 h 349"/>
                <a:gd name="T32" fmla="*/ 9 w 249"/>
                <a:gd name="T33" fmla="*/ 274 h 349"/>
                <a:gd name="T34" fmla="*/ 3 w 249"/>
                <a:gd name="T35" fmla="*/ 235 h 349"/>
                <a:gd name="T36" fmla="*/ 1 w 249"/>
                <a:gd name="T37" fmla="*/ 192 h 349"/>
                <a:gd name="T38" fmla="*/ 5 w 249"/>
                <a:gd name="T39" fmla="*/ 144 h 349"/>
                <a:gd name="T40" fmla="*/ 20 w 249"/>
                <a:gd name="T41" fmla="*/ 96 h 349"/>
                <a:gd name="T42" fmla="*/ 48 w 249"/>
                <a:gd name="T43" fmla="*/ 52 h 349"/>
                <a:gd name="T44" fmla="*/ 87 w 249"/>
                <a:gd name="T45" fmla="*/ 21 h 349"/>
                <a:gd name="T46" fmla="*/ 170 w 249"/>
                <a:gd name="T47" fmla="*/ 0 h 349"/>
                <a:gd name="T48" fmla="*/ 228 w 249"/>
                <a:gd name="T49" fmla="*/ 9 h 349"/>
                <a:gd name="T50" fmla="*/ 249 w 249"/>
                <a:gd name="T51" fmla="*/ 1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49">
                  <a:moveTo>
                    <a:pt x="249" y="17"/>
                  </a:moveTo>
                  <a:cubicBezTo>
                    <a:pt x="249" y="17"/>
                    <a:pt x="241" y="16"/>
                    <a:pt x="227" y="17"/>
                  </a:cubicBezTo>
                  <a:cubicBezTo>
                    <a:pt x="214" y="17"/>
                    <a:pt x="194" y="19"/>
                    <a:pt x="173" y="23"/>
                  </a:cubicBezTo>
                  <a:cubicBezTo>
                    <a:pt x="162" y="25"/>
                    <a:pt x="150" y="29"/>
                    <a:pt x="139" y="33"/>
                  </a:cubicBezTo>
                  <a:cubicBezTo>
                    <a:pt x="127" y="38"/>
                    <a:pt x="116" y="44"/>
                    <a:pt x="106" y="51"/>
                  </a:cubicBezTo>
                  <a:cubicBezTo>
                    <a:pt x="95" y="58"/>
                    <a:pt x="86" y="67"/>
                    <a:pt x="77" y="77"/>
                  </a:cubicBezTo>
                  <a:cubicBezTo>
                    <a:pt x="69" y="88"/>
                    <a:pt x="62" y="100"/>
                    <a:pt x="56" y="112"/>
                  </a:cubicBezTo>
                  <a:cubicBezTo>
                    <a:pt x="51" y="125"/>
                    <a:pt x="46" y="139"/>
                    <a:pt x="43" y="152"/>
                  </a:cubicBezTo>
                  <a:cubicBezTo>
                    <a:pt x="40" y="166"/>
                    <a:pt x="37" y="180"/>
                    <a:pt x="36" y="194"/>
                  </a:cubicBezTo>
                  <a:cubicBezTo>
                    <a:pt x="35" y="208"/>
                    <a:pt x="33" y="221"/>
                    <a:pt x="33" y="234"/>
                  </a:cubicBezTo>
                  <a:cubicBezTo>
                    <a:pt x="32" y="247"/>
                    <a:pt x="32" y="260"/>
                    <a:pt x="32" y="271"/>
                  </a:cubicBezTo>
                  <a:cubicBezTo>
                    <a:pt x="32" y="283"/>
                    <a:pt x="32" y="294"/>
                    <a:pt x="32" y="303"/>
                  </a:cubicBezTo>
                  <a:cubicBezTo>
                    <a:pt x="31" y="312"/>
                    <a:pt x="32" y="321"/>
                    <a:pt x="32" y="328"/>
                  </a:cubicBezTo>
                  <a:cubicBezTo>
                    <a:pt x="32" y="341"/>
                    <a:pt x="32" y="349"/>
                    <a:pt x="32" y="349"/>
                  </a:cubicBezTo>
                  <a:cubicBezTo>
                    <a:pt x="32" y="349"/>
                    <a:pt x="29" y="342"/>
                    <a:pt x="24" y="329"/>
                  </a:cubicBezTo>
                  <a:cubicBezTo>
                    <a:pt x="22" y="322"/>
                    <a:pt x="19" y="314"/>
                    <a:pt x="16" y="305"/>
                  </a:cubicBezTo>
                  <a:cubicBezTo>
                    <a:pt x="14" y="296"/>
                    <a:pt x="11" y="285"/>
                    <a:pt x="9" y="274"/>
                  </a:cubicBezTo>
                  <a:cubicBezTo>
                    <a:pt x="7" y="262"/>
                    <a:pt x="4" y="249"/>
                    <a:pt x="3" y="235"/>
                  </a:cubicBezTo>
                  <a:cubicBezTo>
                    <a:pt x="1" y="222"/>
                    <a:pt x="0" y="207"/>
                    <a:pt x="1" y="192"/>
                  </a:cubicBezTo>
                  <a:cubicBezTo>
                    <a:pt x="1" y="176"/>
                    <a:pt x="2" y="160"/>
                    <a:pt x="5" y="144"/>
                  </a:cubicBezTo>
                  <a:cubicBezTo>
                    <a:pt x="8" y="128"/>
                    <a:pt x="13" y="112"/>
                    <a:pt x="20" y="96"/>
                  </a:cubicBezTo>
                  <a:cubicBezTo>
                    <a:pt x="27" y="81"/>
                    <a:pt x="36" y="66"/>
                    <a:pt x="48" y="52"/>
                  </a:cubicBezTo>
                  <a:cubicBezTo>
                    <a:pt x="59" y="39"/>
                    <a:pt x="73" y="29"/>
                    <a:pt x="87" y="21"/>
                  </a:cubicBezTo>
                  <a:cubicBezTo>
                    <a:pt x="116" y="5"/>
                    <a:pt x="146" y="0"/>
                    <a:pt x="170" y="0"/>
                  </a:cubicBezTo>
                  <a:cubicBezTo>
                    <a:pt x="195" y="0"/>
                    <a:pt x="215" y="5"/>
                    <a:pt x="228" y="9"/>
                  </a:cubicBezTo>
                  <a:cubicBezTo>
                    <a:pt x="242" y="13"/>
                    <a:pt x="249" y="17"/>
                    <a:pt x="249" y="17"/>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68" name="Freeform 10"/>
            <p:cNvSpPr>
              <a:spLocks/>
            </p:cNvSpPr>
            <p:nvPr/>
          </p:nvSpPr>
          <p:spPr bwMode="auto">
            <a:xfrm>
              <a:off x="496" y="1154"/>
              <a:ext cx="114" cy="133"/>
            </a:xfrm>
            <a:custGeom>
              <a:avLst/>
              <a:gdLst>
                <a:gd name="T0" fmla="*/ 0 w 269"/>
                <a:gd name="T1" fmla="*/ 45 h 311"/>
                <a:gd name="T2" fmla="*/ 18 w 269"/>
                <a:gd name="T3" fmla="*/ 33 h 311"/>
                <a:gd name="T4" fmla="*/ 71 w 269"/>
                <a:gd name="T5" fmla="*/ 11 h 311"/>
                <a:gd name="T6" fmla="*/ 155 w 269"/>
                <a:gd name="T7" fmla="*/ 5 h 311"/>
                <a:gd name="T8" fmla="*/ 202 w 269"/>
                <a:gd name="T9" fmla="*/ 23 h 311"/>
                <a:gd name="T10" fmla="*/ 240 w 269"/>
                <a:gd name="T11" fmla="*/ 60 h 311"/>
                <a:gd name="T12" fmla="*/ 261 w 269"/>
                <a:gd name="T13" fmla="*/ 107 h 311"/>
                <a:gd name="T14" fmla="*/ 268 w 269"/>
                <a:gd name="T15" fmla="*/ 155 h 311"/>
                <a:gd name="T16" fmla="*/ 267 w 269"/>
                <a:gd name="T17" fmla="*/ 198 h 311"/>
                <a:gd name="T18" fmla="*/ 261 w 269"/>
                <a:gd name="T19" fmla="*/ 236 h 311"/>
                <a:gd name="T20" fmla="*/ 254 w 269"/>
                <a:gd name="T21" fmla="*/ 267 h 311"/>
                <a:gd name="T22" fmla="*/ 246 w 269"/>
                <a:gd name="T23" fmla="*/ 291 h 311"/>
                <a:gd name="T24" fmla="*/ 239 w 269"/>
                <a:gd name="T25" fmla="*/ 311 h 311"/>
                <a:gd name="T26" fmla="*/ 238 w 269"/>
                <a:gd name="T27" fmla="*/ 289 h 311"/>
                <a:gd name="T28" fmla="*/ 238 w 269"/>
                <a:gd name="T29" fmla="*/ 234 h 311"/>
                <a:gd name="T30" fmla="*/ 237 w 269"/>
                <a:gd name="T31" fmla="*/ 198 h 311"/>
                <a:gd name="T32" fmla="*/ 233 w 269"/>
                <a:gd name="T33" fmla="*/ 158 h 311"/>
                <a:gd name="T34" fmla="*/ 229 w 269"/>
                <a:gd name="T35" fmla="*/ 138 h 311"/>
                <a:gd name="T36" fmla="*/ 224 w 269"/>
                <a:gd name="T37" fmla="*/ 118 h 311"/>
                <a:gd name="T38" fmla="*/ 207 w 269"/>
                <a:gd name="T39" fmla="*/ 82 h 311"/>
                <a:gd name="T40" fmla="*/ 181 w 269"/>
                <a:gd name="T41" fmla="*/ 55 h 311"/>
                <a:gd name="T42" fmla="*/ 147 w 269"/>
                <a:gd name="T43" fmla="*/ 40 h 311"/>
                <a:gd name="T44" fmla="*/ 110 w 269"/>
                <a:gd name="T45" fmla="*/ 34 h 311"/>
                <a:gd name="T46" fmla="*/ 75 w 269"/>
                <a:gd name="T47" fmla="*/ 34 h 311"/>
                <a:gd name="T48" fmla="*/ 21 w 269"/>
                <a:gd name="T49" fmla="*/ 41 h 311"/>
                <a:gd name="T50" fmla="*/ 0 w 269"/>
                <a:gd name="T51" fmla="*/ 4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311">
                  <a:moveTo>
                    <a:pt x="0" y="45"/>
                  </a:moveTo>
                  <a:cubicBezTo>
                    <a:pt x="0" y="45"/>
                    <a:pt x="6" y="40"/>
                    <a:pt x="18" y="33"/>
                  </a:cubicBezTo>
                  <a:cubicBezTo>
                    <a:pt x="30" y="27"/>
                    <a:pt x="48" y="18"/>
                    <a:pt x="71" y="11"/>
                  </a:cubicBezTo>
                  <a:cubicBezTo>
                    <a:pt x="94" y="5"/>
                    <a:pt x="123" y="0"/>
                    <a:pt x="155" y="5"/>
                  </a:cubicBezTo>
                  <a:cubicBezTo>
                    <a:pt x="170" y="8"/>
                    <a:pt x="187" y="13"/>
                    <a:pt x="202" y="23"/>
                  </a:cubicBezTo>
                  <a:cubicBezTo>
                    <a:pt x="217" y="32"/>
                    <a:pt x="231" y="45"/>
                    <a:pt x="240" y="60"/>
                  </a:cubicBezTo>
                  <a:cubicBezTo>
                    <a:pt x="250" y="75"/>
                    <a:pt x="256" y="92"/>
                    <a:pt x="261" y="107"/>
                  </a:cubicBezTo>
                  <a:cubicBezTo>
                    <a:pt x="265" y="123"/>
                    <a:pt x="267" y="139"/>
                    <a:pt x="268" y="155"/>
                  </a:cubicBezTo>
                  <a:cubicBezTo>
                    <a:pt x="269" y="170"/>
                    <a:pt x="268" y="184"/>
                    <a:pt x="267" y="198"/>
                  </a:cubicBezTo>
                  <a:cubicBezTo>
                    <a:pt x="266" y="212"/>
                    <a:pt x="263" y="224"/>
                    <a:pt x="261" y="236"/>
                  </a:cubicBezTo>
                  <a:cubicBezTo>
                    <a:pt x="259" y="247"/>
                    <a:pt x="256" y="258"/>
                    <a:pt x="254" y="267"/>
                  </a:cubicBezTo>
                  <a:cubicBezTo>
                    <a:pt x="252" y="276"/>
                    <a:pt x="248" y="284"/>
                    <a:pt x="246" y="291"/>
                  </a:cubicBezTo>
                  <a:cubicBezTo>
                    <a:pt x="242" y="303"/>
                    <a:pt x="239" y="311"/>
                    <a:pt x="239" y="311"/>
                  </a:cubicBezTo>
                  <a:cubicBezTo>
                    <a:pt x="239" y="311"/>
                    <a:pt x="238" y="303"/>
                    <a:pt x="238" y="289"/>
                  </a:cubicBezTo>
                  <a:cubicBezTo>
                    <a:pt x="239" y="276"/>
                    <a:pt x="238" y="256"/>
                    <a:pt x="238" y="234"/>
                  </a:cubicBezTo>
                  <a:cubicBezTo>
                    <a:pt x="238" y="222"/>
                    <a:pt x="238" y="210"/>
                    <a:pt x="237" y="198"/>
                  </a:cubicBezTo>
                  <a:cubicBezTo>
                    <a:pt x="236" y="185"/>
                    <a:pt x="234" y="172"/>
                    <a:pt x="233" y="158"/>
                  </a:cubicBezTo>
                  <a:cubicBezTo>
                    <a:pt x="232" y="151"/>
                    <a:pt x="230" y="145"/>
                    <a:pt x="229" y="138"/>
                  </a:cubicBezTo>
                  <a:cubicBezTo>
                    <a:pt x="228" y="131"/>
                    <a:pt x="225" y="125"/>
                    <a:pt x="224" y="118"/>
                  </a:cubicBezTo>
                  <a:cubicBezTo>
                    <a:pt x="220" y="105"/>
                    <a:pt x="215" y="93"/>
                    <a:pt x="207" y="82"/>
                  </a:cubicBezTo>
                  <a:cubicBezTo>
                    <a:pt x="200" y="71"/>
                    <a:pt x="192" y="62"/>
                    <a:pt x="181" y="55"/>
                  </a:cubicBezTo>
                  <a:cubicBezTo>
                    <a:pt x="171" y="49"/>
                    <a:pt x="160" y="43"/>
                    <a:pt x="147" y="40"/>
                  </a:cubicBezTo>
                  <a:cubicBezTo>
                    <a:pt x="135" y="37"/>
                    <a:pt x="122" y="35"/>
                    <a:pt x="110" y="34"/>
                  </a:cubicBezTo>
                  <a:cubicBezTo>
                    <a:pt x="98" y="33"/>
                    <a:pt x="86" y="33"/>
                    <a:pt x="75" y="34"/>
                  </a:cubicBezTo>
                  <a:cubicBezTo>
                    <a:pt x="53" y="36"/>
                    <a:pt x="34" y="38"/>
                    <a:pt x="21" y="41"/>
                  </a:cubicBezTo>
                  <a:cubicBezTo>
                    <a:pt x="7" y="43"/>
                    <a:pt x="0" y="45"/>
                    <a:pt x="0" y="45"/>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sp>
          <p:nvSpPr>
            <p:cNvPr id="269" name="Freeform 11"/>
            <p:cNvSpPr>
              <a:spLocks/>
            </p:cNvSpPr>
            <p:nvPr/>
          </p:nvSpPr>
          <p:spPr bwMode="auto">
            <a:xfrm>
              <a:off x="317" y="1267"/>
              <a:ext cx="417" cy="80"/>
            </a:xfrm>
            <a:custGeom>
              <a:avLst/>
              <a:gdLst>
                <a:gd name="T0" fmla="*/ 278 w 982"/>
                <a:gd name="T1" fmla="*/ 0 h 190"/>
                <a:gd name="T2" fmla="*/ 223 w 982"/>
                <a:gd name="T3" fmla="*/ 12 h 190"/>
                <a:gd name="T4" fmla="*/ 82 w 982"/>
                <a:gd name="T5" fmla="*/ 60 h 190"/>
                <a:gd name="T6" fmla="*/ 42 w 982"/>
                <a:gd name="T7" fmla="*/ 84 h 190"/>
                <a:gd name="T8" fmla="*/ 19 w 982"/>
                <a:gd name="T9" fmla="*/ 119 h 190"/>
                <a:gd name="T10" fmla="*/ 27 w 982"/>
                <a:gd name="T11" fmla="*/ 134 h 190"/>
                <a:gd name="T12" fmla="*/ 48 w 982"/>
                <a:gd name="T13" fmla="*/ 146 h 190"/>
                <a:gd name="T14" fmla="*/ 101 w 982"/>
                <a:gd name="T15" fmla="*/ 159 h 190"/>
                <a:gd name="T16" fmla="*/ 216 w 982"/>
                <a:gd name="T17" fmla="*/ 157 h 190"/>
                <a:gd name="T18" fmla="*/ 245 w 982"/>
                <a:gd name="T19" fmla="*/ 152 h 190"/>
                <a:gd name="T20" fmla="*/ 275 w 982"/>
                <a:gd name="T21" fmla="*/ 146 h 190"/>
                <a:gd name="T22" fmla="*/ 333 w 982"/>
                <a:gd name="T23" fmla="*/ 129 h 190"/>
                <a:gd name="T24" fmla="*/ 449 w 982"/>
                <a:gd name="T25" fmla="*/ 92 h 190"/>
                <a:gd name="T26" fmla="*/ 565 w 982"/>
                <a:gd name="T27" fmla="*/ 58 h 190"/>
                <a:gd name="T28" fmla="*/ 621 w 982"/>
                <a:gd name="T29" fmla="*/ 45 h 190"/>
                <a:gd name="T30" fmla="*/ 675 w 982"/>
                <a:gd name="T31" fmla="*/ 35 h 190"/>
                <a:gd name="T32" fmla="*/ 775 w 982"/>
                <a:gd name="T33" fmla="*/ 23 h 190"/>
                <a:gd name="T34" fmla="*/ 860 w 982"/>
                <a:gd name="T35" fmla="*/ 19 h 190"/>
                <a:gd name="T36" fmla="*/ 925 w 982"/>
                <a:gd name="T37" fmla="*/ 20 h 190"/>
                <a:gd name="T38" fmla="*/ 967 w 982"/>
                <a:gd name="T39" fmla="*/ 22 h 190"/>
                <a:gd name="T40" fmla="*/ 982 w 982"/>
                <a:gd name="T41" fmla="*/ 23 h 190"/>
                <a:gd name="T42" fmla="*/ 967 w 982"/>
                <a:gd name="T43" fmla="*/ 25 h 190"/>
                <a:gd name="T44" fmla="*/ 926 w 982"/>
                <a:gd name="T45" fmla="*/ 30 h 190"/>
                <a:gd name="T46" fmla="*/ 861 w 982"/>
                <a:gd name="T47" fmla="*/ 38 h 190"/>
                <a:gd name="T48" fmla="*/ 778 w 982"/>
                <a:gd name="T49" fmla="*/ 51 h 190"/>
                <a:gd name="T50" fmla="*/ 731 w 982"/>
                <a:gd name="T51" fmla="*/ 59 h 190"/>
                <a:gd name="T52" fmla="*/ 681 w 982"/>
                <a:gd name="T53" fmla="*/ 70 h 190"/>
                <a:gd name="T54" fmla="*/ 574 w 982"/>
                <a:gd name="T55" fmla="*/ 96 h 190"/>
                <a:gd name="T56" fmla="*/ 461 w 982"/>
                <a:gd name="T57" fmla="*/ 129 h 190"/>
                <a:gd name="T58" fmla="*/ 343 w 982"/>
                <a:gd name="T59" fmla="*/ 164 h 190"/>
                <a:gd name="T60" fmla="*/ 281 w 982"/>
                <a:gd name="T61" fmla="*/ 177 h 190"/>
                <a:gd name="T62" fmla="*/ 219 w 982"/>
                <a:gd name="T63" fmla="*/ 186 h 190"/>
                <a:gd name="T64" fmla="*/ 97 w 982"/>
                <a:gd name="T65" fmla="*/ 183 h 190"/>
                <a:gd name="T66" fmla="*/ 40 w 982"/>
                <a:gd name="T67" fmla="*/ 166 h 190"/>
                <a:gd name="T68" fmla="*/ 14 w 982"/>
                <a:gd name="T69" fmla="*/ 149 h 190"/>
                <a:gd name="T70" fmla="*/ 3 w 982"/>
                <a:gd name="T71" fmla="*/ 135 h 190"/>
                <a:gd name="T72" fmla="*/ 1 w 982"/>
                <a:gd name="T73" fmla="*/ 131 h 190"/>
                <a:gd name="T74" fmla="*/ 1 w 982"/>
                <a:gd name="T75" fmla="*/ 130 h 190"/>
                <a:gd name="T76" fmla="*/ 1 w 982"/>
                <a:gd name="T77" fmla="*/ 129 h 190"/>
                <a:gd name="T78" fmla="*/ 0 w 982"/>
                <a:gd name="T79" fmla="*/ 126 h 190"/>
                <a:gd name="T80" fmla="*/ 0 w 982"/>
                <a:gd name="T81" fmla="*/ 118 h 190"/>
                <a:gd name="T82" fmla="*/ 12 w 982"/>
                <a:gd name="T83" fmla="*/ 89 h 190"/>
                <a:gd name="T84" fmla="*/ 33 w 982"/>
                <a:gd name="T85" fmla="*/ 70 h 190"/>
                <a:gd name="T86" fmla="*/ 77 w 982"/>
                <a:gd name="T87" fmla="*/ 47 h 190"/>
                <a:gd name="T88" fmla="*/ 158 w 982"/>
                <a:gd name="T89" fmla="*/ 22 h 190"/>
                <a:gd name="T90" fmla="*/ 222 w 982"/>
                <a:gd name="T91" fmla="*/ 8 h 190"/>
                <a:gd name="T92" fmla="*/ 278 w 982"/>
                <a:gd name="T9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2" h="190">
                  <a:moveTo>
                    <a:pt x="278" y="0"/>
                  </a:moveTo>
                  <a:cubicBezTo>
                    <a:pt x="278" y="0"/>
                    <a:pt x="258" y="3"/>
                    <a:pt x="223" y="12"/>
                  </a:cubicBezTo>
                  <a:cubicBezTo>
                    <a:pt x="188" y="22"/>
                    <a:pt x="138" y="34"/>
                    <a:pt x="82" y="60"/>
                  </a:cubicBezTo>
                  <a:cubicBezTo>
                    <a:pt x="69" y="66"/>
                    <a:pt x="55" y="74"/>
                    <a:pt x="42" y="84"/>
                  </a:cubicBezTo>
                  <a:cubicBezTo>
                    <a:pt x="30" y="93"/>
                    <a:pt x="19" y="106"/>
                    <a:pt x="19" y="119"/>
                  </a:cubicBezTo>
                  <a:cubicBezTo>
                    <a:pt x="19" y="126"/>
                    <a:pt x="21" y="129"/>
                    <a:pt x="27" y="134"/>
                  </a:cubicBezTo>
                  <a:cubicBezTo>
                    <a:pt x="33" y="139"/>
                    <a:pt x="41" y="143"/>
                    <a:pt x="48" y="146"/>
                  </a:cubicBezTo>
                  <a:cubicBezTo>
                    <a:pt x="64" y="153"/>
                    <a:pt x="82" y="157"/>
                    <a:pt x="101" y="159"/>
                  </a:cubicBezTo>
                  <a:cubicBezTo>
                    <a:pt x="137" y="164"/>
                    <a:pt x="177" y="162"/>
                    <a:pt x="216" y="157"/>
                  </a:cubicBezTo>
                  <a:cubicBezTo>
                    <a:pt x="226" y="156"/>
                    <a:pt x="235" y="154"/>
                    <a:pt x="245" y="152"/>
                  </a:cubicBezTo>
                  <a:cubicBezTo>
                    <a:pt x="275" y="146"/>
                    <a:pt x="275" y="146"/>
                    <a:pt x="275" y="146"/>
                  </a:cubicBezTo>
                  <a:cubicBezTo>
                    <a:pt x="294" y="140"/>
                    <a:pt x="313" y="135"/>
                    <a:pt x="333" y="129"/>
                  </a:cubicBezTo>
                  <a:cubicBezTo>
                    <a:pt x="372" y="117"/>
                    <a:pt x="411" y="104"/>
                    <a:pt x="449" y="92"/>
                  </a:cubicBezTo>
                  <a:cubicBezTo>
                    <a:pt x="488" y="79"/>
                    <a:pt x="527" y="68"/>
                    <a:pt x="565" y="58"/>
                  </a:cubicBezTo>
                  <a:cubicBezTo>
                    <a:pt x="584" y="53"/>
                    <a:pt x="602" y="49"/>
                    <a:pt x="621" y="45"/>
                  </a:cubicBezTo>
                  <a:cubicBezTo>
                    <a:pt x="639" y="42"/>
                    <a:pt x="657" y="38"/>
                    <a:pt x="675" y="35"/>
                  </a:cubicBezTo>
                  <a:cubicBezTo>
                    <a:pt x="710" y="29"/>
                    <a:pt x="744" y="26"/>
                    <a:pt x="775" y="23"/>
                  </a:cubicBezTo>
                  <a:cubicBezTo>
                    <a:pt x="806" y="21"/>
                    <a:pt x="835" y="19"/>
                    <a:pt x="860" y="19"/>
                  </a:cubicBezTo>
                  <a:cubicBezTo>
                    <a:pt x="885" y="19"/>
                    <a:pt x="907" y="18"/>
                    <a:pt x="925" y="20"/>
                  </a:cubicBezTo>
                  <a:cubicBezTo>
                    <a:pt x="943" y="20"/>
                    <a:pt x="958" y="21"/>
                    <a:pt x="967" y="22"/>
                  </a:cubicBezTo>
                  <a:cubicBezTo>
                    <a:pt x="977" y="23"/>
                    <a:pt x="982" y="23"/>
                    <a:pt x="982" y="23"/>
                  </a:cubicBezTo>
                  <a:cubicBezTo>
                    <a:pt x="982" y="23"/>
                    <a:pt x="977" y="24"/>
                    <a:pt x="967" y="25"/>
                  </a:cubicBezTo>
                  <a:cubicBezTo>
                    <a:pt x="958" y="26"/>
                    <a:pt x="944" y="28"/>
                    <a:pt x="926" y="30"/>
                  </a:cubicBezTo>
                  <a:cubicBezTo>
                    <a:pt x="908" y="32"/>
                    <a:pt x="886" y="35"/>
                    <a:pt x="861" y="38"/>
                  </a:cubicBezTo>
                  <a:cubicBezTo>
                    <a:pt x="837" y="41"/>
                    <a:pt x="809" y="46"/>
                    <a:pt x="778" y="51"/>
                  </a:cubicBezTo>
                  <a:cubicBezTo>
                    <a:pt x="763" y="54"/>
                    <a:pt x="748" y="57"/>
                    <a:pt x="731" y="59"/>
                  </a:cubicBezTo>
                  <a:cubicBezTo>
                    <a:pt x="715" y="63"/>
                    <a:pt x="699" y="66"/>
                    <a:pt x="681" y="70"/>
                  </a:cubicBezTo>
                  <a:cubicBezTo>
                    <a:pt x="647" y="77"/>
                    <a:pt x="611" y="86"/>
                    <a:pt x="574" y="96"/>
                  </a:cubicBezTo>
                  <a:cubicBezTo>
                    <a:pt x="538" y="106"/>
                    <a:pt x="500" y="117"/>
                    <a:pt x="461" y="129"/>
                  </a:cubicBezTo>
                  <a:cubicBezTo>
                    <a:pt x="423" y="141"/>
                    <a:pt x="383" y="154"/>
                    <a:pt x="343" y="164"/>
                  </a:cubicBezTo>
                  <a:cubicBezTo>
                    <a:pt x="322" y="169"/>
                    <a:pt x="301" y="174"/>
                    <a:pt x="281" y="177"/>
                  </a:cubicBezTo>
                  <a:cubicBezTo>
                    <a:pt x="261" y="180"/>
                    <a:pt x="240" y="184"/>
                    <a:pt x="219" y="186"/>
                  </a:cubicBezTo>
                  <a:cubicBezTo>
                    <a:pt x="178" y="190"/>
                    <a:pt x="136" y="190"/>
                    <a:pt x="97" y="183"/>
                  </a:cubicBezTo>
                  <a:cubicBezTo>
                    <a:pt x="77" y="180"/>
                    <a:pt x="58" y="174"/>
                    <a:pt x="40" y="166"/>
                  </a:cubicBezTo>
                  <a:cubicBezTo>
                    <a:pt x="30" y="162"/>
                    <a:pt x="22" y="157"/>
                    <a:pt x="14" y="149"/>
                  </a:cubicBezTo>
                  <a:cubicBezTo>
                    <a:pt x="10" y="146"/>
                    <a:pt x="6" y="142"/>
                    <a:pt x="3" y="135"/>
                  </a:cubicBezTo>
                  <a:cubicBezTo>
                    <a:pt x="2" y="133"/>
                    <a:pt x="2" y="132"/>
                    <a:pt x="1" y="131"/>
                  </a:cubicBezTo>
                  <a:cubicBezTo>
                    <a:pt x="1" y="130"/>
                    <a:pt x="1" y="130"/>
                    <a:pt x="1" y="130"/>
                  </a:cubicBezTo>
                  <a:cubicBezTo>
                    <a:pt x="1" y="129"/>
                    <a:pt x="1" y="129"/>
                    <a:pt x="1" y="129"/>
                  </a:cubicBezTo>
                  <a:cubicBezTo>
                    <a:pt x="0" y="126"/>
                    <a:pt x="0" y="126"/>
                    <a:pt x="0" y="126"/>
                  </a:cubicBezTo>
                  <a:cubicBezTo>
                    <a:pt x="0" y="124"/>
                    <a:pt x="0" y="121"/>
                    <a:pt x="0" y="118"/>
                  </a:cubicBezTo>
                  <a:cubicBezTo>
                    <a:pt x="0" y="106"/>
                    <a:pt x="6" y="96"/>
                    <a:pt x="12" y="89"/>
                  </a:cubicBezTo>
                  <a:cubicBezTo>
                    <a:pt x="18" y="81"/>
                    <a:pt x="25" y="75"/>
                    <a:pt x="33" y="70"/>
                  </a:cubicBezTo>
                  <a:cubicBezTo>
                    <a:pt x="47" y="60"/>
                    <a:pt x="62" y="53"/>
                    <a:pt x="77" y="47"/>
                  </a:cubicBezTo>
                  <a:cubicBezTo>
                    <a:pt x="106" y="35"/>
                    <a:pt x="133" y="28"/>
                    <a:pt x="158" y="22"/>
                  </a:cubicBezTo>
                  <a:cubicBezTo>
                    <a:pt x="182" y="15"/>
                    <a:pt x="204" y="11"/>
                    <a:pt x="222" y="8"/>
                  </a:cubicBezTo>
                  <a:cubicBezTo>
                    <a:pt x="257" y="2"/>
                    <a:pt x="278" y="0"/>
                    <a:pt x="278" y="0"/>
                  </a:cubicBezTo>
                  <a:close/>
                </a:path>
              </a:pathLst>
            </a:custGeom>
            <a:grpFill/>
            <a:ln w="9525">
              <a:noFill/>
              <a:round/>
              <a:headEnd/>
              <a:tailEnd/>
            </a:ln>
            <a:extLst/>
          </p:spPr>
          <p:txBody>
            <a:bodyPr vert="horz" wrap="square" lIns="121888" tIns="60944" rIns="121888" bIns="60944" numCol="1" anchor="t" anchorCtr="0" compatLnSpc="1">
              <a:prstTxWarp prst="textNoShape">
                <a:avLst/>
              </a:prstTxWarp>
            </a:bodyPr>
            <a:lstStyle/>
            <a:p>
              <a:endParaRPr lang="en-US" sz="3199" dirty="0">
                <a:latin typeface="Arial" charset="0"/>
              </a:endParaRPr>
            </a:p>
          </p:txBody>
        </p:sp>
      </p:grpSp>
      <p:sp>
        <p:nvSpPr>
          <p:cNvPr id="351" name="Flowchart: Connector 350"/>
          <p:cNvSpPr>
            <a:spLocks noChangeAspect="1"/>
          </p:cNvSpPr>
          <p:nvPr/>
        </p:nvSpPr>
        <p:spPr>
          <a:xfrm>
            <a:off x="4753642" y="3623686"/>
            <a:ext cx="232168" cy="232168"/>
          </a:xfrm>
          <a:prstGeom prst="flowChartConnector">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00" dirty="0">
                <a:solidFill>
                  <a:srgbClr val="FFFFFF"/>
                </a:solidFill>
                <a:latin typeface="Arial" charset="0"/>
              </a:rPr>
              <a:t>4</a:t>
            </a:r>
          </a:p>
        </p:txBody>
      </p:sp>
      <p:cxnSp>
        <p:nvCxnSpPr>
          <p:cNvPr id="352" name="Straight Arrow Connector 351"/>
          <p:cNvCxnSpPr/>
          <p:nvPr/>
        </p:nvCxnSpPr>
        <p:spPr>
          <a:xfrm>
            <a:off x="3113956" y="4073509"/>
            <a:ext cx="44982" cy="518508"/>
          </a:xfrm>
          <a:prstGeom prst="straightConnector1">
            <a:avLst/>
          </a:prstGeom>
          <a:ln w="127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53" name="Flowchart: Connector 352"/>
          <p:cNvSpPr>
            <a:spLocks noChangeAspect="1"/>
          </p:cNvSpPr>
          <p:nvPr/>
        </p:nvSpPr>
        <p:spPr>
          <a:xfrm>
            <a:off x="2751193" y="4233127"/>
            <a:ext cx="232168" cy="232168"/>
          </a:xfrm>
          <a:prstGeom prst="flowChartConnector">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00" dirty="0">
                <a:solidFill>
                  <a:srgbClr val="FFFFFF"/>
                </a:solidFill>
                <a:latin typeface="Arial" charset="0"/>
              </a:rPr>
              <a:t>4</a:t>
            </a:r>
          </a:p>
        </p:txBody>
      </p:sp>
      <p:pic>
        <p:nvPicPr>
          <p:cNvPr id="281" name="Picture 9" descr="C:\Users\jheuser\Desktop\7450_photos\ICX7450-48_fron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6001" y="3650280"/>
            <a:ext cx="2549408" cy="472913"/>
          </a:xfrm>
          <a:prstGeom prst="rect">
            <a:avLst/>
          </a:prstGeom>
          <a:noFill/>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Lst>
        </p:spPr>
      </p:pic>
      <p:sp>
        <p:nvSpPr>
          <p:cNvPr id="256" name="Rectangular Callout 255"/>
          <p:cNvSpPr/>
          <p:nvPr/>
        </p:nvSpPr>
        <p:spPr>
          <a:xfrm>
            <a:off x="2617695" y="2845918"/>
            <a:ext cx="2124339" cy="607699"/>
          </a:xfrm>
          <a:prstGeom prst="wedgeRectCallout">
            <a:avLst>
              <a:gd name="adj1" fmla="val -36321"/>
              <a:gd name="adj2" fmla="val 104104"/>
            </a:avLst>
          </a:prstGeom>
          <a:gradFill flip="none" rotWithShape="1">
            <a:gsLst>
              <a:gs pos="7000">
                <a:schemeClr val="accent2"/>
              </a:gs>
              <a:gs pos="100000">
                <a:schemeClr val="accent2">
                  <a:lumMod val="50000"/>
                </a:schemeClr>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42">
              <a:lnSpc>
                <a:spcPct val="90000"/>
              </a:lnSpc>
              <a:spcBef>
                <a:spcPts val="400"/>
              </a:spcBef>
            </a:pPr>
            <a:r>
              <a:rPr lang="en-US" sz="1466" dirty="0">
                <a:solidFill>
                  <a:srgbClr val="FFFFFF"/>
                </a:solidFill>
                <a:latin typeface="Arial" charset="0"/>
              </a:rPr>
              <a:t>User/Device based Dynamic VLAN,ACL </a:t>
            </a:r>
          </a:p>
        </p:txBody>
      </p:sp>
      <p:pic>
        <p:nvPicPr>
          <p:cNvPr id="145" name="Picture 14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1966" y="1934376"/>
            <a:ext cx="1332996" cy="497527"/>
          </a:xfrm>
          <a:prstGeom prst="rect">
            <a:avLst/>
          </a:prstGeom>
        </p:spPr>
      </p:pic>
      <p:sp>
        <p:nvSpPr>
          <p:cNvPr id="52" name="Rounded Rectangle 51"/>
          <p:cNvSpPr/>
          <p:nvPr/>
        </p:nvSpPr>
        <p:spPr>
          <a:xfrm>
            <a:off x="7928241" y="949169"/>
            <a:ext cx="4152044" cy="5254643"/>
          </a:xfrm>
          <a:prstGeom prst="roundRect">
            <a:avLst/>
          </a:prstGeom>
          <a:gradFill flip="none" rotWithShape="1">
            <a:gsLst>
              <a:gs pos="7000">
                <a:schemeClr val="accent2"/>
              </a:gs>
              <a:gs pos="100000">
                <a:schemeClr val="accent2">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defTabSz="1218842">
              <a:lnSpc>
                <a:spcPct val="150000"/>
              </a:lnSpc>
              <a:spcBef>
                <a:spcPts val="400"/>
              </a:spcBef>
            </a:pPr>
            <a:r>
              <a:rPr lang="en-US" sz="1866" dirty="0" smtClean="0">
                <a:solidFill>
                  <a:srgbClr val="FFFFFF"/>
                </a:solidFill>
                <a:ea typeface="Arial" charset="0"/>
                <a:cs typeface="Arial" charset="0"/>
              </a:rPr>
              <a:t>Features </a:t>
            </a:r>
            <a:r>
              <a:rPr lang="en-US" sz="1866" dirty="0">
                <a:solidFill>
                  <a:srgbClr val="FFFFFF"/>
                </a:solidFill>
                <a:ea typeface="Arial" charset="0"/>
                <a:cs typeface="Arial" charset="0"/>
              </a:rPr>
              <a:t>and Capabilities</a:t>
            </a:r>
            <a:r>
              <a:rPr lang="en-US" sz="1866" dirty="0" smtClean="0">
                <a:solidFill>
                  <a:srgbClr val="FFFFFF"/>
                </a:solidFill>
                <a:ea typeface="Arial" charset="0"/>
                <a:cs typeface="Arial" charset="0"/>
              </a:rPr>
              <a:t>:</a:t>
            </a:r>
            <a:endParaRPr lang="en-US" sz="1866" dirty="0">
              <a:solidFill>
                <a:srgbClr val="FFFFFF"/>
              </a:solidFill>
              <a:ea typeface="Arial" charset="0"/>
              <a:cs typeface="Arial" charset="0"/>
            </a:endParaRPr>
          </a:p>
          <a:p>
            <a:pPr marL="380905" indent="-380905" defTabSz="1218842">
              <a:lnSpc>
                <a:spcPct val="150000"/>
              </a:lnSpc>
              <a:spcBef>
                <a:spcPts val="400"/>
              </a:spcBef>
              <a:buFont typeface="Arial" charset="0"/>
              <a:buChar char="•"/>
            </a:pPr>
            <a:r>
              <a:rPr lang="en-US" sz="1866" dirty="0">
                <a:solidFill>
                  <a:srgbClr val="FFFFFF"/>
                </a:solidFill>
                <a:ea typeface="Arial" charset="0"/>
                <a:cs typeface="Arial" charset="0"/>
              </a:rPr>
              <a:t>802.1X authentication</a:t>
            </a:r>
          </a:p>
          <a:p>
            <a:pPr marL="380905" indent="-380905" defTabSz="1218842">
              <a:lnSpc>
                <a:spcPct val="150000"/>
              </a:lnSpc>
              <a:spcBef>
                <a:spcPts val="400"/>
              </a:spcBef>
              <a:buFont typeface="Arial" charset="0"/>
              <a:buChar char="•"/>
            </a:pPr>
            <a:r>
              <a:rPr lang="en-US" sz="1866" dirty="0">
                <a:solidFill>
                  <a:srgbClr val="FFFFFF"/>
                </a:solidFill>
                <a:ea typeface="Arial" charset="0"/>
                <a:cs typeface="Arial" charset="0"/>
              </a:rPr>
              <a:t>MAC authentication</a:t>
            </a:r>
          </a:p>
          <a:p>
            <a:pPr marL="380905" indent="-380905" defTabSz="1218842">
              <a:lnSpc>
                <a:spcPct val="150000"/>
              </a:lnSpc>
              <a:spcBef>
                <a:spcPts val="400"/>
              </a:spcBef>
              <a:buFont typeface="Arial" charset="0"/>
              <a:buChar char="•"/>
            </a:pPr>
            <a:r>
              <a:rPr lang="en-US" sz="1866" dirty="0" smtClean="0">
                <a:solidFill>
                  <a:srgbClr val="FFFFFF"/>
                </a:solidFill>
                <a:ea typeface="Arial" charset="0"/>
                <a:cs typeface="Arial" charset="0"/>
              </a:rPr>
              <a:t>External Web </a:t>
            </a:r>
            <a:r>
              <a:rPr lang="en-US" sz="1866" dirty="0">
                <a:solidFill>
                  <a:srgbClr val="FFFFFF"/>
                </a:solidFill>
                <a:ea typeface="Arial" charset="0"/>
                <a:cs typeface="Arial" charset="0"/>
              </a:rPr>
              <a:t>authentication</a:t>
            </a:r>
          </a:p>
          <a:p>
            <a:pPr marL="380905" indent="-380905" defTabSz="1218842">
              <a:lnSpc>
                <a:spcPct val="150000"/>
              </a:lnSpc>
              <a:spcBef>
                <a:spcPts val="400"/>
              </a:spcBef>
              <a:buFont typeface="Arial" charset="0"/>
              <a:buChar char="•"/>
            </a:pPr>
            <a:r>
              <a:rPr lang="en-US" sz="1866" dirty="0">
                <a:solidFill>
                  <a:srgbClr val="FFFFFF"/>
                </a:solidFill>
                <a:ea typeface="Arial" charset="0"/>
                <a:cs typeface="Arial" charset="0"/>
              </a:rPr>
              <a:t>Flexible Authentication sequence (802.1X,MACauth)</a:t>
            </a:r>
          </a:p>
          <a:p>
            <a:pPr marL="380905" indent="-380905" defTabSz="1218842">
              <a:lnSpc>
                <a:spcPct val="150000"/>
              </a:lnSpc>
              <a:spcBef>
                <a:spcPts val="400"/>
              </a:spcBef>
              <a:buFont typeface="Arial" charset="0"/>
              <a:buChar char="•"/>
            </a:pPr>
            <a:r>
              <a:rPr lang="en-US" sz="1866" dirty="0">
                <a:solidFill>
                  <a:srgbClr val="FFFFFF"/>
                </a:solidFill>
                <a:ea typeface="Arial" charset="0"/>
                <a:cs typeface="Arial" charset="0"/>
              </a:rPr>
              <a:t>Remediation for non compliant devices</a:t>
            </a:r>
          </a:p>
          <a:p>
            <a:pPr marL="380905" indent="-380905" defTabSz="1218842">
              <a:lnSpc>
                <a:spcPct val="150000"/>
              </a:lnSpc>
              <a:spcBef>
                <a:spcPts val="400"/>
              </a:spcBef>
              <a:buFont typeface="Arial" charset="0"/>
              <a:buChar char="•"/>
            </a:pPr>
            <a:r>
              <a:rPr lang="en-US" sz="1866" dirty="0">
                <a:solidFill>
                  <a:srgbClr val="FFFFFF"/>
                </a:solidFill>
                <a:ea typeface="Arial" charset="0"/>
                <a:cs typeface="Arial" charset="0"/>
              </a:rPr>
              <a:t>CoA (ACL, disconnect, flip port, disable port, re-</a:t>
            </a:r>
            <a:r>
              <a:rPr lang="en-US" sz="1866" dirty="0" err="1">
                <a:solidFill>
                  <a:srgbClr val="FFFFFF"/>
                </a:solidFill>
                <a:ea typeface="Arial" charset="0"/>
                <a:cs typeface="Arial" charset="0"/>
              </a:rPr>
              <a:t>auth</a:t>
            </a:r>
            <a:r>
              <a:rPr lang="en-US" sz="1866" dirty="0" smtClean="0">
                <a:solidFill>
                  <a:srgbClr val="FFFFFF"/>
                </a:solidFill>
                <a:ea typeface="Arial" charset="0"/>
                <a:cs typeface="Arial" charset="0"/>
              </a:rPr>
              <a:t>)</a:t>
            </a:r>
            <a:endParaRPr lang="en-US" sz="1866" dirty="0">
              <a:solidFill>
                <a:srgbClr val="FFFFFF"/>
              </a:solidFill>
              <a:ea typeface="Arial" charset="0"/>
              <a:cs typeface="Arial" charset="0"/>
            </a:endParaRPr>
          </a:p>
        </p:txBody>
      </p:sp>
    </p:spTree>
    <p:extLst>
      <p:ext uri="{BB962C8B-B14F-4D97-AF65-F5344CB8AC3E}">
        <p14:creationId xmlns:p14="http://schemas.microsoft.com/office/powerpoint/2010/main" val="17248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47" grpId="0" animBg="1"/>
      <p:bldP spid="257" grpId="0" animBg="1"/>
      <p:bldP spid="258" grpId="0" animBg="1"/>
      <p:bldP spid="259" grpId="0" animBg="1"/>
      <p:bldP spid="261" grpId="0" animBg="1"/>
      <p:bldP spid="351" grpId="0" animBg="1"/>
      <p:bldP spid="353" grpId="0" animBg="1"/>
      <p:bldP spid="2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31151" y="6555348"/>
            <a:ext cx="616494" cy="365125"/>
          </a:xfrm>
          <a:prstGeom prst="rect">
            <a:avLst/>
          </a:prstGeom>
        </p:spPr>
        <p:txBody>
          <a:bodyPr/>
          <a:lstStyle/>
          <a:p>
            <a:fld id="{F62BCC59-8EC1-BA46-854B-5FD0FEC4523B}" type="slidenum">
              <a:rPr lang="en-US" smtClean="0"/>
              <a:pPr/>
              <a:t>19</a:t>
            </a:fld>
            <a:endParaRPr lang="en-US" dirty="0"/>
          </a:p>
        </p:txBody>
      </p:sp>
      <p:sp>
        <p:nvSpPr>
          <p:cNvPr id="4" name="Title 3"/>
          <p:cNvSpPr>
            <a:spLocks noGrp="1"/>
          </p:cNvSpPr>
          <p:nvPr>
            <p:ph type="title"/>
          </p:nvPr>
        </p:nvSpPr>
        <p:spPr>
          <a:xfrm>
            <a:off x="1474847" y="-106680"/>
            <a:ext cx="10512862" cy="1325563"/>
          </a:xfrm>
        </p:spPr>
        <p:txBody>
          <a:bodyPr/>
          <a:lstStyle/>
          <a:p>
            <a:r>
              <a:rPr lang="en-US" dirty="0" smtClean="0"/>
              <a:t>Administrator UI</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2" y="1143000"/>
            <a:ext cx="6015643" cy="4132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4722812" y="1828800"/>
            <a:ext cx="6274297" cy="4313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9617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874" y="365126"/>
            <a:ext cx="10512862" cy="1325563"/>
          </a:xfrm>
        </p:spPr>
        <p:txBody>
          <a:bodyPr/>
          <a:lstStyle/>
          <a:p>
            <a:endParaRPr lang="en-US"/>
          </a:p>
        </p:txBody>
      </p:sp>
      <p:sp>
        <p:nvSpPr>
          <p:cNvPr id="3" name="Content Placeholder 2"/>
          <p:cNvSpPr>
            <a:spLocks noGrp="1"/>
          </p:cNvSpPr>
          <p:nvPr>
            <p:ph idx="4294967295"/>
          </p:nvPr>
        </p:nvSpPr>
        <p:spPr>
          <a:xfrm>
            <a:off x="837982" y="1825625"/>
            <a:ext cx="10512862" cy="4351338"/>
          </a:xfrm>
          <a:prstGeom prst="rect">
            <a:avLst/>
          </a:prstGeom>
        </p:spPr>
        <p:txBody>
          <a:bodyPr/>
          <a:lstStyle/>
          <a:p>
            <a:endParaRPr lang="en-US"/>
          </a:p>
        </p:txBody>
      </p:sp>
      <p:pic>
        <p:nvPicPr>
          <p:cNvPr id="3074" name="Picture 2" descr="ttp://1.bp.blogspot.com/-PfRNMN8o-Zc/VYz49gBDVGI/AAAAAAAA_gY/_G9Cwkc0DqY/s1600/wifiNYC.jpg"/>
          <p:cNvPicPr>
            <a:picLocks noChangeAspect="1" noChangeArrowheads="1"/>
          </p:cNvPicPr>
          <p:nvPr/>
        </p:nvPicPr>
        <p:blipFill rotWithShape="1">
          <a:blip r:embed="rId3">
            <a:extLst>
              <a:ext uri="{28A0092B-C50C-407E-A947-70E740481C1C}">
                <a14:useLocalDpi xmlns:a14="http://schemas.microsoft.com/office/drawing/2010/main" val="0"/>
              </a:ext>
            </a:extLst>
          </a:blip>
          <a:srcRect l="2500" r="8634"/>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75211" y="825883"/>
            <a:ext cx="2959100" cy="923330"/>
          </a:xfrm>
          <a:prstGeom prst="rect">
            <a:avLst/>
          </a:prstGeom>
          <a:noFill/>
        </p:spPr>
        <p:txBody>
          <a:bodyPr wrap="square" rtlCol="0">
            <a:spAutoFit/>
          </a:bodyPr>
          <a:lstStyle/>
          <a:p>
            <a:r>
              <a:rPr lang="en-US" sz="1800" dirty="0" smtClean="0"/>
              <a:t>Few Wi-Fi Devices</a:t>
            </a:r>
          </a:p>
          <a:p>
            <a:r>
              <a:rPr lang="en-US" sz="1800" dirty="0" smtClean="0"/>
              <a:t>Nice-To-Have IT Service</a:t>
            </a:r>
          </a:p>
          <a:p>
            <a:r>
              <a:rPr lang="en-US" sz="1800" dirty="0" smtClean="0"/>
              <a:t>Disconnects Tolerated</a:t>
            </a:r>
          </a:p>
        </p:txBody>
      </p:sp>
      <p:sp>
        <p:nvSpPr>
          <p:cNvPr id="9" name="Oval 8"/>
          <p:cNvSpPr/>
          <p:nvPr/>
        </p:nvSpPr>
        <p:spPr>
          <a:xfrm>
            <a:off x="742303" y="882274"/>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Oval 9"/>
          <p:cNvSpPr/>
          <p:nvPr/>
        </p:nvSpPr>
        <p:spPr>
          <a:xfrm>
            <a:off x="742303" y="1166550"/>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ight Arrow 12"/>
          <p:cNvSpPr/>
          <p:nvPr/>
        </p:nvSpPr>
        <p:spPr>
          <a:xfrm>
            <a:off x="3816808" y="973115"/>
            <a:ext cx="3980816" cy="522552"/>
          </a:xfrm>
          <a:prstGeom prst="rightArrow">
            <a:avLst>
              <a:gd name="adj1" fmla="val 50000"/>
              <a:gd name="adj2" fmla="val 5505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2303" y="1440420"/>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7" name="Straight Connector 16"/>
          <p:cNvCxnSpPr/>
          <p:nvPr/>
        </p:nvCxnSpPr>
        <p:spPr bwMode="auto">
          <a:xfrm>
            <a:off x="437503" y="1832571"/>
            <a:ext cx="2968191" cy="0"/>
          </a:xfrm>
          <a:prstGeom prst="line">
            <a:avLst/>
          </a:prstGeom>
          <a:solidFill>
            <a:schemeClr val="accent1"/>
          </a:solidFill>
          <a:ln w="38100" cap="flat" cmpd="sng" algn="ctr">
            <a:solidFill>
              <a:srgbClr val="F38720"/>
            </a:solidFill>
            <a:prstDash val="solid"/>
            <a:round/>
            <a:headEnd type="none" w="med" len="med"/>
            <a:tailEnd type="none" w="med" len="med"/>
          </a:ln>
          <a:effectLst/>
        </p:spPr>
      </p:cxnSp>
      <p:sp>
        <p:nvSpPr>
          <p:cNvPr id="18" name="TextBox 17"/>
          <p:cNvSpPr txBox="1"/>
          <p:nvPr/>
        </p:nvSpPr>
        <p:spPr>
          <a:xfrm>
            <a:off x="8635606" y="765771"/>
            <a:ext cx="2866099" cy="923330"/>
          </a:xfrm>
          <a:prstGeom prst="rect">
            <a:avLst/>
          </a:prstGeom>
          <a:noFill/>
        </p:spPr>
        <p:txBody>
          <a:bodyPr wrap="square" rtlCol="0">
            <a:spAutoFit/>
          </a:bodyPr>
          <a:lstStyle/>
          <a:p>
            <a:r>
              <a:rPr lang="en-US" sz="1800" dirty="0" smtClean="0"/>
              <a:t>More &amp; More Devices</a:t>
            </a:r>
          </a:p>
          <a:p>
            <a:r>
              <a:rPr lang="en-US" sz="1800" dirty="0" smtClean="0"/>
              <a:t>Mission Critical</a:t>
            </a:r>
          </a:p>
          <a:p>
            <a:r>
              <a:rPr lang="en-US" sz="1800" dirty="0" smtClean="0"/>
              <a:t>Make It Work, Always</a:t>
            </a:r>
          </a:p>
        </p:txBody>
      </p:sp>
      <p:sp>
        <p:nvSpPr>
          <p:cNvPr id="19" name="Oval 18"/>
          <p:cNvSpPr/>
          <p:nvPr/>
        </p:nvSpPr>
        <p:spPr>
          <a:xfrm>
            <a:off x="8367409" y="882274"/>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Oval 19"/>
          <p:cNvSpPr/>
          <p:nvPr/>
        </p:nvSpPr>
        <p:spPr>
          <a:xfrm>
            <a:off x="8367409" y="1166550"/>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Oval 20"/>
          <p:cNvSpPr/>
          <p:nvPr/>
        </p:nvSpPr>
        <p:spPr>
          <a:xfrm>
            <a:off x="8367409" y="1440420"/>
            <a:ext cx="137160" cy="137160"/>
          </a:xfrm>
          <a:prstGeom prst="ellipse">
            <a:avLst/>
          </a:prstGeom>
          <a:solidFill>
            <a:srgbClr val="F39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22" name="Straight Connector 21"/>
          <p:cNvCxnSpPr/>
          <p:nvPr/>
        </p:nvCxnSpPr>
        <p:spPr bwMode="auto">
          <a:xfrm>
            <a:off x="8062609" y="1832571"/>
            <a:ext cx="2968191" cy="0"/>
          </a:xfrm>
          <a:prstGeom prst="line">
            <a:avLst/>
          </a:prstGeom>
          <a:solidFill>
            <a:schemeClr val="accent1"/>
          </a:solidFill>
          <a:ln w="38100" cap="flat" cmpd="sng" algn="ctr">
            <a:solidFill>
              <a:srgbClr val="F38720"/>
            </a:solidFill>
            <a:prstDash val="solid"/>
            <a:round/>
            <a:headEnd type="none" w="med" len="med"/>
            <a:tailEnd type="none" w="med" len="med"/>
          </a:ln>
          <a:effectLst/>
        </p:spPr>
      </p:cxnSp>
    </p:spTree>
    <p:extLst>
      <p:ext uri="{BB962C8B-B14F-4D97-AF65-F5344CB8AC3E}">
        <p14:creationId xmlns:p14="http://schemas.microsoft.com/office/powerpoint/2010/main" val="1151944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825" cy="6305558"/>
          </a:xfrm>
          <a:prstGeom prst="rect">
            <a:avLst/>
          </a:prstGeom>
        </p:spPr>
      </p:pic>
      <p:sp>
        <p:nvSpPr>
          <p:cNvPr id="6" name="Rectangular Callout 5"/>
          <p:cNvSpPr/>
          <p:nvPr/>
        </p:nvSpPr>
        <p:spPr>
          <a:xfrm>
            <a:off x="751646" y="887023"/>
            <a:ext cx="1543913" cy="456225"/>
          </a:xfrm>
          <a:prstGeom prst="wedgeRectCallout">
            <a:avLst>
              <a:gd name="adj1" fmla="val 82738"/>
              <a:gd name="adj2" fmla="val -10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Bar colour</a:t>
            </a:r>
          </a:p>
        </p:txBody>
      </p:sp>
      <p:sp>
        <p:nvSpPr>
          <p:cNvPr id="7" name="Rectangular Callout 6"/>
          <p:cNvSpPr/>
          <p:nvPr/>
        </p:nvSpPr>
        <p:spPr>
          <a:xfrm>
            <a:off x="9311031" y="651084"/>
            <a:ext cx="1543913" cy="1177716"/>
          </a:xfrm>
          <a:prstGeom prst="wedgeRectCallout">
            <a:avLst>
              <a:gd name="adj1" fmla="val -143532"/>
              <a:gd name="adj2" fmla="val -33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Graphic banner can be added here</a:t>
            </a:r>
          </a:p>
        </p:txBody>
      </p:sp>
      <p:sp>
        <p:nvSpPr>
          <p:cNvPr id="8" name="Rectangular Callout 7"/>
          <p:cNvSpPr/>
          <p:nvPr/>
        </p:nvSpPr>
        <p:spPr>
          <a:xfrm>
            <a:off x="2177304" y="2842338"/>
            <a:ext cx="1543913" cy="759655"/>
          </a:xfrm>
          <a:prstGeom prst="wedgeRectCallout">
            <a:avLst>
              <a:gd name="adj1" fmla="val 82738"/>
              <a:gd name="adj2" fmla="val -101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T&amp;C text customised</a:t>
            </a:r>
          </a:p>
        </p:txBody>
      </p:sp>
      <p:sp>
        <p:nvSpPr>
          <p:cNvPr id="9" name="Rectangular Callout 8"/>
          <p:cNvSpPr/>
          <p:nvPr/>
        </p:nvSpPr>
        <p:spPr>
          <a:xfrm>
            <a:off x="132828" y="4060172"/>
            <a:ext cx="2044475" cy="1578627"/>
          </a:xfrm>
          <a:prstGeom prst="wedgeRectCallout">
            <a:avLst>
              <a:gd name="adj1" fmla="val 123221"/>
              <a:gd name="adj2" fmla="val 59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Any background can be added.  This example has a full screen image</a:t>
            </a:r>
          </a:p>
        </p:txBody>
      </p:sp>
      <p:sp>
        <p:nvSpPr>
          <p:cNvPr id="10" name="Rectangular Callout 9"/>
          <p:cNvSpPr/>
          <p:nvPr/>
        </p:nvSpPr>
        <p:spPr>
          <a:xfrm>
            <a:off x="9775010" y="3600528"/>
            <a:ext cx="1543913" cy="682081"/>
          </a:xfrm>
          <a:prstGeom prst="wedgeRectCallout">
            <a:avLst>
              <a:gd name="adj1" fmla="val -176309"/>
              <a:gd name="adj2" fmla="val -39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Button text and colours</a:t>
            </a:r>
          </a:p>
        </p:txBody>
      </p:sp>
    </p:spTree>
    <p:extLst>
      <p:ext uri="{BB962C8B-B14F-4D97-AF65-F5344CB8AC3E}">
        <p14:creationId xmlns:p14="http://schemas.microsoft.com/office/powerpoint/2010/main" val="359142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auto">
          <a:xfrm rot="2659158">
            <a:off x="3945743" y="1720781"/>
            <a:ext cx="4343400" cy="4343400"/>
          </a:xfrm>
          <a:prstGeom prst="rect">
            <a:avLst/>
          </a:prstGeom>
          <a:solidFill>
            <a:schemeClr val="bg1"/>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5" name="Rectangle 4"/>
          <p:cNvSpPr/>
          <p:nvPr/>
        </p:nvSpPr>
        <p:spPr bwMode="auto">
          <a:xfrm>
            <a:off x="0" y="1115820"/>
            <a:ext cx="3808428" cy="5361182"/>
          </a:xfrm>
          <a:prstGeom prst="rect">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9" name="Isosceles Triangle 8"/>
          <p:cNvSpPr/>
          <p:nvPr/>
        </p:nvSpPr>
        <p:spPr bwMode="auto">
          <a:xfrm rot="5400000">
            <a:off x="1585028" y="3339218"/>
            <a:ext cx="5361181" cy="914386"/>
          </a:xfrm>
          <a:prstGeom prst="triangle">
            <a:avLst>
              <a:gd name="adj" fmla="val 50711"/>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2" name="TextBox 21"/>
          <p:cNvSpPr txBox="1"/>
          <p:nvPr/>
        </p:nvSpPr>
        <p:spPr>
          <a:xfrm>
            <a:off x="74612" y="1654491"/>
            <a:ext cx="2724912" cy="738664"/>
          </a:xfrm>
          <a:prstGeom prst="rect">
            <a:avLst/>
          </a:prstGeom>
          <a:noFill/>
        </p:spPr>
        <p:txBody>
          <a:bodyPr wrap="square" rtlCol="0">
            <a:spAutoFit/>
          </a:bodyPr>
          <a:lstStyle/>
          <a:p>
            <a:pPr algn="r">
              <a:buClr>
                <a:schemeClr val="accent2">
                  <a:lumMod val="60000"/>
                  <a:lumOff val="40000"/>
                </a:schemeClr>
              </a:buClr>
            </a:pPr>
            <a:r>
              <a:rPr lang="en-US" sz="1400" dirty="0" smtClean="0"/>
              <a:t>Self-Service Portal Automatically Provisions Devices For Network.</a:t>
            </a:r>
          </a:p>
        </p:txBody>
      </p:sp>
      <p:sp>
        <p:nvSpPr>
          <p:cNvPr id="27" name="Oval 26"/>
          <p:cNvSpPr>
            <a:spLocks noChangeAspect="1"/>
          </p:cNvSpPr>
          <p:nvPr/>
        </p:nvSpPr>
        <p:spPr bwMode="auto">
          <a:xfrm>
            <a:off x="2813831" y="1295400"/>
            <a:ext cx="1078992" cy="1078992"/>
          </a:xfrm>
          <a:prstGeom prst="ellipse">
            <a:avLst/>
          </a:prstGeom>
          <a:solidFill>
            <a:srgbClr val="4848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5" name="TextBox 14"/>
          <p:cNvSpPr txBox="1"/>
          <p:nvPr/>
        </p:nvSpPr>
        <p:spPr>
          <a:xfrm>
            <a:off x="74612" y="1329739"/>
            <a:ext cx="2724912" cy="369332"/>
          </a:xfrm>
          <a:prstGeom prst="rect">
            <a:avLst/>
          </a:prstGeom>
          <a:noFill/>
        </p:spPr>
        <p:txBody>
          <a:bodyPr wrap="square" rtlCol="0">
            <a:spAutoFit/>
          </a:bodyPr>
          <a:lstStyle/>
          <a:p>
            <a:pPr algn="r"/>
            <a:r>
              <a:rPr lang="en-US" sz="1800" b="1" spc="-60" dirty="0" smtClean="0">
                <a:latin typeface="Arial"/>
                <a:cs typeface="Arial"/>
              </a:rPr>
              <a:t>Automated Onboarding</a:t>
            </a:r>
          </a:p>
        </p:txBody>
      </p:sp>
      <p:pic>
        <p:nvPicPr>
          <p:cNvPr id="1032" name="Picture 8" descr="C:\cloudpath\images\Ruckus\PPT-Tool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212" y="1450217"/>
            <a:ext cx="726224" cy="726224"/>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p:cNvSpPr>
            <a:spLocks noChangeAspect="1"/>
          </p:cNvSpPr>
          <p:nvPr/>
        </p:nvSpPr>
        <p:spPr bwMode="auto">
          <a:xfrm>
            <a:off x="2817035" y="3886200"/>
            <a:ext cx="1078992" cy="1078992"/>
          </a:xfrm>
          <a:prstGeom prst="ellipse">
            <a:avLst/>
          </a:prstGeom>
          <a:solidFill>
            <a:srgbClr val="66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89" name="TextBox 88"/>
          <p:cNvSpPr txBox="1"/>
          <p:nvPr/>
        </p:nvSpPr>
        <p:spPr>
          <a:xfrm>
            <a:off x="-77788" y="4209912"/>
            <a:ext cx="2877312" cy="738664"/>
          </a:xfrm>
          <a:prstGeom prst="rect">
            <a:avLst/>
          </a:prstGeom>
          <a:noFill/>
        </p:spPr>
        <p:txBody>
          <a:bodyPr wrap="square" rtlCol="0">
            <a:spAutoFit/>
          </a:bodyPr>
          <a:lstStyle/>
          <a:p>
            <a:pPr algn="r">
              <a:buClr>
                <a:schemeClr val="accent2">
                  <a:lumMod val="60000"/>
                  <a:lumOff val="40000"/>
                </a:schemeClr>
              </a:buClr>
            </a:pPr>
            <a:r>
              <a:rPr lang="en-US" sz="1400" dirty="0" smtClean="0"/>
              <a:t>Applies Policies To Certificate &amp; MAC Authentications Without Traditional RADIUS Complexities.</a:t>
            </a:r>
          </a:p>
        </p:txBody>
      </p:sp>
      <p:sp>
        <p:nvSpPr>
          <p:cNvPr id="90" name="TextBox 89"/>
          <p:cNvSpPr txBox="1"/>
          <p:nvPr/>
        </p:nvSpPr>
        <p:spPr>
          <a:xfrm>
            <a:off x="74612" y="3886200"/>
            <a:ext cx="2724912" cy="369332"/>
          </a:xfrm>
          <a:prstGeom prst="rect">
            <a:avLst/>
          </a:prstGeom>
          <a:noFill/>
        </p:spPr>
        <p:txBody>
          <a:bodyPr wrap="square" rtlCol="0">
            <a:spAutoFit/>
          </a:bodyPr>
          <a:lstStyle/>
          <a:p>
            <a:pPr algn="r"/>
            <a:r>
              <a:rPr lang="en-US" sz="1800" b="1" spc="-60" dirty="0" smtClean="0">
                <a:latin typeface="Arial"/>
                <a:cs typeface="Arial"/>
              </a:rPr>
              <a:t>RADIUS</a:t>
            </a:r>
          </a:p>
        </p:txBody>
      </p:sp>
      <p:pic>
        <p:nvPicPr>
          <p:cNvPr id="92" name="Picture 7" descr="C:\cloudpath\images\Ruckus\PPT-AA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025" y="4005429"/>
            <a:ext cx="697729" cy="697729"/>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a:spLocks noChangeAspect="1"/>
          </p:cNvSpPr>
          <p:nvPr/>
        </p:nvSpPr>
        <p:spPr bwMode="auto">
          <a:xfrm>
            <a:off x="2817035" y="2514600"/>
            <a:ext cx="1078992" cy="1078992"/>
          </a:xfrm>
          <a:prstGeom prst="ellipse">
            <a:avLst/>
          </a:prstGeom>
          <a:solidFill>
            <a:srgbClr val="7689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16" name="TextBox 215"/>
          <p:cNvSpPr txBox="1"/>
          <p:nvPr/>
        </p:nvSpPr>
        <p:spPr>
          <a:xfrm>
            <a:off x="74612" y="2838312"/>
            <a:ext cx="2724912" cy="738664"/>
          </a:xfrm>
          <a:prstGeom prst="rect">
            <a:avLst/>
          </a:prstGeom>
          <a:noFill/>
        </p:spPr>
        <p:txBody>
          <a:bodyPr wrap="square" rtlCol="0">
            <a:spAutoFit/>
          </a:bodyPr>
          <a:lstStyle/>
          <a:p>
            <a:pPr algn="r">
              <a:buClr>
                <a:schemeClr val="accent2">
                  <a:lumMod val="60000"/>
                  <a:lumOff val="40000"/>
                </a:schemeClr>
              </a:buClr>
            </a:pPr>
            <a:r>
              <a:rPr lang="en-US" sz="1400" dirty="0" smtClean="0"/>
              <a:t>Policy-Enabled Certificates Tie User, Device, and Policy Together Without Passwords.</a:t>
            </a:r>
          </a:p>
        </p:txBody>
      </p:sp>
      <p:sp>
        <p:nvSpPr>
          <p:cNvPr id="217" name="TextBox 216"/>
          <p:cNvSpPr txBox="1"/>
          <p:nvPr/>
        </p:nvSpPr>
        <p:spPr>
          <a:xfrm>
            <a:off x="74612" y="2514600"/>
            <a:ext cx="2724912" cy="369332"/>
          </a:xfrm>
          <a:prstGeom prst="rect">
            <a:avLst/>
          </a:prstGeom>
          <a:noFill/>
        </p:spPr>
        <p:txBody>
          <a:bodyPr wrap="square" rtlCol="0">
            <a:spAutoFit/>
          </a:bodyPr>
          <a:lstStyle/>
          <a:p>
            <a:pPr algn="r"/>
            <a:r>
              <a:rPr lang="en-US" sz="1800" b="1" spc="-60" dirty="0" smtClean="0">
                <a:latin typeface="Arial"/>
                <a:cs typeface="Arial"/>
              </a:rPr>
              <a:t>Certificate Infrastructure</a:t>
            </a:r>
          </a:p>
        </p:txBody>
      </p:sp>
      <p:pic>
        <p:nvPicPr>
          <p:cNvPr id="1033" name="Picture 9" descr="C:\cloudpath\images\Ruckus\PPT-Certificat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8508" y="2721496"/>
            <a:ext cx="707504" cy="707504"/>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p:cNvSpPr txBox="1"/>
          <p:nvPr/>
        </p:nvSpPr>
        <p:spPr>
          <a:xfrm>
            <a:off x="74612" y="5506352"/>
            <a:ext cx="2724912" cy="738664"/>
          </a:xfrm>
          <a:prstGeom prst="rect">
            <a:avLst/>
          </a:prstGeom>
          <a:noFill/>
        </p:spPr>
        <p:txBody>
          <a:bodyPr wrap="square" rtlCol="0">
            <a:spAutoFit/>
          </a:bodyPr>
          <a:lstStyle/>
          <a:p>
            <a:pPr algn="r">
              <a:buClr>
                <a:schemeClr val="accent2">
                  <a:lumMod val="60000"/>
                  <a:lumOff val="40000"/>
                </a:schemeClr>
              </a:buClr>
            </a:pPr>
            <a:r>
              <a:rPr lang="en-US" sz="1400" dirty="0" smtClean="0"/>
              <a:t>Tracks Who</a:t>
            </a:r>
            <a:r>
              <a:rPr lang="en-US" sz="1400" dirty="0"/>
              <a:t>, What, </a:t>
            </a:r>
            <a:r>
              <a:rPr lang="en-US" sz="1400" dirty="0" smtClean="0"/>
              <a:t>&amp; Why </a:t>
            </a:r>
          </a:p>
          <a:p>
            <a:pPr algn="r">
              <a:buClr>
                <a:schemeClr val="accent2">
                  <a:lumMod val="60000"/>
                  <a:lumOff val="40000"/>
                </a:schemeClr>
              </a:buClr>
            </a:pPr>
            <a:r>
              <a:rPr lang="en-US" sz="1400" dirty="0" smtClean="0"/>
              <a:t>Of </a:t>
            </a:r>
            <a:r>
              <a:rPr lang="en-US" sz="1400" dirty="0"/>
              <a:t>Every Device On Your Network.</a:t>
            </a:r>
          </a:p>
        </p:txBody>
      </p:sp>
      <p:sp>
        <p:nvSpPr>
          <p:cNvPr id="225" name="TextBox 224"/>
          <p:cNvSpPr txBox="1"/>
          <p:nvPr/>
        </p:nvSpPr>
        <p:spPr>
          <a:xfrm>
            <a:off x="74612" y="5181600"/>
            <a:ext cx="2724912" cy="369332"/>
          </a:xfrm>
          <a:prstGeom prst="rect">
            <a:avLst/>
          </a:prstGeom>
          <a:noFill/>
        </p:spPr>
        <p:txBody>
          <a:bodyPr wrap="square" rtlCol="0">
            <a:spAutoFit/>
          </a:bodyPr>
          <a:lstStyle/>
          <a:p>
            <a:pPr algn="r"/>
            <a:r>
              <a:rPr lang="en-US" sz="1800" b="1" spc="-60" dirty="0" smtClean="0">
                <a:latin typeface="Arial"/>
                <a:cs typeface="Arial"/>
              </a:rPr>
              <a:t>Device Visibility</a:t>
            </a:r>
          </a:p>
        </p:txBody>
      </p:sp>
      <p:sp>
        <p:nvSpPr>
          <p:cNvPr id="227" name="Oval 226"/>
          <p:cNvSpPr>
            <a:spLocks noChangeAspect="1"/>
          </p:cNvSpPr>
          <p:nvPr/>
        </p:nvSpPr>
        <p:spPr bwMode="auto">
          <a:xfrm>
            <a:off x="2815200" y="5192812"/>
            <a:ext cx="1078992" cy="1078993"/>
          </a:xfrm>
          <a:prstGeom prst="ellipse">
            <a:avLst/>
          </a:prstGeom>
          <a:solidFill>
            <a:srgbClr val="355E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grpSp>
        <p:nvGrpSpPr>
          <p:cNvPr id="228" name="Group 227"/>
          <p:cNvGrpSpPr>
            <a:grpSpLocks/>
          </p:cNvGrpSpPr>
          <p:nvPr/>
        </p:nvGrpSpPr>
        <p:grpSpPr>
          <a:xfrm>
            <a:off x="3098526" y="5467598"/>
            <a:ext cx="532086" cy="487991"/>
            <a:chOff x="8380412" y="4419600"/>
            <a:chExt cx="773024" cy="548640"/>
          </a:xfrm>
        </p:grpSpPr>
        <p:sp>
          <p:nvSpPr>
            <p:cNvPr id="229" name="Folded Corner 228"/>
            <p:cNvSpPr/>
            <p:nvPr/>
          </p:nvSpPr>
          <p:spPr>
            <a:xfrm rot="16200000">
              <a:off x="8492604" y="4307408"/>
              <a:ext cx="548640" cy="773024"/>
            </a:xfrm>
            <a:prstGeom prst="foldedCorner">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0" name="Rounded Rectangle 229"/>
            <p:cNvSpPr/>
            <p:nvPr/>
          </p:nvSpPr>
          <p:spPr>
            <a:xfrm>
              <a:off x="8422945" y="4468352"/>
              <a:ext cx="562719" cy="37038"/>
            </a:xfrm>
            <a:prstGeom prst="roundRect">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2" name="Rounded Rectangle 231"/>
            <p:cNvSpPr/>
            <p:nvPr/>
          </p:nvSpPr>
          <p:spPr>
            <a:xfrm>
              <a:off x="8616788" y="4572000"/>
              <a:ext cx="44278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0" name="Rounded Rectangle 239"/>
            <p:cNvSpPr/>
            <p:nvPr/>
          </p:nvSpPr>
          <p:spPr>
            <a:xfrm>
              <a:off x="8616788" y="4635830"/>
              <a:ext cx="44278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1" name="Rounded Rectangle 240"/>
            <p:cNvSpPr/>
            <p:nvPr/>
          </p:nvSpPr>
          <p:spPr>
            <a:xfrm>
              <a:off x="8616787" y="4693373"/>
              <a:ext cx="393248"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48" name="Rounded Rectangle 247"/>
            <p:cNvSpPr/>
            <p:nvPr/>
          </p:nvSpPr>
          <p:spPr>
            <a:xfrm>
              <a:off x="8616787" y="4750915"/>
              <a:ext cx="449425"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0" name="Rounded Rectangle 249"/>
            <p:cNvSpPr/>
            <p:nvPr/>
          </p:nvSpPr>
          <p:spPr>
            <a:xfrm>
              <a:off x="8616787" y="4808459"/>
              <a:ext cx="449425"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1" name="Rounded Rectangle 250"/>
            <p:cNvSpPr/>
            <p:nvPr/>
          </p:nvSpPr>
          <p:spPr>
            <a:xfrm>
              <a:off x="8616788" y="4866001"/>
              <a:ext cx="393248"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2" name="Rounded Rectangle 251"/>
            <p:cNvSpPr/>
            <p:nvPr/>
          </p:nvSpPr>
          <p:spPr>
            <a:xfrm>
              <a:off x="8431213" y="4572000"/>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4" name="Rounded Rectangle 253"/>
            <p:cNvSpPr/>
            <p:nvPr/>
          </p:nvSpPr>
          <p:spPr>
            <a:xfrm>
              <a:off x="8431213" y="4635830"/>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6" name="Rounded Rectangle 255"/>
            <p:cNvSpPr/>
            <p:nvPr/>
          </p:nvSpPr>
          <p:spPr>
            <a:xfrm>
              <a:off x="8431212" y="4693373"/>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7" name="Rounded Rectangle 256"/>
            <p:cNvSpPr/>
            <p:nvPr/>
          </p:nvSpPr>
          <p:spPr>
            <a:xfrm>
              <a:off x="8431212" y="4750915"/>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8" name="Rounded Rectangle 257"/>
            <p:cNvSpPr/>
            <p:nvPr/>
          </p:nvSpPr>
          <p:spPr>
            <a:xfrm>
              <a:off x="8431212" y="4808459"/>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9" name="Rounded Rectangle 258"/>
            <p:cNvSpPr/>
            <p:nvPr/>
          </p:nvSpPr>
          <p:spPr>
            <a:xfrm>
              <a:off x="8431213" y="4866001"/>
              <a:ext cx="137160" cy="21355"/>
            </a:xfrm>
            <a:prstGeom prst="roundRect">
              <a:avLst>
                <a:gd name="adj" fmla="val 50000"/>
              </a:avLst>
            </a:prstGeom>
            <a:solidFill>
              <a:srgbClr val="355E8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4" name="Title 3"/>
          <p:cNvSpPr>
            <a:spLocks noGrp="1"/>
          </p:cNvSpPr>
          <p:nvPr>
            <p:ph type="title"/>
          </p:nvPr>
        </p:nvSpPr>
        <p:spPr>
          <a:xfrm>
            <a:off x="495245" y="-136428"/>
            <a:ext cx="10512862" cy="1325563"/>
          </a:xfrm>
        </p:spPr>
        <p:txBody>
          <a:bodyPr/>
          <a:lstStyle/>
          <a:p>
            <a:r>
              <a:rPr lang="en-US" dirty="0" smtClean="0"/>
              <a:t>Cloudpath At A Glance</a:t>
            </a:r>
            <a:endParaRPr lang="en-US" dirty="0"/>
          </a:p>
        </p:txBody>
      </p:sp>
      <p:grpSp>
        <p:nvGrpSpPr>
          <p:cNvPr id="2" name="Group 1"/>
          <p:cNvGrpSpPr/>
          <p:nvPr/>
        </p:nvGrpSpPr>
        <p:grpSpPr>
          <a:xfrm>
            <a:off x="5365020" y="2311546"/>
            <a:ext cx="1371600" cy="1371600"/>
            <a:chOff x="1255712" y="1437847"/>
            <a:chExt cx="1371600" cy="1371600"/>
          </a:xfrm>
        </p:grpSpPr>
        <p:sp>
          <p:nvSpPr>
            <p:cNvPr id="26" name="Oval 25"/>
            <p:cNvSpPr>
              <a:spLocks noChangeAspect="1"/>
            </p:cNvSpPr>
            <p:nvPr/>
          </p:nvSpPr>
          <p:spPr bwMode="auto">
            <a:xfrm>
              <a:off x="1255712" y="1437847"/>
              <a:ext cx="1371600" cy="1371600"/>
            </a:xfrm>
            <a:prstGeom prst="ellipse">
              <a:avLst/>
            </a:prstGeom>
            <a:solidFill>
              <a:srgbClr val="F387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pic>
          <p:nvPicPr>
            <p:cNvPr id="1026" name="Picture 2" descr="C:\cloudpath\images\branding\wifi_lock\1 - WifiLock - Secure - NoShadow\WifiLock_Secure_NoShadow_WhtOnTrans_250x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4980" y="1575351"/>
              <a:ext cx="873429" cy="1156420"/>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Rectangle 73"/>
          <p:cNvSpPr/>
          <p:nvPr/>
        </p:nvSpPr>
        <p:spPr bwMode="auto">
          <a:xfrm>
            <a:off x="-1604" y="1078609"/>
            <a:ext cx="4722828" cy="5361182"/>
          </a:xfrm>
          <a:prstGeom prst="rect">
            <a:avLst/>
          </a:prstGeom>
          <a:solidFill>
            <a:schemeClr val="bg1">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76" name="TextBox 75"/>
          <p:cNvSpPr txBox="1"/>
          <p:nvPr/>
        </p:nvSpPr>
        <p:spPr>
          <a:xfrm>
            <a:off x="4582349" y="3771804"/>
            <a:ext cx="2824892" cy="584775"/>
          </a:xfrm>
          <a:prstGeom prst="rect">
            <a:avLst/>
          </a:prstGeom>
          <a:noFill/>
        </p:spPr>
        <p:txBody>
          <a:bodyPr wrap="square" rtlCol="0">
            <a:spAutoFit/>
          </a:bodyPr>
          <a:lstStyle/>
          <a:p>
            <a:pPr algn="ctr"/>
            <a:r>
              <a:rPr lang="en-US" sz="3200" b="1" spc="-60" dirty="0" smtClean="0">
                <a:latin typeface="Arial"/>
                <a:cs typeface="Arial"/>
              </a:rPr>
              <a:t>Cloudpath</a:t>
            </a:r>
          </a:p>
        </p:txBody>
      </p:sp>
      <p:sp>
        <p:nvSpPr>
          <p:cNvPr id="77" name="TextBox 76"/>
          <p:cNvSpPr txBox="1"/>
          <p:nvPr/>
        </p:nvSpPr>
        <p:spPr>
          <a:xfrm>
            <a:off x="4241810" y="4221996"/>
            <a:ext cx="3581394" cy="2554545"/>
          </a:xfrm>
          <a:prstGeom prst="rect">
            <a:avLst/>
          </a:prstGeom>
          <a:noFill/>
        </p:spPr>
        <p:txBody>
          <a:bodyPr wrap="square" rtlCol="0">
            <a:spAutoFit/>
          </a:bodyPr>
          <a:lstStyle/>
          <a:p>
            <a:pPr algn="ctr">
              <a:lnSpc>
                <a:spcPts val="2400"/>
              </a:lnSpc>
              <a:buClr>
                <a:schemeClr val="accent2">
                  <a:lumMod val="60000"/>
                  <a:lumOff val="40000"/>
                </a:schemeClr>
              </a:buClr>
            </a:pPr>
            <a:endParaRPr lang="en-US" sz="1400" dirty="0" smtClean="0"/>
          </a:p>
          <a:p>
            <a:pPr algn="ctr">
              <a:lnSpc>
                <a:spcPts val="2400"/>
              </a:lnSpc>
              <a:buClr>
                <a:schemeClr val="accent2">
                  <a:lumMod val="60000"/>
                  <a:lumOff val="40000"/>
                </a:schemeClr>
              </a:buClr>
            </a:pPr>
            <a:r>
              <a:rPr lang="en-US" sz="1800" b="1" dirty="0" smtClean="0"/>
              <a:t>Plug &amp; Play Solution</a:t>
            </a:r>
          </a:p>
          <a:p>
            <a:pPr algn="ctr">
              <a:lnSpc>
                <a:spcPts val="2400"/>
              </a:lnSpc>
              <a:buClr>
                <a:schemeClr val="accent2">
                  <a:lumMod val="60000"/>
                  <a:lumOff val="40000"/>
                </a:schemeClr>
              </a:buClr>
            </a:pPr>
            <a:r>
              <a:rPr lang="en-US" sz="1800" b="1" dirty="0" smtClean="0"/>
              <a:t>For Delivering</a:t>
            </a:r>
          </a:p>
          <a:p>
            <a:pPr algn="ctr">
              <a:lnSpc>
                <a:spcPts val="2400"/>
              </a:lnSpc>
              <a:buClr>
                <a:schemeClr val="accent2">
                  <a:lumMod val="60000"/>
                  <a:lumOff val="40000"/>
                </a:schemeClr>
              </a:buClr>
            </a:pPr>
            <a:r>
              <a:rPr lang="en-US" sz="1800" b="1" dirty="0" smtClean="0"/>
              <a:t>Certificate-Based Wi-Fi</a:t>
            </a:r>
          </a:p>
          <a:p>
            <a:pPr algn="ctr">
              <a:lnSpc>
                <a:spcPts val="2400"/>
              </a:lnSpc>
              <a:buClr>
                <a:schemeClr val="accent2">
                  <a:lumMod val="60000"/>
                  <a:lumOff val="40000"/>
                </a:schemeClr>
              </a:buClr>
            </a:pPr>
            <a:r>
              <a:rPr lang="en-US" sz="1800" b="1" dirty="0" smtClean="0"/>
              <a:t>To BYOD, Guest, And </a:t>
            </a:r>
          </a:p>
          <a:p>
            <a:pPr algn="ctr">
              <a:lnSpc>
                <a:spcPts val="2400"/>
              </a:lnSpc>
              <a:buClr>
                <a:schemeClr val="accent2">
                  <a:lumMod val="60000"/>
                  <a:lumOff val="40000"/>
                </a:schemeClr>
              </a:buClr>
            </a:pPr>
            <a:r>
              <a:rPr lang="en-US" sz="1800" b="1" dirty="0" smtClean="0"/>
              <a:t>IT Devices.</a:t>
            </a:r>
          </a:p>
          <a:p>
            <a:pPr algn="ctr">
              <a:lnSpc>
                <a:spcPts val="2400"/>
              </a:lnSpc>
              <a:buClr>
                <a:schemeClr val="accent2">
                  <a:lumMod val="60000"/>
                  <a:lumOff val="40000"/>
                </a:schemeClr>
              </a:buClr>
            </a:pPr>
            <a:endParaRPr lang="en-US" sz="1800" b="1" dirty="0"/>
          </a:p>
          <a:p>
            <a:pPr algn="ctr">
              <a:lnSpc>
                <a:spcPts val="2400"/>
              </a:lnSpc>
              <a:buClr>
                <a:schemeClr val="accent2">
                  <a:lumMod val="60000"/>
                  <a:lumOff val="40000"/>
                </a:schemeClr>
              </a:buClr>
            </a:pPr>
            <a:endParaRPr lang="en-US" sz="1800" b="1" dirty="0" smtClean="0"/>
          </a:p>
        </p:txBody>
      </p:sp>
      <p:sp>
        <p:nvSpPr>
          <p:cNvPr id="78" name="Oval 77"/>
          <p:cNvSpPr>
            <a:spLocks noChangeAspect="1"/>
          </p:cNvSpPr>
          <p:nvPr/>
        </p:nvSpPr>
        <p:spPr bwMode="auto">
          <a:xfrm>
            <a:off x="5365020" y="2311546"/>
            <a:ext cx="1371600" cy="1371600"/>
          </a:xfrm>
          <a:prstGeom prst="ellipse">
            <a:avLst/>
          </a:prstGeom>
          <a:solidFill>
            <a:srgbClr val="F3872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charset="0"/>
            </a:endParaRPr>
          </a:p>
        </p:txBody>
      </p:sp>
      <p:pic>
        <p:nvPicPr>
          <p:cNvPr id="79" name="Picture 2" descr="C:\cloudpath\images\branding\wifi_lock\1 - WifiLock - Secure - NoShadow\WifiLock_Secure_NoShadow_WhtOnTrans_250x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4288" y="2449050"/>
            <a:ext cx="873429" cy="115642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bwMode="auto">
          <a:xfrm>
            <a:off x="8380412" y="1115820"/>
            <a:ext cx="3808428" cy="5208780"/>
          </a:xfrm>
          <a:prstGeom prst="rect">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71" name="Isosceles Triangle 70"/>
          <p:cNvSpPr/>
          <p:nvPr/>
        </p:nvSpPr>
        <p:spPr bwMode="auto">
          <a:xfrm rot="16200000">
            <a:off x="5242615" y="3339216"/>
            <a:ext cx="5361181" cy="914386"/>
          </a:xfrm>
          <a:prstGeom prst="triangle">
            <a:avLst>
              <a:gd name="adj" fmla="val 50711"/>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60" name="TextBox 259"/>
          <p:cNvSpPr txBox="1"/>
          <p:nvPr/>
        </p:nvSpPr>
        <p:spPr>
          <a:xfrm>
            <a:off x="9561512" y="1528283"/>
            <a:ext cx="2724910" cy="738664"/>
          </a:xfrm>
          <a:prstGeom prst="rect">
            <a:avLst/>
          </a:prstGeom>
          <a:noFill/>
        </p:spPr>
        <p:txBody>
          <a:bodyPr wrap="square" rtlCol="0">
            <a:spAutoFit/>
          </a:bodyPr>
          <a:lstStyle/>
          <a:p>
            <a:pPr>
              <a:buClr>
                <a:schemeClr val="accent2">
                  <a:lumMod val="60000"/>
                  <a:lumOff val="40000"/>
                </a:schemeClr>
              </a:buClr>
            </a:pPr>
            <a:r>
              <a:rPr lang="en-US" sz="1400" dirty="0" smtClean="0"/>
              <a:t>Zero-To-Gold Standard </a:t>
            </a:r>
          </a:p>
          <a:p>
            <a:pPr>
              <a:buClr>
                <a:schemeClr val="accent2">
                  <a:lumMod val="60000"/>
                  <a:lumOff val="40000"/>
                </a:schemeClr>
              </a:buClr>
            </a:pPr>
            <a:r>
              <a:rPr lang="en-US" sz="1400" dirty="0" smtClean="0"/>
              <a:t>Security In Minutes For Administrators And Users.</a:t>
            </a:r>
          </a:p>
        </p:txBody>
      </p:sp>
      <p:sp>
        <p:nvSpPr>
          <p:cNvPr id="261" name="Oval 260"/>
          <p:cNvSpPr>
            <a:spLocks noChangeAspect="1"/>
          </p:cNvSpPr>
          <p:nvPr/>
        </p:nvSpPr>
        <p:spPr bwMode="auto">
          <a:xfrm>
            <a:off x="8403336" y="1203531"/>
            <a:ext cx="1082469" cy="1082469"/>
          </a:xfrm>
          <a:prstGeom prst="ellipse">
            <a:avLst/>
          </a:prstGeom>
          <a:solidFill>
            <a:srgbClr val="96D5D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62" name="TextBox 261"/>
          <p:cNvSpPr txBox="1"/>
          <p:nvPr/>
        </p:nvSpPr>
        <p:spPr>
          <a:xfrm>
            <a:off x="9561512" y="1203531"/>
            <a:ext cx="2780040" cy="369332"/>
          </a:xfrm>
          <a:prstGeom prst="rect">
            <a:avLst/>
          </a:prstGeom>
          <a:noFill/>
        </p:spPr>
        <p:txBody>
          <a:bodyPr wrap="square" rtlCol="0">
            <a:spAutoFit/>
          </a:bodyPr>
          <a:lstStyle/>
          <a:p>
            <a:r>
              <a:rPr lang="en-US" sz="1800" b="1" spc="-60" dirty="0" smtClean="0">
                <a:latin typeface="Arial"/>
                <a:cs typeface="Arial"/>
              </a:rPr>
              <a:t>Securely Simple</a:t>
            </a:r>
          </a:p>
        </p:txBody>
      </p:sp>
      <p:sp>
        <p:nvSpPr>
          <p:cNvPr id="264" name="TextBox 263"/>
          <p:cNvSpPr txBox="1"/>
          <p:nvPr/>
        </p:nvSpPr>
        <p:spPr>
          <a:xfrm>
            <a:off x="9562113" y="2823683"/>
            <a:ext cx="2724910" cy="738664"/>
          </a:xfrm>
          <a:prstGeom prst="rect">
            <a:avLst/>
          </a:prstGeom>
          <a:noFill/>
        </p:spPr>
        <p:txBody>
          <a:bodyPr wrap="square" rtlCol="0">
            <a:spAutoFit/>
          </a:bodyPr>
          <a:lstStyle/>
          <a:p>
            <a:pPr>
              <a:buClr>
                <a:schemeClr val="accent2">
                  <a:lumMod val="60000"/>
                  <a:lumOff val="40000"/>
                </a:schemeClr>
              </a:buClr>
            </a:pPr>
            <a:r>
              <a:rPr lang="en-US" sz="1400" dirty="0" smtClean="0"/>
              <a:t>VLANs, ACLs, &amp; Policies Based On User, Groups, Device &amp; More Give Per-Device Control.</a:t>
            </a:r>
          </a:p>
        </p:txBody>
      </p:sp>
      <p:sp>
        <p:nvSpPr>
          <p:cNvPr id="265" name="Oval 264"/>
          <p:cNvSpPr>
            <a:spLocks noChangeAspect="1"/>
          </p:cNvSpPr>
          <p:nvPr/>
        </p:nvSpPr>
        <p:spPr bwMode="auto">
          <a:xfrm>
            <a:off x="8403336" y="2498931"/>
            <a:ext cx="1082469" cy="1082469"/>
          </a:xfrm>
          <a:prstGeom prst="ellipse">
            <a:avLst/>
          </a:prstGeom>
          <a:solidFill>
            <a:srgbClr val="CDC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66" name="TextBox 265"/>
          <p:cNvSpPr txBox="1"/>
          <p:nvPr/>
        </p:nvSpPr>
        <p:spPr>
          <a:xfrm>
            <a:off x="9562113" y="2498931"/>
            <a:ext cx="2780040" cy="369332"/>
          </a:xfrm>
          <a:prstGeom prst="rect">
            <a:avLst/>
          </a:prstGeom>
          <a:noFill/>
        </p:spPr>
        <p:txBody>
          <a:bodyPr wrap="square" rtlCol="0">
            <a:spAutoFit/>
          </a:bodyPr>
          <a:lstStyle/>
          <a:p>
            <a:r>
              <a:rPr lang="en-US" sz="1800" b="1" spc="-60" dirty="0" smtClean="0">
                <a:latin typeface="Arial"/>
                <a:cs typeface="Arial"/>
              </a:rPr>
              <a:t>Rich Policy Control</a:t>
            </a:r>
          </a:p>
        </p:txBody>
      </p:sp>
      <p:pic>
        <p:nvPicPr>
          <p:cNvPr id="1029" name="Picture 5" descr="C:\cloudpath\images\Ruckus\PPT-People.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0912" y="2673425"/>
            <a:ext cx="713112" cy="713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cloudpath\images\Ruckus\PPT-Clock.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2520" y="1288875"/>
            <a:ext cx="911673" cy="911673"/>
          </a:xfrm>
          <a:prstGeom prst="rect">
            <a:avLst/>
          </a:prstGeom>
          <a:noFill/>
          <a:extLst>
            <a:ext uri="{909E8E84-426E-40DD-AFC4-6F175D3DCCD1}">
              <a14:hiddenFill xmlns:a14="http://schemas.microsoft.com/office/drawing/2010/main">
                <a:solidFill>
                  <a:srgbClr val="FFFFFF"/>
                </a:solidFill>
              </a14:hiddenFill>
            </a:ext>
          </a:extLst>
        </p:spPr>
      </p:pic>
      <p:sp>
        <p:nvSpPr>
          <p:cNvPr id="268" name="TextBox 267"/>
          <p:cNvSpPr txBox="1"/>
          <p:nvPr/>
        </p:nvSpPr>
        <p:spPr>
          <a:xfrm>
            <a:off x="9562113" y="4195283"/>
            <a:ext cx="2724910" cy="738664"/>
          </a:xfrm>
          <a:prstGeom prst="rect">
            <a:avLst/>
          </a:prstGeom>
          <a:noFill/>
        </p:spPr>
        <p:txBody>
          <a:bodyPr wrap="square" rtlCol="0">
            <a:spAutoFit/>
          </a:bodyPr>
          <a:lstStyle/>
          <a:p>
            <a:pPr>
              <a:buClr>
                <a:schemeClr val="accent2">
                  <a:lumMod val="60000"/>
                  <a:lumOff val="40000"/>
                </a:schemeClr>
              </a:buClr>
            </a:pPr>
            <a:r>
              <a:rPr lang="en-US" sz="1400" dirty="0" smtClean="0"/>
              <a:t>iOS, Android, ChromeOS, </a:t>
            </a:r>
          </a:p>
          <a:p>
            <a:pPr>
              <a:buClr>
                <a:schemeClr val="accent2">
                  <a:lumMod val="60000"/>
                  <a:lumOff val="40000"/>
                </a:schemeClr>
              </a:buClr>
            </a:pPr>
            <a:r>
              <a:rPr lang="en-US" sz="1400" dirty="0" smtClean="0"/>
              <a:t>Mac OS X, Windows, Linux &amp; More. </a:t>
            </a:r>
          </a:p>
        </p:txBody>
      </p:sp>
      <p:sp>
        <p:nvSpPr>
          <p:cNvPr id="269" name="Oval 268"/>
          <p:cNvSpPr>
            <a:spLocks noChangeAspect="1"/>
          </p:cNvSpPr>
          <p:nvPr/>
        </p:nvSpPr>
        <p:spPr bwMode="auto">
          <a:xfrm>
            <a:off x="8403336" y="3870530"/>
            <a:ext cx="1082469" cy="1082469"/>
          </a:xfrm>
          <a:prstGeom prst="ellipse">
            <a:avLst/>
          </a:prstGeom>
          <a:solidFill>
            <a:srgbClr val="7688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70" name="TextBox 269"/>
          <p:cNvSpPr txBox="1"/>
          <p:nvPr/>
        </p:nvSpPr>
        <p:spPr>
          <a:xfrm>
            <a:off x="9562113" y="3870531"/>
            <a:ext cx="2780040" cy="369332"/>
          </a:xfrm>
          <a:prstGeom prst="rect">
            <a:avLst/>
          </a:prstGeom>
          <a:noFill/>
        </p:spPr>
        <p:txBody>
          <a:bodyPr wrap="square" rtlCol="0">
            <a:spAutoFit/>
          </a:bodyPr>
          <a:lstStyle/>
          <a:p>
            <a:r>
              <a:rPr lang="en-US" sz="1800" b="1" spc="-60" dirty="0" smtClean="0">
                <a:latin typeface="Arial"/>
                <a:cs typeface="Arial"/>
              </a:rPr>
              <a:t>Broad Device Support</a:t>
            </a:r>
          </a:p>
        </p:txBody>
      </p:sp>
      <p:grpSp>
        <p:nvGrpSpPr>
          <p:cNvPr id="126" name="Group 125"/>
          <p:cNvGrpSpPr/>
          <p:nvPr/>
        </p:nvGrpSpPr>
        <p:grpSpPr>
          <a:xfrm>
            <a:off x="8690831" y="4020941"/>
            <a:ext cx="262607" cy="385007"/>
            <a:chOff x="836612" y="2209800"/>
            <a:chExt cx="496933" cy="685800"/>
          </a:xfrm>
        </p:grpSpPr>
        <p:sp>
          <p:nvSpPr>
            <p:cNvPr id="127" name="Rounded Rectangle 126"/>
            <p:cNvSpPr/>
            <p:nvPr/>
          </p:nvSpPr>
          <p:spPr>
            <a:xfrm>
              <a:off x="836612" y="2209800"/>
              <a:ext cx="496933" cy="685800"/>
            </a:xfrm>
            <a:prstGeom prst="roundRect">
              <a:avLst>
                <a:gd name="adj" fmla="val 6054"/>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8" name="Rectangle 127"/>
            <p:cNvSpPr/>
            <p:nvPr/>
          </p:nvSpPr>
          <p:spPr>
            <a:xfrm>
              <a:off x="870455" y="2250953"/>
              <a:ext cx="429246" cy="574854"/>
            </a:xfrm>
            <a:prstGeom prst="rect">
              <a:avLst/>
            </a:prstGeom>
            <a:solidFill>
              <a:srgbClr val="7183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9" name="Oval 128"/>
            <p:cNvSpPr/>
            <p:nvPr/>
          </p:nvSpPr>
          <p:spPr>
            <a:xfrm>
              <a:off x="1059040" y="2834268"/>
              <a:ext cx="52077" cy="52108"/>
            </a:xfrm>
            <a:prstGeom prst="ellipse">
              <a:avLst/>
            </a:prstGeom>
            <a:solidFill>
              <a:schemeClr val="bg1"/>
            </a:solidFill>
            <a:ln w="6350" cap="flat" cmpd="sng" algn="ctr">
              <a:solidFill>
                <a:srgbClr val="718383"/>
              </a:solidFill>
              <a:prstDash val="solid"/>
            </a:ln>
            <a:effectLst/>
          </p:spPr>
          <p:txBody>
            <a:bodyPr rtlCol="0" anchor="ctr"/>
            <a:lstStyle/>
            <a:p>
              <a:pPr algn="ctr" eaLnBrk="1" fontAlgn="auto" hangingPunct="1">
                <a:spcBef>
                  <a:spcPts val="0"/>
                </a:spcBef>
                <a:spcAft>
                  <a:spcPts val="0"/>
                </a:spcAft>
              </a:pPr>
              <a:endParaRPr lang="en-US" sz="2800" kern="0" dirty="0">
                <a:solidFill>
                  <a:sysClr val="window" lastClr="FFFFFF"/>
                </a:solidFill>
                <a:latin typeface="Calibri"/>
                <a:ea typeface="+mn-ea"/>
              </a:endParaRPr>
            </a:p>
          </p:txBody>
        </p:sp>
      </p:grpSp>
      <p:grpSp>
        <p:nvGrpSpPr>
          <p:cNvPr id="130" name="Group 129"/>
          <p:cNvGrpSpPr>
            <a:grpSpLocks noChangeAspect="1"/>
          </p:cNvGrpSpPr>
          <p:nvPr/>
        </p:nvGrpSpPr>
        <p:grpSpPr>
          <a:xfrm>
            <a:off x="8720489" y="4469987"/>
            <a:ext cx="493862" cy="285317"/>
            <a:chOff x="1326679" y="2481536"/>
            <a:chExt cx="1056728" cy="610501"/>
          </a:xfrm>
        </p:grpSpPr>
        <p:sp>
          <p:nvSpPr>
            <p:cNvPr id="131" name="Round Same Side Corner Rectangle 71"/>
            <p:cNvSpPr>
              <a:spLocks/>
            </p:cNvSpPr>
            <p:nvPr/>
          </p:nvSpPr>
          <p:spPr>
            <a:xfrm rot="10800000">
              <a:off x="1326679" y="3041977"/>
              <a:ext cx="1056728" cy="50060"/>
            </a:xfrm>
            <a:custGeom>
              <a:avLst/>
              <a:gdLst/>
              <a:ahLst/>
              <a:cxnLst/>
              <a:rect l="l" t="t" r="r" b="b"/>
              <a:pathLst>
                <a:path w="2743200" h="228600">
                  <a:moveTo>
                    <a:pt x="2743200" y="228600"/>
                  </a:moveTo>
                  <a:lnTo>
                    <a:pt x="1599906" y="228600"/>
                  </a:lnTo>
                  <a:lnTo>
                    <a:pt x="1600789" y="227717"/>
                  </a:lnTo>
                  <a:lnTo>
                    <a:pt x="1600789" y="197238"/>
                  </a:lnTo>
                  <a:cubicBezTo>
                    <a:pt x="1600789" y="193030"/>
                    <a:pt x="1597377" y="189618"/>
                    <a:pt x="1593169" y="189618"/>
                  </a:cubicBezTo>
                  <a:lnTo>
                    <a:pt x="1115766" y="189618"/>
                  </a:lnTo>
                  <a:cubicBezTo>
                    <a:pt x="1111558" y="189618"/>
                    <a:pt x="1108146" y="193030"/>
                    <a:pt x="1108146" y="197238"/>
                  </a:cubicBezTo>
                  <a:lnTo>
                    <a:pt x="1108146" y="227717"/>
                  </a:lnTo>
                  <a:lnTo>
                    <a:pt x="1109029" y="228600"/>
                  </a:lnTo>
                  <a:lnTo>
                    <a:pt x="0" y="228600"/>
                  </a:lnTo>
                  <a:lnTo>
                    <a:pt x="0" y="114300"/>
                  </a:lnTo>
                  <a:cubicBezTo>
                    <a:pt x="0" y="51174"/>
                    <a:pt x="51174" y="0"/>
                    <a:pt x="114300" y="0"/>
                  </a:cubicBezTo>
                  <a:lnTo>
                    <a:pt x="2628900" y="0"/>
                  </a:lnTo>
                  <a:cubicBezTo>
                    <a:pt x="2692026" y="0"/>
                    <a:pt x="2743200" y="51174"/>
                    <a:pt x="2743200" y="114300"/>
                  </a:cubicBezTo>
                  <a:close/>
                </a:path>
              </a:pathLst>
            </a:custGeom>
            <a:solidFill>
              <a:schemeClr val="bg1"/>
            </a:solidFill>
            <a:ln w="38100" cap="flat" cmpd="sng" algn="ctr">
              <a:noFill/>
              <a:prstDash val="solid"/>
            </a:ln>
            <a:effectLst/>
          </p:spPr>
          <p:txBody>
            <a:bodyPr rtlCol="0" anchor="ctr"/>
            <a:lstStyle/>
            <a:p>
              <a:pPr algn="ctr" eaLnBrk="1" fontAlgn="auto" hangingPunct="1">
                <a:spcBef>
                  <a:spcPts val="0"/>
                </a:spcBef>
                <a:spcAft>
                  <a:spcPts val="0"/>
                </a:spcAft>
              </a:pPr>
              <a:endParaRPr lang="en-US" sz="2800" kern="0" dirty="0">
                <a:solidFill>
                  <a:sysClr val="window" lastClr="FFFFFF"/>
                </a:solidFill>
                <a:latin typeface="Calibri"/>
                <a:ea typeface="+mn-ea"/>
              </a:endParaRPr>
            </a:p>
          </p:txBody>
        </p:sp>
        <p:sp>
          <p:nvSpPr>
            <p:cNvPr id="132" name="Round Same Side Corner Rectangle 131"/>
            <p:cNvSpPr/>
            <p:nvPr/>
          </p:nvSpPr>
          <p:spPr>
            <a:xfrm>
              <a:off x="1432733" y="2481536"/>
              <a:ext cx="844621" cy="557577"/>
            </a:xfrm>
            <a:prstGeom prst="round2SameRect">
              <a:avLst>
                <a:gd name="adj1" fmla="val 8017"/>
                <a:gd name="adj2" fmla="val 0"/>
              </a:avLst>
            </a:prstGeom>
            <a:solidFill>
              <a:schemeClr val="bg1"/>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3" name="Rectangle 132"/>
            <p:cNvSpPr>
              <a:spLocks noChangeAspect="1"/>
            </p:cNvSpPr>
            <p:nvPr/>
          </p:nvSpPr>
          <p:spPr>
            <a:xfrm>
              <a:off x="1476554" y="2545582"/>
              <a:ext cx="756978" cy="449069"/>
            </a:xfrm>
            <a:prstGeom prst="rect">
              <a:avLst/>
            </a:prstGeom>
            <a:solidFill>
              <a:srgbClr val="7183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6" name="Oval 135"/>
            <p:cNvSpPr>
              <a:spLocks noChangeAspect="1"/>
            </p:cNvSpPr>
            <p:nvPr/>
          </p:nvSpPr>
          <p:spPr>
            <a:xfrm>
              <a:off x="1851381" y="2501018"/>
              <a:ext cx="11378" cy="11384"/>
            </a:xfrm>
            <a:prstGeom prst="ellipse">
              <a:avLst/>
            </a:prstGeom>
            <a:solidFill>
              <a:srgbClr val="718383"/>
            </a:solidFill>
            <a:ln w="9525" cap="flat" cmpd="sng" algn="ctr">
              <a:solidFill>
                <a:srgbClr val="71838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7" name="Group 136"/>
          <p:cNvGrpSpPr/>
          <p:nvPr/>
        </p:nvGrpSpPr>
        <p:grpSpPr>
          <a:xfrm>
            <a:off x="9032873" y="4100536"/>
            <a:ext cx="136675" cy="277204"/>
            <a:chOff x="1452842" y="1953594"/>
            <a:chExt cx="258631" cy="493776"/>
          </a:xfrm>
        </p:grpSpPr>
        <p:grpSp>
          <p:nvGrpSpPr>
            <p:cNvPr id="138" name="Group 137"/>
            <p:cNvGrpSpPr/>
            <p:nvPr/>
          </p:nvGrpSpPr>
          <p:grpSpPr>
            <a:xfrm>
              <a:off x="1452842" y="1953594"/>
              <a:ext cx="258631" cy="493776"/>
              <a:chOff x="7463220" y="2362200"/>
              <a:chExt cx="364359" cy="695632"/>
            </a:xfrm>
            <a:solidFill>
              <a:schemeClr val="bg1"/>
            </a:solidFill>
          </p:grpSpPr>
          <p:sp>
            <p:nvSpPr>
              <p:cNvPr id="144" name="Rounded Rectangle 143"/>
              <p:cNvSpPr/>
              <p:nvPr/>
            </p:nvSpPr>
            <p:spPr>
              <a:xfrm>
                <a:off x="7466012" y="2362200"/>
                <a:ext cx="357791" cy="695632"/>
              </a:xfrm>
              <a:prstGeom prst="roundRect">
                <a:avLst>
                  <a:gd name="adj" fmla="val 10787"/>
                </a:avLst>
              </a:prstGeom>
              <a:grp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sp>
            <p:nvSpPr>
              <p:cNvPr id="145" name="Rectangle 144"/>
              <p:cNvSpPr/>
              <p:nvPr/>
            </p:nvSpPr>
            <p:spPr bwMode="auto">
              <a:xfrm>
                <a:off x="7818437" y="2508250"/>
                <a:ext cx="9142" cy="5791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46" name="Rectangle 145"/>
              <p:cNvSpPr/>
              <p:nvPr/>
            </p:nvSpPr>
            <p:spPr bwMode="auto">
              <a:xfrm>
                <a:off x="7463220" y="2498725"/>
                <a:ext cx="9142" cy="5791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147" name="Rectangle 146"/>
              <p:cNvSpPr/>
              <p:nvPr/>
            </p:nvSpPr>
            <p:spPr bwMode="auto">
              <a:xfrm>
                <a:off x="7463220" y="2609088"/>
                <a:ext cx="9142" cy="5791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charset="0"/>
                  <a:ea typeface="ＭＳ Ｐゴシック" pitchFamily="34" charset="-128"/>
                </a:endParaRPr>
              </a:p>
            </p:txBody>
          </p:sp>
        </p:grpSp>
        <p:sp>
          <p:nvSpPr>
            <p:cNvPr id="139" name="Rectangle 138"/>
            <p:cNvSpPr/>
            <p:nvPr/>
          </p:nvSpPr>
          <p:spPr>
            <a:xfrm>
              <a:off x="1469129" y="2014443"/>
              <a:ext cx="225358" cy="376454"/>
            </a:xfrm>
            <a:prstGeom prst="rect">
              <a:avLst/>
            </a:prstGeom>
            <a:solidFill>
              <a:srgbClr val="7183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sp>
          <p:nvSpPr>
            <p:cNvPr id="140" name="Oval 139"/>
            <p:cNvSpPr/>
            <p:nvPr/>
          </p:nvSpPr>
          <p:spPr>
            <a:xfrm>
              <a:off x="1560228" y="2395976"/>
              <a:ext cx="43159" cy="43184"/>
            </a:xfrm>
            <a:prstGeom prst="ellipse">
              <a:avLst/>
            </a:prstGeom>
            <a:solidFill>
              <a:schemeClr val="bg1"/>
            </a:solidFill>
            <a:ln w="6350" cap="flat" cmpd="sng" algn="ctr">
              <a:solidFill>
                <a:srgbClr val="71838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sp>
          <p:nvSpPr>
            <p:cNvPr id="141" name="Rounded Rectangle 140"/>
            <p:cNvSpPr/>
            <p:nvPr/>
          </p:nvSpPr>
          <p:spPr>
            <a:xfrm>
              <a:off x="1560056" y="1988830"/>
              <a:ext cx="43506" cy="6629"/>
            </a:xfrm>
            <a:prstGeom prst="roundRect">
              <a:avLst>
                <a:gd name="adj" fmla="val 50000"/>
              </a:avLst>
            </a:prstGeom>
            <a:solidFill>
              <a:srgbClr val="7183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sp>
          <p:nvSpPr>
            <p:cNvPr id="142" name="Oval 141"/>
            <p:cNvSpPr>
              <a:spLocks noChangeAspect="1"/>
            </p:cNvSpPr>
            <p:nvPr/>
          </p:nvSpPr>
          <p:spPr>
            <a:xfrm>
              <a:off x="1529196" y="1983163"/>
              <a:ext cx="12975" cy="12982"/>
            </a:xfrm>
            <a:prstGeom prst="ellipse">
              <a:avLst/>
            </a:prstGeom>
            <a:solidFill>
              <a:srgbClr val="718383"/>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sp>
          <p:nvSpPr>
            <p:cNvPr id="143" name="Oval 142"/>
            <p:cNvSpPr>
              <a:spLocks noChangeAspect="1"/>
            </p:cNvSpPr>
            <p:nvPr/>
          </p:nvSpPr>
          <p:spPr>
            <a:xfrm>
              <a:off x="1578565" y="1967117"/>
              <a:ext cx="6487" cy="6491"/>
            </a:xfrm>
            <a:prstGeom prst="ellipse">
              <a:avLst/>
            </a:prstGeom>
            <a:solidFill>
              <a:srgbClr val="718383"/>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ysClr val="window" lastClr="FFFFFF"/>
                </a:solidFill>
                <a:effectLst/>
                <a:uLnTx/>
                <a:uFillTx/>
                <a:latin typeface="Calibri"/>
                <a:ea typeface="+mn-ea"/>
                <a:cs typeface="+mn-cs"/>
              </a:endParaRPr>
            </a:p>
          </p:txBody>
        </p:sp>
      </p:grpSp>
      <p:sp>
        <p:nvSpPr>
          <p:cNvPr id="291" name="TextBox 290"/>
          <p:cNvSpPr txBox="1"/>
          <p:nvPr/>
        </p:nvSpPr>
        <p:spPr>
          <a:xfrm>
            <a:off x="9562772" y="5490683"/>
            <a:ext cx="2724910" cy="738664"/>
          </a:xfrm>
          <a:prstGeom prst="rect">
            <a:avLst/>
          </a:prstGeom>
          <a:noFill/>
        </p:spPr>
        <p:txBody>
          <a:bodyPr wrap="square" rtlCol="0">
            <a:spAutoFit/>
          </a:bodyPr>
          <a:lstStyle/>
          <a:p>
            <a:pPr>
              <a:buClr>
                <a:schemeClr val="accent2">
                  <a:lumMod val="60000"/>
                  <a:lumOff val="40000"/>
                </a:schemeClr>
              </a:buClr>
            </a:pPr>
            <a:r>
              <a:rPr lang="en-US" sz="1400" dirty="0" smtClean="0"/>
              <a:t>Eliminates Password-Related Disconnects, Support Costs, and Security Problems.</a:t>
            </a:r>
          </a:p>
        </p:txBody>
      </p:sp>
      <p:sp>
        <p:nvSpPr>
          <p:cNvPr id="292" name="Oval 291"/>
          <p:cNvSpPr>
            <a:spLocks noChangeAspect="1"/>
          </p:cNvSpPr>
          <p:nvPr/>
        </p:nvSpPr>
        <p:spPr bwMode="auto">
          <a:xfrm>
            <a:off x="8403336" y="5165931"/>
            <a:ext cx="1082469" cy="1082469"/>
          </a:xfrm>
          <a:prstGeom prst="ellipse">
            <a:avLst/>
          </a:prstGeom>
          <a:solidFill>
            <a:srgbClr val="1892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34" charset="-128"/>
            </a:endParaRPr>
          </a:p>
        </p:txBody>
      </p:sp>
      <p:sp>
        <p:nvSpPr>
          <p:cNvPr id="293" name="TextBox 292"/>
          <p:cNvSpPr txBox="1"/>
          <p:nvPr/>
        </p:nvSpPr>
        <p:spPr>
          <a:xfrm>
            <a:off x="9562772" y="5165931"/>
            <a:ext cx="2780040" cy="369332"/>
          </a:xfrm>
          <a:prstGeom prst="rect">
            <a:avLst/>
          </a:prstGeom>
          <a:noFill/>
        </p:spPr>
        <p:txBody>
          <a:bodyPr wrap="square" rtlCol="0">
            <a:spAutoFit/>
          </a:bodyPr>
          <a:lstStyle/>
          <a:p>
            <a:r>
              <a:rPr lang="en-US" sz="1800" b="1" spc="-60" dirty="0" smtClean="0">
                <a:latin typeface="Arial"/>
                <a:cs typeface="Arial"/>
              </a:rPr>
              <a:t>Wi-Fi Reliability</a:t>
            </a:r>
          </a:p>
        </p:txBody>
      </p:sp>
      <p:pic>
        <p:nvPicPr>
          <p:cNvPr id="1034" name="Picture 10" descr="C:\cloudpath\images\Ruckus\PPT-ChainLink.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88569" y="5350597"/>
            <a:ext cx="762562" cy="762562"/>
          </a:xfrm>
          <a:prstGeom prst="rect">
            <a:avLst/>
          </a:prstGeom>
          <a:noFill/>
          <a:extLst>
            <a:ext uri="{909E8E84-426E-40DD-AFC4-6F175D3DCCD1}">
              <a14:hiddenFill xmlns:a14="http://schemas.microsoft.com/office/drawing/2010/main">
                <a:solidFill>
                  <a:srgbClr val="FFFFFF"/>
                </a:solidFill>
              </a14:hiddenFill>
            </a:ext>
          </a:extLst>
        </p:spPr>
      </p:pic>
      <p:sp>
        <p:nvSpPr>
          <p:cNvPr id="85" name="Footer Placeholder 4"/>
          <p:cNvSpPr txBox="1">
            <a:spLocks/>
          </p:cNvSpPr>
          <p:nvPr/>
        </p:nvSpPr>
        <p:spPr>
          <a:xfrm>
            <a:off x="836612" y="6591300"/>
            <a:ext cx="3859795"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900" kern="1200" cap="all">
                <a:solidFill>
                  <a:srgbClr val="D9D9D9"/>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US" smtClean="0"/>
              <a:t>Ruckus Proprietary and Confidential</a:t>
            </a:r>
            <a:endParaRPr lang="en-US" dirty="0"/>
          </a:p>
        </p:txBody>
      </p:sp>
      <p:sp>
        <p:nvSpPr>
          <p:cNvPr id="3" name="Slide Number Placeholder 2"/>
          <p:cNvSpPr>
            <a:spLocks noGrp="1"/>
          </p:cNvSpPr>
          <p:nvPr>
            <p:ph type="sldNum" sz="quarter" idx="4294967295"/>
          </p:nvPr>
        </p:nvSpPr>
        <p:spPr>
          <a:xfrm>
            <a:off x="-121249" y="6555348"/>
            <a:ext cx="616494" cy="365125"/>
          </a:xfrm>
          <a:prstGeom prst="rect">
            <a:avLst/>
          </a:prstGeom>
        </p:spPr>
        <p:txBody>
          <a:bodyPr/>
          <a:lstStyle/>
          <a:p>
            <a:fld id="{F62BCC59-8EC1-BA46-854B-5FD0FEC4523B}" type="slidenum">
              <a:rPr lang="en-US" smtClean="0"/>
              <a:pPr/>
              <a:t>21</a:t>
            </a:fld>
            <a:endParaRPr lang="en-US" dirty="0"/>
          </a:p>
        </p:txBody>
      </p:sp>
    </p:spTree>
    <p:extLst>
      <p:ext uri="{BB962C8B-B14F-4D97-AF65-F5344CB8AC3E}">
        <p14:creationId xmlns:p14="http://schemas.microsoft.com/office/powerpoint/2010/main" val="1680613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smtClean="0"/>
              <a:t>© 2016 Brocade, Inc. Brocade Confidential Information</a:t>
            </a:r>
            <a:endParaRPr lang="en-US" dirty="0"/>
          </a:p>
        </p:txBody>
      </p:sp>
      <p:sp>
        <p:nvSpPr>
          <p:cNvPr id="3" name="Title 2"/>
          <p:cNvSpPr>
            <a:spLocks noGrp="1"/>
          </p:cNvSpPr>
          <p:nvPr>
            <p:ph type="title"/>
          </p:nvPr>
        </p:nvSpPr>
        <p:spPr>
          <a:xfrm>
            <a:off x="1110579" y="0"/>
            <a:ext cx="11594930" cy="969969"/>
          </a:xfrm>
        </p:spPr>
        <p:txBody>
          <a:bodyPr/>
          <a:lstStyle/>
          <a:p>
            <a:r>
              <a:rPr lang="en-US" dirty="0" smtClean="0"/>
              <a:t> Comparing with </a:t>
            </a:r>
            <a:r>
              <a:rPr lang="en-US" dirty="0" smtClean="0"/>
              <a:t>Others</a:t>
            </a:r>
            <a:endParaRPr lang="en-US" dirty="0"/>
          </a:p>
        </p:txBody>
      </p:sp>
      <p:sp>
        <p:nvSpPr>
          <p:cNvPr id="5" name="Content Placeholder 2"/>
          <p:cNvSpPr>
            <a:spLocks noGrp="1"/>
          </p:cNvSpPr>
          <p:nvPr>
            <p:ph sz="half" idx="1"/>
          </p:nvPr>
        </p:nvSpPr>
        <p:spPr>
          <a:xfrm>
            <a:off x="287618" y="975425"/>
            <a:ext cx="5421884" cy="5489379"/>
          </a:xfrm>
        </p:spPr>
        <p:txBody>
          <a:bodyPr>
            <a:normAutofit lnSpcReduction="10000"/>
          </a:bodyPr>
          <a:lstStyle/>
          <a:p>
            <a:pPr marL="0" indent="0" algn="ctr">
              <a:spcAft>
                <a:spcPts val="800"/>
              </a:spcAft>
              <a:buNone/>
            </a:pPr>
            <a:r>
              <a:rPr lang="en-US" b="1" u="sng" dirty="0" smtClean="0"/>
              <a:t>Others</a:t>
            </a:r>
            <a:endParaRPr lang="en-US" dirty="0"/>
          </a:p>
          <a:p>
            <a:pPr marL="514222" indent="-514222">
              <a:lnSpc>
                <a:spcPct val="150000"/>
              </a:lnSpc>
              <a:buAutoNum type="arabicPeriod"/>
            </a:pPr>
            <a:r>
              <a:rPr lang="en-US" dirty="0" smtClean="0"/>
              <a:t>No cloud offering</a:t>
            </a:r>
            <a:endParaRPr lang="en-US" dirty="0"/>
          </a:p>
          <a:p>
            <a:pPr marL="514222" indent="-514222">
              <a:lnSpc>
                <a:spcPct val="150000"/>
              </a:lnSpc>
              <a:buAutoNum type="arabicPeriod"/>
            </a:pPr>
            <a:r>
              <a:rPr lang="en-US" dirty="0" smtClean="0"/>
              <a:t>No native Google Console support</a:t>
            </a:r>
            <a:endParaRPr lang="en-US" dirty="0"/>
          </a:p>
          <a:p>
            <a:pPr marL="514222" indent="-514222">
              <a:lnSpc>
                <a:spcPct val="150000"/>
              </a:lnSpc>
              <a:buFont typeface="Arial" panose="020B0604020202020204" pitchFamily="34" charset="0"/>
              <a:buAutoNum type="arabicPeriod"/>
            </a:pPr>
            <a:r>
              <a:rPr lang="en-US" dirty="0" smtClean="0"/>
              <a:t>No multi-tenancy: not for MSPs</a:t>
            </a:r>
            <a:endParaRPr lang="en-US" dirty="0"/>
          </a:p>
          <a:p>
            <a:pPr marL="514222" indent="-514222">
              <a:lnSpc>
                <a:spcPct val="150000"/>
              </a:lnSpc>
              <a:buFont typeface="Arial" panose="020B0604020202020204" pitchFamily="34" charset="0"/>
              <a:buAutoNum type="arabicPeriod"/>
            </a:pPr>
            <a:r>
              <a:rPr lang="en-US" dirty="0" smtClean="0"/>
              <a:t>Separate charge-for modules</a:t>
            </a:r>
          </a:p>
          <a:p>
            <a:pPr marL="514222" indent="-514222">
              <a:lnSpc>
                <a:spcPct val="150000"/>
              </a:lnSpc>
              <a:buFont typeface="Arial" panose="020B0604020202020204" pitchFamily="34" charset="0"/>
              <a:buAutoNum type="arabicPeriod"/>
            </a:pPr>
            <a:r>
              <a:rPr lang="en-US" dirty="0" smtClean="0"/>
              <a:t>Partially WLAN-vendor agnostic</a:t>
            </a:r>
          </a:p>
          <a:p>
            <a:pPr marL="514222" indent="-514222">
              <a:lnSpc>
                <a:spcPct val="150000"/>
              </a:lnSpc>
              <a:buFont typeface="Arial" panose="020B0604020202020204" pitchFamily="34" charset="0"/>
              <a:buAutoNum type="arabicPeriod"/>
            </a:pPr>
            <a:r>
              <a:rPr lang="en-US" dirty="0" smtClean="0"/>
              <a:t>Moderately to highly </a:t>
            </a:r>
            <a:r>
              <a:rPr lang="en-US" dirty="0"/>
              <a:t>complex </a:t>
            </a:r>
            <a:r>
              <a:rPr lang="en-US" dirty="0" smtClean="0"/>
              <a:t>UI</a:t>
            </a:r>
          </a:p>
          <a:p>
            <a:pPr marL="514222" indent="-514222">
              <a:lnSpc>
                <a:spcPct val="150000"/>
              </a:lnSpc>
              <a:buFont typeface="Arial" panose="020B0604020202020204" pitchFamily="34" charset="0"/>
              <a:buAutoNum type="arabicPeriod"/>
            </a:pPr>
            <a:r>
              <a:rPr lang="en-US" dirty="0" smtClean="0"/>
              <a:t>Device-based licensing</a:t>
            </a:r>
          </a:p>
          <a:p>
            <a:pPr marL="514222" indent="-514222">
              <a:lnSpc>
                <a:spcPct val="150000"/>
              </a:lnSpc>
              <a:buFont typeface="Arial" panose="020B0604020202020204" pitchFamily="34" charset="0"/>
              <a:buAutoNum type="arabicPeriod"/>
            </a:pPr>
            <a:r>
              <a:rPr lang="en-US" dirty="0" smtClean="0"/>
              <a:t>Requires bespoke PS engagement</a:t>
            </a:r>
            <a:endParaRPr lang="en-US" dirty="0"/>
          </a:p>
          <a:p>
            <a:pPr marL="514222" indent="-514222">
              <a:buFont typeface="Arial" panose="020B0604020202020204" pitchFamily="34" charset="0"/>
              <a:buAutoNum type="arabicPeriod"/>
            </a:pPr>
            <a:endParaRPr lang="en-US" dirty="0"/>
          </a:p>
        </p:txBody>
      </p:sp>
      <p:sp>
        <p:nvSpPr>
          <p:cNvPr id="6" name="Content Placeholder 3"/>
          <p:cNvSpPr txBox="1">
            <a:spLocks/>
          </p:cNvSpPr>
          <p:nvPr/>
        </p:nvSpPr>
        <p:spPr>
          <a:xfrm>
            <a:off x="6466494" y="975425"/>
            <a:ext cx="5272813" cy="5489379"/>
          </a:xfrm>
          <a:prstGeom prst="rect">
            <a:avLst/>
          </a:prstGeom>
        </p:spPr>
        <p:txBody>
          <a:bodyPr>
            <a:noAutofit/>
          </a:bodyPr>
          <a:lstStyle>
            <a:lvl1pPr marL="182863" indent="-182863" algn="l" defTabSz="457154" rtl="0" eaLnBrk="1" latinLnBrk="0" hangingPunct="1">
              <a:lnSpc>
                <a:spcPct val="90000"/>
              </a:lnSpc>
              <a:spcBef>
                <a:spcPts val="1000"/>
              </a:spcBef>
              <a:buClr>
                <a:schemeClr val="tx2"/>
              </a:buClr>
              <a:buFont typeface="Arial"/>
              <a:buChar char="•"/>
              <a:defRPr sz="2000" b="0" i="0" kern="1200" spc="0">
                <a:solidFill>
                  <a:schemeClr val="tx1"/>
                </a:solidFill>
                <a:latin typeface="Dual 400" panose="02000603000000020004" pitchFamily="2" charset="0"/>
                <a:ea typeface="+mn-ea"/>
                <a:cs typeface="Dual 400" panose="02000603000000020004" pitchFamily="2" charset="0"/>
              </a:defRPr>
            </a:lvl1pPr>
            <a:lvl2pPr marL="484584" indent="-182863" algn="l" defTabSz="457154" rtl="0" eaLnBrk="1" latinLnBrk="0" hangingPunct="1">
              <a:lnSpc>
                <a:spcPct val="90000"/>
              </a:lnSpc>
              <a:spcBef>
                <a:spcPts val="700"/>
              </a:spcBef>
              <a:buClr>
                <a:schemeClr val="tx2"/>
              </a:buClr>
              <a:buFont typeface="Dual 400" panose="02000603000000020004" pitchFamily="2" charset="0"/>
              <a:buChar char="–"/>
              <a:defRPr sz="1800" b="0" i="0" kern="1200" spc="0">
                <a:solidFill>
                  <a:schemeClr val="tx1"/>
                </a:solidFill>
                <a:latin typeface="Dual 400" panose="02000603000000020004" pitchFamily="2" charset="0"/>
                <a:ea typeface="+mn-ea"/>
                <a:cs typeface="Dual 400" panose="02000603000000020004" pitchFamily="2" charset="0"/>
              </a:defRPr>
            </a:lvl2pPr>
            <a:lvl3pPr marL="685732" indent="-182863" algn="l" defTabSz="457154" rtl="0" eaLnBrk="1" latinLnBrk="0" hangingPunct="1">
              <a:lnSpc>
                <a:spcPct val="90000"/>
              </a:lnSpc>
              <a:spcBef>
                <a:spcPts val="700"/>
              </a:spcBef>
              <a:buClr>
                <a:schemeClr val="tx2"/>
              </a:buClr>
              <a:buFont typeface="Arial"/>
              <a:buChar char="•"/>
              <a:defRPr sz="1400" b="0" i="0" kern="1200" spc="0">
                <a:solidFill>
                  <a:schemeClr val="tx1"/>
                </a:solidFill>
                <a:latin typeface="Dual 400" panose="02000603000000020004" pitchFamily="2" charset="0"/>
                <a:ea typeface="+mn-ea"/>
                <a:cs typeface="Dual 400" panose="02000603000000020004" pitchFamily="2" charset="0"/>
              </a:defRPr>
            </a:lvl3pPr>
            <a:lvl4pPr marL="868595" indent="-182863" algn="l" defTabSz="457154" rtl="0" eaLnBrk="1" latinLnBrk="0" hangingPunct="1">
              <a:lnSpc>
                <a:spcPct val="90000"/>
              </a:lnSpc>
              <a:spcBef>
                <a:spcPts val="700"/>
              </a:spcBef>
              <a:buClr>
                <a:schemeClr val="tx2"/>
              </a:buClr>
              <a:buFont typeface="Dual 400" panose="02000603000000020004" pitchFamily="2" charset="0"/>
              <a:buChar char="–"/>
              <a:defRPr sz="1400" b="0" i="0" kern="1200" spc="0">
                <a:solidFill>
                  <a:schemeClr val="tx1"/>
                </a:solidFill>
                <a:latin typeface="Dual 400" panose="02000603000000020004" pitchFamily="2" charset="0"/>
                <a:ea typeface="+mn-ea"/>
                <a:cs typeface="Dual 400" panose="02000603000000020004" pitchFamily="2" charset="0"/>
              </a:defRPr>
            </a:lvl4pPr>
            <a:lvl5pPr marL="1051456" indent="-182863" algn="l" defTabSz="457154" rtl="0" eaLnBrk="1" latinLnBrk="0" hangingPunct="1">
              <a:lnSpc>
                <a:spcPct val="90000"/>
              </a:lnSpc>
              <a:spcBef>
                <a:spcPts val="700"/>
              </a:spcBef>
              <a:buClr>
                <a:schemeClr val="tx2"/>
              </a:buClr>
              <a:buFont typeface="Arial"/>
              <a:buChar char="•"/>
              <a:defRPr sz="1400" b="0" i="0" kern="1200" spc="0">
                <a:solidFill>
                  <a:schemeClr val="tx1"/>
                </a:solidFill>
                <a:latin typeface="Dual 400" panose="02000603000000020004" pitchFamily="2" charset="0"/>
                <a:ea typeface="+mn-ea"/>
                <a:cs typeface="Dual 400" panose="02000603000000020004" pitchFamily="2" charset="0"/>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8"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spcAft>
                <a:spcPts val="800"/>
              </a:spcAft>
              <a:buNone/>
            </a:pPr>
            <a:r>
              <a:rPr lang="en-US" sz="2400" b="1" u="sng" dirty="0" smtClean="0">
                <a:latin typeface="Arial" charset="0"/>
                <a:ea typeface="Arial" charset="0"/>
                <a:cs typeface="Arial" charset="0"/>
              </a:rPr>
              <a:t>Cloudpath</a:t>
            </a:r>
            <a:endParaRPr lang="en-US" sz="2400" b="1" u="sng" dirty="0">
              <a:latin typeface="Arial" charset="0"/>
              <a:ea typeface="Arial" charset="0"/>
              <a:cs typeface="Arial" charset="0"/>
            </a:endParaRPr>
          </a:p>
          <a:p>
            <a:pPr marL="514222" indent="-514222">
              <a:lnSpc>
                <a:spcPct val="100000"/>
              </a:lnSpc>
              <a:buFont typeface="Arial"/>
              <a:buAutoNum type="arabicPeriod"/>
            </a:pPr>
            <a:r>
              <a:rPr lang="en-US" sz="2400" dirty="0">
                <a:latin typeface="Arial" charset="0"/>
                <a:ea typeface="Arial" charset="0"/>
                <a:cs typeface="Arial" charset="0"/>
              </a:rPr>
              <a:t>Cloud everything</a:t>
            </a:r>
          </a:p>
          <a:p>
            <a:pPr marL="514222" indent="-514222">
              <a:lnSpc>
                <a:spcPct val="100000"/>
              </a:lnSpc>
              <a:buFont typeface="Arial"/>
              <a:buAutoNum type="arabicPeriod"/>
            </a:pPr>
            <a:r>
              <a:rPr lang="en-US" sz="2400" dirty="0">
                <a:latin typeface="Arial" charset="0"/>
                <a:ea typeface="Arial" charset="0"/>
                <a:cs typeface="Arial" charset="0"/>
              </a:rPr>
              <a:t>Easiest Chromebook onboarding in the business</a:t>
            </a:r>
          </a:p>
          <a:p>
            <a:pPr marL="514222" indent="-514222">
              <a:lnSpc>
                <a:spcPct val="100000"/>
              </a:lnSpc>
              <a:buFont typeface="Arial"/>
              <a:buAutoNum type="arabicPeriod"/>
            </a:pPr>
            <a:r>
              <a:rPr lang="en-US" sz="2400" dirty="0">
                <a:latin typeface="Arial" charset="0"/>
                <a:ea typeface="Arial" charset="0"/>
                <a:cs typeface="Arial" charset="0"/>
              </a:rPr>
              <a:t>MSP-ready multi-tenancy</a:t>
            </a:r>
          </a:p>
          <a:p>
            <a:pPr marL="514222" indent="-514222">
              <a:lnSpc>
                <a:spcPct val="100000"/>
              </a:lnSpc>
              <a:buFont typeface="Arial"/>
              <a:buAutoNum type="arabicPeriod"/>
            </a:pPr>
            <a:r>
              <a:rPr lang="en-US" sz="2400" dirty="0">
                <a:latin typeface="Arial" charset="0"/>
                <a:ea typeface="Arial" charset="0"/>
                <a:cs typeface="Arial" charset="0"/>
              </a:rPr>
              <a:t>One all-inclusive price</a:t>
            </a:r>
          </a:p>
          <a:p>
            <a:pPr marL="514222" indent="-514222">
              <a:lnSpc>
                <a:spcPct val="100000"/>
              </a:lnSpc>
              <a:buFont typeface="Arial"/>
              <a:buAutoNum type="arabicPeriod"/>
            </a:pPr>
            <a:r>
              <a:rPr lang="en-US" sz="2400" dirty="0">
                <a:latin typeface="Arial" charset="0"/>
                <a:ea typeface="Arial" charset="0"/>
                <a:cs typeface="Arial" charset="0"/>
              </a:rPr>
              <a:t>WLAN-vendor agnostic</a:t>
            </a:r>
          </a:p>
          <a:p>
            <a:pPr marL="514222" indent="-514222">
              <a:lnSpc>
                <a:spcPct val="100000"/>
              </a:lnSpc>
              <a:buFont typeface="Arial"/>
              <a:buAutoNum type="arabicPeriod"/>
            </a:pPr>
            <a:r>
              <a:rPr lang="en-US" sz="2400" dirty="0">
                <a:latin typeface="Arial" charset="0"/>
                <a:ea typeface="Arial" charset="0"/>
                <a:cs typeface="Arial" charset="0"/>
              </a:rPr>
              <a:t>Simple workflows</a:t>
            </a:r>
          </a:p>
          <a:p>
            <a:pPr marL="514222" indent="-514222">
              <a:lnSpc>
                <a:spcPct val="100000"/>
              </a:lnSpc>
              <a:buFont typeface="Arial"/>
              <a:buAutoNum type="arabicPeriod"/>
            </a:pPr>
            <a:r>
              <a:rPr lang="en-US" sz="2400" dirty="0">
                <a:latin typeface="Arial" charset="0"/>
                <a:ea typeface="Arial" charset="0"/>
                <a:cs typeface="Arial" charset="0"/>
              </a:rPr>
              <a:t>User-based licensing</a:t>
            </a:r>
          </a:p>
          <a:p>
            <a:pPr marL="514222" indent="-514222">
              <a:lnSpc>
                <a:spcPct val="100000"/>
              </a:lnSpc>
              <a:buFont typeface="Arial"/>
              <a:buAutoNum type="arabicPeriod"/>
            </a:pPr>
            <a:r>
              <a:rPr lang="en-US" sz="2400" dirty="0">
                <a:latin typeface="Arial" charset="0"/>
                <a:ea typeface="Arial" charset="0"/>
                <a:cs typeface="Arial" charset="0"/>
              </a:rPr>
              <a:t>Out-of-the-box or “white glove”</a:t>
            </a:r>
          </a:p>
          <a:p>
            <a:pPr marL="514222" indent="-514222">
              <a:lnSpc>
                <a:spcPct val="100000"/>
              </a:lnSpc>
              <a:buFont typeface="Arial"/>
              <a:buAutoNum type="arabicPeriod"/>
            </a:pPr>
            <a:endParaRPr lang="en-US" sz="2400" dirty="0">
              <a:latin typeface="Arial" charset="0"/>
              <a:ea typeface="Arial" charset="0"/>
              <a:cs typeface="Arial" charset="0"/>
            </a:endParaRPr>
          </a:p>
        </p:txBody>
      </p:sp>
    </p:spTree>
    <p:extLst>
      <p:ext uri="{BB962C8B-B14F-4D97-AF65-F5344CB8AC3E}">
        <p14:creationId xmlns:p14="http://schemas.microsoft.com/office/powerpoint/2010/main" val="1818528597"/>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FFFFFF"/>
                </a:solidFill>
              </a:rPr>
              <a:t>Thank you!</a:t>
            </a:r>
            <a:endParaRPr lang="en-US" dirty="0">
              <a:solidFill>
                <a:srgbClr val="FFFFFF"/>
              </a:solidFill>
            </a:endParaRPr>
          </a:p>
        </p:txBody>
      </p:sp>
      <p:sp>
        <p:nvSpPr>
          <p:cNvPr id="7" name="Text Placeholder 6"/>
          <p:cNvSpPr>
            <a:spLocks noGrp="1"/>
          </p:cNvSpPr>
          <p:nvPr>
            <p:ph type="body" idx="1"/>
          </p:nvPr>
        </p:nvSpPr>
        <p:spPr/>
        <p:txBody>
          <a:bodyPr/>
          <a:lstStyle/>
          <a:p>
            <a:endParaRPr lang="en-US" dirty="0"/>
          </a:p>
        </p:txBody>
      </p:sp>
      <p:sp>
        <p:nvSpPr>
          <p:cNvPr id="3" name="Slide Number Placeholder 2"/>
          <p:cNvSpPr>
            <a:spLocks noGrp="1"/>
          </p:cNvSpPr>
          <p:nvPr>
            <p:ph type="sldNum" sz="quarter" idx="4"/>
          </p:nvPr>
        </p:nvSpPr>
        <p:spPr/>
        <p:txBody>
          <a:bodyPr/>
          <a:lstStyle/>
          <a:p>
            <a:fld id="{F62BCC59-8EC1-BA46-854B-5FD0FEC4523B}" type="slidenum">
              <a:rPr lang="en-US" smtClean="0"/>
              <a:pPr/>
              <a:t>23</a:t>
            </a:fld>
            <a:endParaRPr lang="en-US" dirty="0"/>
          </a:p>
        </p:txBody>
      </p:sp>
      <p:sp>
        <p:nvSpPr>
          <p:cNvPr id="5" name="Footer Placeholder 4"/>
          <p:cNvSpPr>
            <a:spLocks noGrp="1"/>
          </p:cNvSpPr>
          <p:nvPr>
            <p:ph type="ftr" sz="quarter" idx="3"/>
          </p:nvPr>
        </p:nvSpPr>
        <p:spPr/>
        <p:txBody>
          <a:bodyPr/>
          <a:lstStyle/>
          <a:p>
            <a:r>
              <a:rPr lang="en-US" smtClean="0"/>
              <a:t>Ruckus Proprietary and Confidential</a:t>
            </a:r>
            <a:endParaRPr lang="en-US" dirty="0"/>
          </a:p>
        </p:txBody>
      </p:sp>
      <p:grpSp>
        <p:nvGrpSpPr>
          <p:cNvPr id="2" name="Group 1"/>
          <p:cNvGrpSpPr/>
          <p:nvPr/>
        </p:nvGrpSpPr>
        <p:grpSpPr>
          <a:xfrm>
            <a:off x="6195879" y="4319308"/>
            <a:ext cx="5374061" cy="301511"/>
            <a:chOff x="6119207" y="4938899"/>
            <a:chExt cx="5374061" cy="301511"/>
          </a:xfrm>
        </p:grpSpPr>
        <p:grpSp>
          <p:nvGrpSpPr>
            <p:cNvPr id="54" name="Group 53"/>
            <p:cNvGrpSpPr/>
            <p:nvPr/>
          </p:nvGrpSpPr>
          <p:grpSpPr>
            <a:xfrm>
              <a:off x="10168571" y="4938899"/>
              <a:ext cx="1324697" cy="301511"/>
              <a:chOff x="10046855" y="4790303"/>
              <a:chExt cx="1324697" cy="301511"/>
            </a:xfrm>
          </p:grpSpPr>
          <p:pic>
            <p:nvPicPr>
              <p:cNvPr id="59" name="Picture 58" descr="Twitter_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6855" y="4790303"/>
                <a:ext cx="301511" cy="301511"/>
              </a:xfrm>
              <a:prstGeom prst="rect">
                <a:avLst/>
              </a:prstGeom>
            </p:spPr>
          </p:pic>
          <p:sp>
            <p:nvSpPr>
              <p:cNvPr id="60" name="TextBox 59"/>
              <p:cNvSpPr txBox="1"/>
              <p:nvPr/>
            </p:nvSpPr>
            <p:spPr>
              <a:xfrm>
                <a:off x="10312924" y="4825642"/>
                <a:ext cx="1058628" cy="230832"/>
              </a:xfrm>
              <a:prstGeom prst="rect">
                <a:avLst/>
              </a:prstGeom>
              <a:noFill/>
            </p:spPr>
            <p:txBody>
              <a:bodyPr wrap="none" rtlCol="0">
                <a:spAutoFit/>
              </a:bodyPr>
              <a:lstStyle/>
              <a:p>
                <a:r>
                  <a:rPr lang="en-US" sz="900" dirty="0">
                    <a:solidFill>
                      <a:srgbClr val="474747"/>
                    </a:solidFill>
                  </a:rPr>
                  <a:t>@</a:t>
                </a:r>
                <a:r>
                  <a:rPr lang="en-US" sz="900" dirty="0" err="1">
                    <a:solidFill>
                      <a:srgbClr val="474747"/>
                    </a:solidFill>
                  </a:rPr>
                  <a:t>ruckuswireless</a:t>
                </a:r>
                <a:endParaRPr lang="en-US" sz="900" dirty="0">
                  <a:solidFill>
                    <a:srgbClr val="474747"/>
                  </a:solidFill>
                </a:endParaRPr>
              </a:p>
            </p:txBody>
          </p:sp>
        </p:grpSp>
        <p:grpSp>
          <p:nvGrpSpPr>
            <p:cNvPr id="55" name="Group 54"/>
            <p:cNvGrpSpPr/>
            <p:nvPr/>
          </p:nvGrpSpPr>
          <p:grpSpPr>
            <a:xfrm>
              <a:off x="7896603" y="4938899"/>
              <a:ext cx="1964041" cy="301511"/>
              <a:chOff x="7647886" y="4790303"/>
              <a:chExt cx="1964041" cy="301511"/>
            </a:xfrm>
          </p:grpSpPr>
          <p:pic>
            <p:nvPicPr>
              <p:cNvPr id="57" name="Picture 56" descr="FB_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886" y="4790303"/>
                <a:ext cx="301511" cy="301511"/>
              </a:xfrm>
              <a:prstGeom prst="rect">
                <a:avLst/>
              </a:prstGeom>
            </p:spPr>
          </p:pic>
          <p:sp>
            <p:nvSpPr>
              <p:cNvPr id="58" name="TextBox 57"/>
              <p:cNvSpPr txBox="1"/>
              <p:nvPr/>
            </p:nvSpPr>
            <p:spPr>
              <a:xfrm>
                <a:off x="7919862" y="4825642"/>
                <a:ext cx="1692065" cy="230832"/>
              </a:xfrm>
              <a:prstGeom prst="rect">
                <a:avLst/>
              </a:prstGeom>
              <a:noFill/>
            </p:spPr>
            <p:txBody>
              <a:bodyPr wrap="none" rtlCol="0">
                <a:spAutoFit/>
              </a:bodyPr>
              <a:lstStyle/>
              <a:p>
                <a:r>
                  <a:rPr lang="en-US" sz="900" dirty="0" err="1">
                    <a:solidFill>
                      <a:srgbClr val="474747"/>
                    </a:solidFill>
                  </a:rPr>
                  <a:t>facebook.com</a:t>
                </a:r>
                <a:r>
                  <a:rPr lang="en-US" sz="900" dirty="0">
                    <a:solidFill>
                      <a:srgbClr val="474747"/>
                    </a:solidFill>
                  </a:rPr>
                  <a:t>/</a:t>
                </a:r>
                <a:r>
                  <a:rPr lang="en-US" sz="900" dirty="0" err="1">
                    <a:solidFill>
                      <a:srgbClr val="474747"/>
                    </a:solidFill>
                  </a:rPr>
                  <a:t>ruckuswireless</a:t>
                </a:r>
                <a:endParaRPr lang="en-US" sz="900" dirty="0">
                  <a:solidFill>
                    <a:srgbClr val="474747"/>
                  </a:solidFill>
                </a:endParaRPr>
              </a:p>
            </p:txBody>
          </p:sp>
        </p:grpSp>
        <p:sp>
          <p:nvSpPr>
            <p:cNvPr id="56" name="TextBox 55"/>
            <p:cNvSpPr txBox="1"/>
            <p:nvPr/>
          </p:nvSpPr>
          <p:spPr>
            <a:xfrm>
              <a:off x="6119207" y="4974238"/>
              <a:ext cx="1467319" cy="230832"/>
            </a:xfrm>
            <a:prstGeom prst="rect">
              <a:avLst/>
            </a:prstGeom>
            <a:noFill/>
          </p:spPr>
          <p:txBody>
            <a:bodyPr wrap="none" rtlCol="0">
              <a:spAutoFit/>
            </a:bodyPr>
            <a:lstStyle/>
            <a:p>
              <a:r>
                <a:rPr lang="en-US" sz="900" dirty="0" err="1">
                  <a:solidFill>
                    <a:schemeClr val="tx1">
                      <a:lumMod val="75000"/>
                    </a:schemeClr>
                  </a:solidFill>
                </a:rPr>
                <a:t>www.ruckuswireless.com</a:t>
              </a:r>
              <a:endParaRPr lang="en-US" sz="900" dirty="0">
                <a:solidFill>
                  <a:schemeClr val="tx1">
                    <a:lumMod val="75000"/>
                  </a:schemeClr>
                </a:solidFill>
              </a:endParaRPr>
            </a:p>
          </p:txBody>
        </p:sp>
      </p:grpSp>
      <p:sp>
        <p:nvSpPr>
          <p:cNvPr id="4" name="CuadroTexto 3"/>
          <p:cNvSpPr txBox="1"/>
          <p:nvPr/>
        </p:nvSpPr>
        <p:spPr>
          <a:xfrm>
            <a:off x="1266092" y="1617785"/>
            <a:ext cx="5486400" cy="1446550"/>
          </a:xfrm>
          <a:prstGeom prst="rect">
            <a:avLst/>
          </a:prstGeom>
          <a:noFill/>
        </p:spPr>
        <p:txBody>
          <a:bodyPr wrap="square" rtlCol="0">
            <a:spAutoFit/>
          </a:bodyPr>
          <a:lstStyle/>
          <a:p>
            <a:r>
              <a:rPr lang="es-ES_tradnl" sz="8800" b="1" smtClean="0"/>
              <a:t>GRACIAS</a:t>
            </a:r>
            <a:endParaRPr lang="es-ES_tradnl" sz="8800" b="1"/>
          </a:p>
        </p:txBody>
      </p:sp>
    </p:spTree>
    <p:extLst>
      <p:ext uri="{BB962C8B-B14F-4D97-AF65-F5344CB8AC3E}">
        <p14:creationId xmlns:p14="http://schemas.microsoft.com/office/powerpoint/2010/main" val="3302631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F62BCC59-8EC1-BA46-854B-5FD0FEC4523B}" type="slidenum">
              <a:rPr lang="en-US" smtClean="0"/>
              <a:pPr/>
              <a:t>3</a:t>
            </a:fld>
            <a:endParaRPr lang="en-US" dirty="0"/>
          </a:p>
        </p:txBody>
      </p:sp>
      <p:sp>
        <p:nvSpPr>
          <p:cNvPr id="4" name="Title 3"/>
          <p:cNvSpPr>
            <a:spLocks noGrp="1"/>
          </p:cNvSpPr>
          <p:nvPr>
            <p:ph type="title"/>
          </p:nvPr>
        </p:nvSpPr>
        <p:spPr/>
        <p:txBody>
          <a:bodyPr/>
          <a:lstStyle/>
          <a:p>
            <a:r>
              <a:rPr lang="en-US" dirty="0" smtClean="0"/>
              <a:t>Control Your Connections</a:t>
            </a:r>
            <a:endParaRPr lang="en-US" dirty="0"/>
          </a:p>
        </p:txBody>
      </p:sp>
      <p:sp>
        <p:nvSpPr>
          <p:cNvPr id="5" name="Footer Placeholder 4"/>
          <p:cNvSpPr>
            <a:spLocks noGrp="1"/>
          </p:cNvSpPr>
          <p:nvPr>
            <p:ph type="ftr" sz="quarter" idx="3"/>
          </p:nvPr>
        </p:nvSpPr>
        <p:spPr/>
        <p:txBody>
          <a:bodyPr/>
          <a:lstStyle/>
          <a:p>
            <a:r>
              <a:rPr lang="en-US" smtClean="0"/>
              <a:t>Ruckus Proprietary and Confidential</a:t>
            </a:r>
            <a:endParaRPr lang="en-US" dirty="0"/>
          </a:p>
        </p:txBody>
      </p:sp>
      <p:sp>
        <p:nvSpPr>
          <p:cNvPr id="8" name="TextBox 7"/>
          <p:cNvSpPr txBox="1"/>
          <p:nvPr/>
        </p:nvSpPr>
        <p:spPr>
          <a:xfrm>
            <a:off x="5872455" y="3733800"/>
            <a:ext cx="2040515" cy="721155"/>
          </a:xfrm>
          <a:prstGeom prst="rect">
            <a:avLst/>
          </a:prstGeom>
          <a:noFill/>
        </p:spPr>
        <p:txBody>
          <a:bodyPr wrap="square" rtlCol="0">
            <a:spAutoFit/>
          </a:bodyPr>
          <a:lstStyle/>
          <a:p>
            <a:pPr algn="ctr"/>
            <a:r>
              <a:rPr lang="en-US" sz="1800" b="1" spc="-60" dirty="0" smtClean="0">
                <a:latin typeface="Arial"/>
                <a:cs typeface="Arial"/>
              </a:rPr>
              <a:t>stress-free security</a:t>
            </a:r>
          </a:p>
        </p:txBody>
      </p:sp>
      <p:sp>
        <p:nvSpPr>
          <p:cNvPr id="27" name="Rectangle 26"/>
          <p:cNvSpPr>
            <a:spLocks noChangeAspect="1"/>
          </p:cNvSpPr>
          <p:nvPr/>
        </p:nvSpPr>
        <p:spPr bwMode="auto">
          <a:xfrm>
            <a:off x="7881231" y="2484120"/>
            <a:ext cx="1669577" cy="1143771"/>
          </a:xfrm>
          <a:prstGeom prst="rect">
            <a:avLst/>
          </a:prstGeom>
          <a:solidFill>
            <a:srgbClr val="4848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8" name="Rectangle 27"/>
          <p:cNvSpPr>
            <a:spLocks noChangeAspect="1"/>
          </p:cNvSpPr>
          <p:nvPr/>
        </p:nvSpPr>
        <p:spPr bwMode="auto">
          <a:xfrm>
            <a:off x="9710501" y="2484120"/>
            <a:ext cx="1669577" cy="1143771"/>
          </a:xfrm>
          <a:prstGeom prst="rect">
            <a:avLst/>
          </a:prstGeom>
          <a:solidFill>
            <a:srgbClr val="CDC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15" name="TextBox 14"/>
          <p:cNvSpPr txBox="1"/>
          <p:nvPr/>
        </p:nvSpPr>
        <p:spPr>
          <a:xfrm>
            <a:off x="7869377" y="3771212"/>
            <a:ext cx="1693285" cy="646331"/>
          </a:xfrm>
          <a:prstGeom prst="rect">
            <a:avLst/>
          </a:prstGeom>
          <a:noFill/>
        </p:spPr>
        <p:txBody>
          <a:bodyPr wrap="square" rtlCol="0">
            <a:spAutoFit/>
          </a:bodyPr>
          <a:lstStyle/>
          <a:p>
            <a:pPr algn="ctr"/>
            <a:r>
              <a:rPr lang="en-US" sz="1800" b="1" spc="-60" dirty="0" smtClean="0">
                <a:latin typeface="Arial"/>
                <a:cs typeface="Arial"/>
              </a:rPr>
              <a:t>complaint-free connectivity</a:t>
            </a:r>
          </a:p>
        </p:txBody>
      </p:sp>
      <p:sp>
        <p:nvSpPr>
          <p:cNvPr id="26" name="Rectangle 25"/>
          <p:cNvSpPr>
            <a:spLocks noChangeAspect="1"/>
          </p:cNvSpPr>
          <p:nvPr/>
        </p:nvSpPr>
        <p:spPr bwMode="auto">
          <a:xfrm>
            <a:off x="6057924" y="2484120"/>
            <a:ext cx="1669577" cy="1143771"/>
          </a:xfrm>
          <a:prstGeom prst="rect">
            <a:avLst/>
          </a:prstGeom>
          <a:solidFill>
            <a:srgbClr val="1892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215" name="TextBox 214"/>
          <p:cNvSpPr txBox="1"/>
          <p:nvPr/>
        </p:nvSpPr>
        <p:spPr>
          <a:xfrm>
            <a:off x="9525032" y="3771212"/>
            <a:ext cx="2040515" cy="646331"/>
          </a:xfrm>
          <a:prstGeom prst="rect">
            <a:avLst/>
          </a:prstGeom>
          <a:noFill/>
        </p:spPr>
        <p:txBody>
          <a:bodyPr wrap="square" rtlCol="0">
            <a:spAutoFit/>
          </a:bodyPr>
          <a:lstStyle/>
          <a:p>
            <a:pPr algn="ctr"/>
            <a:r>
              <a:rPr lang="en-US" sz="1800" b="1" spc="-60" dirty="0" smtClean="0">
                <a:latin typeface="Arial"/>
                <a:cs typeface="Arial"/>
              </a:rPr>
              <a:t>hassle-free administration</a:t>
            </a:r>
          </a:p>
        </p:txBody>
      </p:sp>
      <p:grpSp>
        <p:nvGrpSpPr>
          <p:cNvPr id="256" name="Group 255"/>
          <p:cNvGrpSpPr>
            <a:grpSpLocks noChangeAspect="1"/>
          </p:cNvGrpSpPr>
          <p:nvPr/>
        </p:nvGrpSpPr>
        <p:grpSpPr>
          <a:xfrm>
            <a:off x="6592193" y="2673409"/>
            <a:ext cx="601039" cy="765193"/>
            <a:chOff x="1600180" y="2181527"/>
            <a:chExt cx="866577" cy="1103267"/>
          </a:xfrm>
          <a:solidFill>
            <a:schemeClr val="bg1"/>
          </a:solidFill>
        </p:grpSpPr>
        <p:sp>
          <p:nvSpPr>
            <p:cNvPr id="257" name="Block Arc 256"/>
            <p:cNvSpPr/>
            <p:nvPr/>
          </p:nvSpPr>
          <p:spPr bwMode="auto">
            <a:xfrm>
              <a:off x="1650747" y="2181527"/>
              <a:ext cx="765442" cy="966240"/>
            </a:xfrm>
            <a:prstGeom prst="blockArc">
              <a:avLst>
                <a:gd name="adj1" fmla="val 10800000"/>
                <a:gd name="adj2" fmla="val 181576"/>
                <a:gd name="adj3" fmla="val 18252"/>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5F5F5F"/>
                </a:solidFill>
                <a:effectLst/>
                <a:uLnTx/>
                <a:uFillTx/>
                <a:latin typeface="Arial" charset="0"/>
                <a:ea typeface="ＭＳ Ｐゴシック" pitchFamily="34" charset="-128"/>
              </a:endParaRPr>
            </a:p>
          </p:txBody>
        </p:sp>
        <p:sp>
          <p:nvSpPr>
            <p:cNvPr id="258" name="Rounded Rectangle 257"/>
            <p:cNvSpPr/>
            <p:nvPr/>
          </p:nvSpPr>
          <p:spPr bwMode="auto">
            <a:xfrm>
              <a:off x="1600180" y="2591009"/>
              <a:ext cx="866577" cy="693785"/>
            </a:xfrm>
            <a:prstGeom prst="roundRect">
              <a:avLst>
                <a:gd name="adj" fmla="val 9271"/>
              </a:avLst>
            </a:prstGeom>
            <a:grpFill/>
            <a:ln w="38100" cap="flat" cmpd="sng" algn="ctr">
              <a:solidFill>
                <a:srgbClr val="18928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5F5F5F"/>
                </a:solidFill>
                <a:effectLst/>
                <a:uLnTx/>
                <a:uFillTx/>
                <a:latin typeface="Arial" charset="0"/>
                <a:ea typeface="ＭＳ Ｐゴシック" pitchFamily="34" charset="-128"/>
              </a:endParaRPr>
            </a:p>
          </p:txBody>
        </p:sp>
        <p:sp>
          <p:nvSpPr>
            <p:cNvPr id="259" name="Oval 45"/>
            <p:cNvSpPr/>
            <p:nvPr/>
          </p:nvSpPr>
          <p:spPr bwMode="auto">
            <a:xfrm>
              <a:off x="1931442" y="2762506"/>
              <a:ext cx="217455" cy="326651"/>
            </a:xfrm>
            <a:custGeom>
              <a:avLst/>
              <a:gdLst/>
              <a:ahLst/>
              <a:cxnLst/>
              <a:rect l="l" t="t" r="r" b="b"/>
              <a:pathLst>
                <a:path w="217455" h="326651">
                  <a:moveTo>
                    <a:pt x="108727" y="0"/>
                  </a:moveTo>
                  <a:cubicBezTo>
                    <a:pt x="159168" y="0"/>
                    <a:pt x="200058" y="40890"/>
                    <a:pt x="200058" y="91331"/>
                  </a:cubicBezTo>
                  <a:cubicBezTo>
                    <a:pt x="200058" y="116552"/>
                    <a:pt x="189836" y="139384"/>
                    <a:pt x="173308" y="155912"/>
                  </a:cubicBezTo>
                  <a:lnTo>
                    <a:pt x="149678" y="171844"/>
                  </a:lnTo>
                  <a:lnTo>
                    <a:pt x="217455" y="326651"/>
                  </a:lnTo>
                  <a:lnTo>
                    <a:pt x="0" y="326651"/>
                  </a:lnTo>
                  <a:lnTo>
                    <a:pt x="67777" y="171845"/>
                  </a:lnTo>
                  <a:lnTo>
                    <a:pt x="44146" y="155912"/>
                  </a:lnTo>
                  <a:cubicBezTo>
                    <a:pt x="27619" y="139384"/>
                    <a:pt x="17396" y="116552"/>
                    <a:pt x="17396" y="91331"/>
                  </a:cubicBezTo>
                  <a:cubicBezTo>
                    <a:pt x="17396" y="40890"/>
                    <a:pt x="58286" y="0"/>
                    <a:pt x="108727" y="0"/>
                  </a:cubicBezTo>
                  <a:close/>
                </a:path>
              </a:pathLst>
            </a:custGeom>
            <a:solidFill>
              <a:srgbClr val="1892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5F5F5F"/>
                </a:solidFill>
                <a:effectLst/>
                <a:uLnTx/>
                <a:uFillTx/>
                <a:latin typeface="Arial" charset="0"/>
                <a:ea typeface="ＭＳ Ｐゴシック" pitchFamily="34" charset="-128"/>
              </a:endParaRPr>
            </a:p>
          </p:txBody>
        </p:sp>
      </p:grpSp>
      <p:grpSp>
        <p:nvGrpSpPr>
          <p:cNvPr id="311" name="Group 310"/>
          <p:cNvGrpSpPr/>
          <p:nvPr/>
        </p:nvGrpSpPr>
        <p:grpSpPr>
          <a:xfrm>
            <a:off x="8287518" y="2727075"/>
            <a:ext cx="857003" cy="657861"/>
            <a:chOff x="8609012" y="2580556"/>
            <a:chExt cx="768084" cy="589604"/>
          </a:xfrm>
        </p:grpSpPr>
        <p:sp>
          <p:nvSpPr>
            <p:cNvPr id="265" name="Oval 264"/>
            <p:cNvSpPr>
              <a:spLocks noChangeAspect="1"/>
            </p:cNvSpPr>
            <p:nvPr/>
          </p:nvSpPr>
          <p:spPr bwMode="auto">
            <a:xfrm>
              <a:off x="8961846" y="3107744"/>
              <a:ext cx="62416" cy="6241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grpSp>
          <p:nvGrpSpPr>
            <p:cNvPr id="309" name="Group 308"/>
            <p:cNvGrpSpPr>
              <a:grpSpLocks noChangeAspect="1"/>
            </p:cNvGrpSpPr>
            <p:nvPr/>
          </p:nvGrpSpPr>
          <p:grpSpPr>
            <a:xfrm>
              <a:off x="8609012" y="2580556"/>
              <a:ext cx="768084" cy="479451"/>
              <a:chOff x="1190726" y="3205735"/>
              <a:chExt cx="977446" cy="610143"/>
            </a:xfrm>
            <a:solidFill>
              <a:srgbClr val="FFFFFF"/>
            </a:solidFill>
          </p:grpSpPr>
          <p:sp>
            <p:nvSpPr>
              <p:cNvPr id="288" name="Donut 287"/>
              <p:cNvSpPr>
                <a:spLocks noChangeAspect="1"/>
              </p:cNvSpPr>
              <p:nvPr/>
            </p:nvSpPr>
            <p:spPr bwMode="auto">
              <a:xfrm>
                <a:off x="1514476" y="3662935"/>
                <a:ext cx="330868" cy="152943"/>
              </a:xfrm>
              <a:custGeom>
                <a:avLst/>
                <a:gdLst/>
                <a:ahLst/>
                <a:cxnLst/>
                <a:rect l="l" t="t" r="r" b="b"/>
                <a:pathLst>
                  <a:path w="330868" h="152943">
                    <a:moveTo>
                      <a:pt x="165670" y="0"/>
                    </a:moveTo>
                    <a:cubicBezTo>
                      <a:pt x="228796" y="0"/>
                      <a:pt x="285946" y="25587"/>
                      <a:pt x="327315" y="66956"/>
                    </a:cubicBezTo>
                    <a:lnTo>
                      <a:pt x="330868" y="71262"/>
                    </a:lnTo>
                    <a:lnTo>
                      <a:pt x="249761" y="152626"/>
                    </a:lnTo>
                    <a:lnTo>
                      <a:pt x="246492" y="147778"/>
                    </a:lnTo>
                    <a:cubicBezTo>
                      <a:pt x="225808" y="127094"/>
                      <a:pt x="197233" y="114300"/>
                      <a:pt x="165670" y="114300"/>
                    </a:cubicBezTo>
                    <a:cubicBezTo>
                      <a:pt x="134107" y="114300"/>
                      <a:pt x="105532" y="127094"/>
                      <a:pt x="84848" y="147778"/>
                    </a:cubicBezTo>
                    <a:lnTo>
                      <a:pt x="81365" y="152943"/>
                    </a:lnTo>
                    <a:lnTo>
                      <a:pt x="0" y="71834"/>
                    </a:lnTo>
                    <a:lnTo>
                      <a:pt x="4026" y="66956"/>
                    </a:lnTo>
                    <a:cubicBezTo>
                      <a:pt x="45394" y="25587"/>
                      <a:pt x="102544" y="0"/>
                      <a:pt x="165670" y="0"/>
                    </a:cubicBezTo>
                    <a:close/>
                  </a:path>
                </a:pathLst>
              </a:cu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90" name="Donut 289"/>
              <p:cNvSpPr>
                <a:spLocks noChangeAspect="1"/>
              </p:cNvSpPr>
              <p:nvPr/>
            </p:nvSpPr>
            <p:spPr bwMode="auto">
              <a:xfrm>
                <a:off x="1352602" y="3434335"/>
                <a:ext cx="654157" cy="217505"/>
              </a:xfrm>
              <a:custGeom>
                <a:avLst/>
                <a:gdLst/>
                <a:ahLst/>
                <a:cxnLst/>
                <a:rect l="l" t="t" r="r" b="b"/>
                <a:pathLst>
                  <a:path w="654157" h="217505">
                    <a:moveTo>
                      <a:pt x="327545" y="0"/>
                    </a:moveTo>
                    <a:cubicBezTo>
                      <a:pt x="453798" y="0"/>
                      <a:pt x="568098" y="51174"/>
                      <a:pt x="650834" y="133911"/>
                    </a:cubicBezTo>
                    <a:lnTo>
                      <a:pt x="654157" y="137938"/>
                    </a:lnTo>
                    <a:lnTo>
                      <a:pt x="575697" y="216646"/>
                    </a:lnTo>
                    <a:lnTo>
                      <a:pt x="572262" y="212483"/>
                    </a:lnTo>
                    <a:cubicBezTo>
                      <a:pt x="509634" y="149855"/>
                      <a:pt x="423113" y="111118"/>
                      <a:pt x="327545" y="111118"/>
                    </a:cubicBezTo>
                    <a:cubicBezTo>
                      <a:pt x="231977" y="111118"/>
                      <a:pt x="145457" y="149855"/>
                      <a:pt x="82828" y="212483"/>
                    </a:cubicBezTo>
                    <a:lnTo>
                      <a:pt x="78684" y="217505"/>
                    </a:lnTo>
                    <a:lnTo>
                      <a:pt x="0" y="139069"/>
                    </a:lnTo>
                    <a:lnTo>
                      <a:pt x="4256" y="133911"/>
                    </a:lnTo>
                    <a:cubicBezTo>
                      <a:pt x="86993" y="51174"/>
                      <a:pt x="201293" y="0"/>
                      <a:pt x="327545" y="0"/>
                    </a:cubicBezTo>
                    <a:close/>
                  </a:path>
                </a:pathLst>
              </a:cu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91" name="Donut 290"/>
              <p:cNvSpPr>
                <a:spLocks noChangeAspect="1"/>
              </p:cNvSpPr>
              <p:nvPr/>
            </p:nvSpPr>
            <p:spPr bwMode="auto">
              <a:xfrm>
                <a:off x="1190726" y="3205735"/>
                <a:ext cx="977446" cy="279915"/>
              </a:xfrm>
              <a:custGeom>
                <a:avLst/>
                <a:gdLst/>
                <a:ahLst/>
                <a:cxnLst/>
                <a:rect l="l" t="t" r="r" b="b"/>
                <a:pathLst>
                  <a:path w="977446" h="279915">
                    <a:moveTo>
                      <a:pt x="489420" y="0"/>
                    </a:moveTo>
                    <a:cubicBezTo>
                      <a:pt x="678799" y="0"/>
                      <a:pt x="850249" y="76761"/>
                      <a:pt x="974354" y="200866"/>
                    </a:cubicBezTo>
                    <a:lnTo>
                      <a:pt x="977446" y="204614"/>
                    </a:lnTo>
                    <a:lnTo>
                      <a:pt x="903812" y="278481"/>
                    </a:lnTo>
                    <a:lnTo>
                      <a:pt x="900615" y="274606"/>
                    </a:lnTo>
                    <a:cubicBezTo>
                      <a:pt x="795381" y="169372"/>
                      <a:pt x="650002" y="104283"/>
                      <a:pt x="489420" y="104283"/>
                    </a:cubicBezTo>
                    <a:cubicBezTo>
                      <a:pt x="328839" y="104283"/>
                      <a:pt x="183459" y="169372"/>
                      <a:pt x="78225" y="274606"/>
                    </a:cubicBezTo>
                    <a:lnTo>
                      <a:pt x="73844" y="279915"/>
                    </a:lnTo>
                    <a:lnTo>
                      <a:pt x="0" y="206304"/>
                    </a:lnTo>
                    <a:lnTo>
                      <a:pt x="4486" y="200866"/>
                    </a:lnTo>
                    <a:cubicBezTo>
                      <a:pt x="128592" y="76761"/>
                      <a:pt x="300042" y="0"/>
                      <a:pt x="489420" y="0"/>
                    </a:cubicBezTo>
                    <a:close/>
                  </a:path>
                </a:pathLst>
              </a:cu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grpSp>
      </p:grpSp>
      <p:sp>
        <p:nvSpPr>
          <p:cNvPr id="327" name="TextBox 326"/>
          <p:cNvSpPr txBox="1"/>
          <p:nvPr/>
        </p:nvSpPr>
        <p:spPr>
          <a:xfrm>
            <a:off x="5627993" y="1544763"/>
            <a:ext cx="6213168" cy="523220"/>
          </a:xfrm>
          <a:prstGeom prst="rect">
            <a:avLst/>
          </a:prstGeom>
          <a:noFill/>
        </p:spPr>
        <p:txBody>
          <a:bodyPr wrap="square" rtlCol="0">
            <a:spAutoFit/>
          </a:bodyPr>
          <a:lstStyle/>
          <a:p>
            <a:pPr algn="ctr"/>
            <a:r>
              <a:rPr lang="en-US" sz="2800" b="1" spc="-60" dirty="0" smtClean="0">
                <a:latin typeface="Arial"/>
                <a:cs typeface="Arial"/>
              </a:rPr>
              <a:t>Challenges in Need of Control</a:t>
            </a:r>
            <a:endParaRPr lang="en-US" sz="2800" b="1" spc="-60" dirty="0">
              <a:latin typeface="Arial"/>
              <a:cs typeface="Arial"/>
            </a:endParaRPr>
          </a:p>
        </p:txBody>
      </p:sp>
      <p:pic>
        <p:nvPicPr>
          <p:cNvPr id="328" name="Picture 327" descr="Homescreen---an-additional-row-of-apps.jpg"/>
          <p:cNvPicPr>
            <a:picLocks noChangeAspect="1"/>
          </p:cNvPicPr>
          <p:nvPr/>
        </p:nvPicPr>
        <p:blipFill rotWithShape="1">
          <a:blip r:embed="rId3" cstate="print">
            <a:extLst>
              <a:ext uri="{28A0092B-C50C-407E-A947-70E740481C1C}">
                <a14:useLocalDpi xmlns:a14="http://schemas.microsoft.com/office/drawing/2010/main" val="0"/>
              </a:ext>
            </a:extLst>
          </a:blip>
          <a:srcRect l="56152" t="2987" r="7086" b="5022"/>
          <a:stretch/>
        </p:blipFill>
        <p:spPr>
          <a:xfrm>
            <a:off x="471590" y="2403168"/>
            <a:ext cx="1217231" cy="2286000"/>
          </a:xfrm>
          <a:prstGeom prst="rect">
            <a:avLst/>
          </a:prstGeom>
          <a:effectLst>
            <a:reflection blurRad="6350" stA="30000" endA="300" endPos="17000" dir="5400000" sy="-100000" algn="bl" rotWithShape="0"/>
          </a:effectLst>
        </p:spPr>
      </p:pic>
      <p:pic>
        <p:nvPicPr>
          <p:cNvPr id="336" name="Picture 335" descr="gallery-SamsungChromebook211-1-card-F101_SamsungChromebook211_SILVER.jpg"/>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18906" r="19252" b="8862"/>
          <a:stretch/>
        </p:blipFill>
        <p:spPr>
          <a:xfrm>
            <a:off x="1065212" y="1828800"/>
            <a:ext cx="4628244" cy="2903621"/>
          </a:xfrm>
          <a:prstGeom prst="rect">
            <a:avLst/>
          </a:prstGeom>
          <a:effectLst>
            <a:reflection blurRad="6350" stA="45000" endA="300" endPos="21000" dir="5400000" sy="-100000" algn="bl" rotWithShape="0"/>
          </a:effectLst>
        </p:spPr>
      </p:pic>
      <p:sp>
        <p:nvSpPr>
          <p:cNvPr id="337" name="TextBox 336"/>
          <p:cNvSpPr txBox="1"/>
          <p:nvPr/>
        </p:nvSpPr>
        <p:spPr>
          <a:xfrm>
            <a:off x="6066619" y="4459953"/>
            <a:ext cx="1647040" cy="1169551"/>
          </a:xfrm>
          <a:prstGeom prst="rect">
            <a:avLst/>
          </a:prstGeom>
          <a:noFill/>
        </p:spPr>
        <p:txBody>
          <a:bodyPr wrap="square" rtlCol="0">
            <a:spAutoFit/>
          </a:bodyPr>
          <a:lstStyle/>
          <a:p>
            <a:pPr algn="ctr">
              <a:buClr>
                <a:schemeClr val="accent2">
                  <a:lumMod val="60000"/>
                  <a:lumOff val="40000"/>
                </a:schemeClr>
              </a:buClr>
            </a:pPr>
            <a:r>
              <a:rPr lang="en-US" sz="1400" dirty="0" smtClean="0"/>
              <a:t>Hoping your weak security is never exposed? Cloudpath will allow you to relax.</a:t>
            </a:r>
          </a:p>
        </p:txBody>
      </p:sp>
      <p:sp>
        <p:nvSpPr>
          <p:cNvPr id="338" name="TextBox 337"/>
          <p:cNvSpPr txBox="1"/>
          <p:nvPr/>
        </p:nvSpPr>
        <p:spPr>
          <a:xfrm>
            <a:off x="7879343" y="4459953"/>
            <a:ext cx="1673352" cy="1169551"/>
          </a:xfrm>
          <a:prstGeom prst="rect">
            <a:avLst/>
          </a:prstGeom>
          <a:noFill/>
        </p:spPr>
        <p:txBody>
          <a:bodyPr wrap="square" rtlCol="0">
            <a:spAutoFit/>
          </a:bodyPr>
          <a:lstStyle/>
          <a:p>
            <a:pPr algn="ctr">
              <a:buClr>
                <a:schemeClr val="accent2">
                  <a:lumMod val="60000"/>
                  <a:lumOff val="40000"/>
                </a:schemeClr>
              </a:buClr>
            </a:pPr>
            <a:r>
              <a:rPr lang="en-US" sz="1400" dirty="0" smtClean="0"/>
              <a:t>Complement your performance-optimized access with user-friendly accessibility. </a:t>
            </a:r>
          </a:p>
        </p:txBody>
      </p:sp>
      <p:sp>
        <p:nvSpPr>
          <p:cNvPr id="339" name="TextBox 338"/>
          <p:cNvSpPr txBox="1"/>
          <p:nvPr/>
        </p:nvSpPr>
        <p:spPr>
          <a:xfrm>
            <a:off x="9645115" y="4459953"/>
            <a:ext cx="1874520" cy="1169551"/>
          </a:xfrm>
          <a:prstGeom prst="rect">
            <a:avLst/>
          </a:prstGeom>
          <a:noFill/>
        </p:spPr>
        <p:txBody>
          <a:bodyPr wrap="square" rtlCol="0">
            <a:spAutoFit/>
          </a:bodyPr>
          <a:lstStyle/>
          <a:p>
            <a:pPr algn="ctr">
              <a:buClr>
                <a:schemeClr val="accent2">
                  <a:lumMod val="60000"/>
                  <a:lumOff val="40000"/>
                </a:schemeClr>
              </a:buClr>
            </a:pPr>
            <a:r>
              <a:rPr lang="en-US" sz="1400" dirty="0" smtClean="0"/>
              <a:t>Overworked? Let your network work for you with self-service features. Take a break already.</a:t>
            </a:r>
          </a:p>
        </p:txBody>
      </p:sp>
      <p:grpSp>
        <p:nvGrpSpPr>
          <p:cNvPr id="347" name="Group 346"/>
          <p:cNvGrpSpPr/>
          <p:nvPr/>
        </p:nvGrpSpPr>
        <p:grpSpPr>
          <a:xfrm>
            <a:off x="10202111" y="2696469"/>
            <a:ext cx="686356" cy="719073"/>
            <a:chOff x="10202111" y="2696469"/>
            <a:chExt cx="686356" cy="719073"/>
          </a:xfrm>
        </p:grpSpPr>
        <p:sp>
          <p:nvSpPr>
            <p:cNvPr id="315" name="Oval 32"/>
            <p:cNvSpPr>
              <a:spLocks noChangeAspect="1"/>
            </p:cNvSpPr>
            <p:nvPr/>
          </p:nvSpPr>
          <p:spPr bwMode="auto">
            <a:xfrm>
              <a:off x="10202111" y="2696469"/>
              <a:ext cx="686356" cy="714180"/>
            </a:xfrm>
            <a:custGeom>
              <a:avLst/>
              <a:gdLst/>
              <a:ahLst/>
              <a:cxnLst/>
              <a:rect l="l" t="t" r="r" b="b"/>
              <a:pathLst>
                <a:path w="2819400" h="2514600">
                  <a:moveTo>
                    <a:pt x="435197" y="1282307"/>
                  </a:moveTo>
                  <a:lnTo>
                    <a:pt x="2384194" y="1282307"/>
                  </a:lnTo>
                  <a:cubicBezTo>
                    <a:pt x="2622336" y="1282307"/>
                    <a:pt x="2815389" y="1475358"/>
                    <a:pt x="2815389" y="1713500"/>
                  </a:cubicBezTo>
                  <a:lnTo>
                    <a:pt x="2815389" y="2078177"/>
                  </a:lnTo>
                  <a:lnTo>
                    <a:pt x="2819400" y="2098038"/>
                  </a:lnTo>
                  <a:lnTo>
                    <a:pt x="2819400" y="2514600"/>
                  </a:lnTo>
                  <a:lnTo>
                    <a:pt x="2267483" y="2514600"/>
                  </a:lnTo>
                  <a:lnTo>
                    <a:pt x="2267483" y="2144695"/>
                  </a:lnTo>
                  <a:lnTo>
                    <a:pt x="2159969" y="2144695"/>
                  </a:lnTo>
                  <a:lnTo>
                    <a:pt x="2159969" y="2514600"/>
                  </a:lnTo>
                  <a:lnTo>
                    <a:pt x="659422" y="2514600"/>
                  </a:lnTo>
                  <a:lnTo>
                    <a:pt x="659422" y="2144695"/>
                  </a:lnTo>
                  <a:lnTo>
                    <a:pt x="551919" y="2144695"/>
                  </a:lnTo>
                  <a:lnTo>
                    <a:pt x="551917" y="2514600"/>
                  </a:lnTo>
                  <a:lnTo>
                    <a:pt x="0" y="2514600"/>
                  </a:lnTo>
                  <a:lnTo>
                    <a:pt x="0" y="2023439"/>
                  </a:lnTo>
                  <a:lnTo>
                    <a:pt x="4001" y="2003634"/>
                  </a:lnTo>
                  <a:lnTo>
                    <a:pt x="4001" y="1713500"/>
                  </a:lnTo>
                  <a:cubicBezTo>
                    <a:pt x="4001" y="1475358"/>
                    <a:pt x="197055" y="1282307"/>
                    <a:pt x="435197" y="1282307"/>
                  </a:cubicBezTo>
                  <a:close/>
                  <a:moveTo>
                    <a:pt x="1409700" y="0"/>
                  </a:moveTo>
                  <a:cubicBezTo>
                    <a:pt x="1738337" y="0"/>
                    <a:pt x="2004749" y="266412"/>
                    <a:pt x="2004749" y="595049"/>
                  </a:cubicBezTo>
                  <a:cubicBezTo>
                    <a:pt x="2004749" y="923685"/>
                    <a:pt x="1738337" y="1190098"/>
                    <a:pt x="1409700" y="1190098"/>
                  </a:cubicBezTo>
                  <a:cubicBezTo>
                    <a:pt x="1081066" y="1190098"/>
                    <a:pt x="814651" y="923685"/>
                    <a:pt x="814651" y="595049"/>
                  </a:cubicBezTo>
                  <a:cubicBezTo>
                    <a:pt x="814651" y="266412"/>
                    <a:pt x="1081066" y="0"/>
                    <a:pt x="1409700"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Arial" charset="0"/>
                <a:ea typeface="ＭＳ Ｐゴシック" pitchFamily="34" charset="-128"/>
              </a:endParaRPr>
            </a:p>
          </p:txBody>
        </p:sp>
        <p:grpSp>
          <p:nvGrpSpPr>
            <p:cNvPr id="323" name="Group 322"/>
            <p:cNvGrpSpPr/>
            <p:nvPr/>
          </p:nvGrpSpPr>
          <p:grpSpPr>
            <a:xfrm>
              <a:off x="10494369" y="3071750"/>
              <a:ext cx="101839" cy="343792"/>
              <a:chOff x="4943792" y="4826547"/>
              <a:chExt cx="292607" cy="1210481"/>
            </a:xfrm>
          </p:grpSpPr>
          <p:sp>
            <p:nvSpPr>
              <p:cNvPr id="317" name="Trapezoid 316"/>
              <p:cNvSpPr>
                <a:spLocks noChangeAspect="1"/>
              </p:cNvSpPr>
              <p:nvPr/>
            </p:nvSpPr>
            <p:spPr bwMode="auto">
              <a:xfrm flipV="1">
                <a:off x="4952935" y="4826547"/>
                <a:ext cx="274318" cy="219450"/>
              </a:xfrm>
              <a:prstGeom prst="trapezoid">
                <a:avLst/>
              </a:prstGeom>
              <a:solidFill>
                <a:srgbClr val="CDC19E"/>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318" name="Regular Pentagon 317"/>
              <p:cNvSpPr>
                <a:spLocks/>
              </p:cNvSpPr>
              <p:nvPr/>
            </p:nvSpPr>
            <p:spPr bwMode="auto">
              <a:xfrm flipV="1">
                <a:off x="4943792" y="5066571"/>
                <a:ext cx="292607" cy="970457"/>
              </a:xfrm>
              <a:custGeom>
                <a:avLst/>
                <a:gdLst/>
                <a:ahLst/>
                <a:cxnLst/>
                <a:rect l="l" t="t" r="r" b="b"/>
                <a:pathLst>
                  <a:path w="292607" h="826767">
                    <a:moveTo>
                      <a:pt x="55883" y="826767"/>
                    </a:moveTo>
                    <a:lnTo>
                      <a:pt x="236724" y="826767"/>
                    </a:lnTo>
                    <a:lnTo>
                      <a:pt x="292607" y="183932"/>
                    </a:lnTo>
                    <a:lnTo>
                      <a:pt x="224875" y="0"/>
                    </a:lnTo>
                    <a:lnTo>
                      <a:pt x="67733" y="0"/>
                    </a:lnTo>
                    <a:lnTo>
                      <a:pt x="0" y="183932"/>
                    </a:lnTo>
                    <a:close/>
                  </a:path>
                </a:pathLst>
              </a:custGeom>
              <a:solidFill>
                <a:srgbClr val="CDC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grpSp>
        <p:sp>
          <p:nvSpPr>
            <p:cNvPr id="342" name="Oval 341"/>
            <p:cNvSpPr>
              <a:spLocks noChangeAspect="1"/>
            </p:cNvSpPr>
            <p:nvPr/>
          </p:nvSpPr>
          <p:spPr bwMode="auto">
            <a:xfrm>
              <a:off x="10471468" y="2840738"/>
              <a:ext cx="68579" cy="54862"/>
            </a:xfrm>
            <a:prstGeom prst="ellipse">
              <a:avLst/>
            </a:prstGeom>
            <a:noFill/>
            <a:ln w="9525" cap="flat" cmpd="sng" algn="ctr">
              <a:solidFill>
                <a:srgbClr val="CDC19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343" name="Oval 342"/>
            <p:cNvSpPr>
              <a:spLocks noChangeAspect="1"/>
            </p:cNvSpPr>
            <p:nvPr/>
          </p:nvSpPr>
          <p:spPr bwMode="auto">
            <a:xfrm>
              <a:off x="10557193" y="2840738"/>
              <a:ext cx="68579" cy="54862"/>
            </a:xfrm>
            <a:prstGeom prst="ellipse">
              <a:avLst/>
            </a:prstGeom>
            <a:noFill/>
            <a:ln w="9525" cap="flat" cmpd="sng" algn="ctr">
              <a:solidFill>
                <a:srgbClr val="CDC19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cxnSp>
          <p:nvCxnSpPr>
            <p:cNvPr id="345" name="Straight Connector 344"/>
            <p:cNvCxnSpPr/>
            <p:nvPr/>
          </p:nvCxnSpPr>
          <p:spPr bwMode="auto">
            <a:xfrm>
              <a:off x="10428287" y="2868169"/>
              <a:ext cx="48768" cy="0"/>
            </a:xfrm>
            <a:prstGeom prst="line">
              <a:avLst/>
            </a:prstGeom>
            <a:solidFill>
              <a:schemeClr val="accent1"/>
            </a:solidFill>
            <a:ln w="6350" cap="flat" cmpd="sng" algn="ctr">
              <a:solidFill>
                <a:srgbClr val="CDC19E"/>
              </a:solidFill>
              <a:prstDash val="solid"/>
              <a:round/>
              <a:headEnd type="none" w="med" len="med"/>
              <a:tailEnd type="none" w="med" len="med"/>
            </a:ln>
            <a:effectLst/>
          </p:spPr>
        </p:cxnSp>
        <p:cxnSp>
          <p:nvCxnSpPr>
            <p:cNvPr id="346" name="Straight Connector 345"/>
            <p:cNvCxnSpPr/>
            <p:nvPr/>
          </p:nvCxnSpPr>
          <p:spPr bwMode="auto">
            <a:xfrm>
              <a:off x="10623994" y="2868169"/>
              <a:ext cx="48768" cy="0"/>
            </a:xfrm>
            <a:prstGeom prst="line">
              <a:avLst/>
            </a:prstGeom>
            <a:solidFill>
              <a:schemeClr val="accent1"/>
            </a:solidFill>
            <a:ln w="6350" cap="flat" cmpd="sng" algn="ctr">
              <a:solidFill>
                <a:srgbClr val="CDC19E"/>
              </a:solidFill>
              <a:prstDash val="solid"/>
              <a:round/>
              <a:headEnd type="none" w="med" len="med"/>
              <a:tailEnd type="none" w="med" len="med"/>
            </a:ln>
            <a:effectLst/>
          </p:spPr>
        </p:cxnSp>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420" y="3315294"/>
            <a:ext cx="203198" cy="203198"/>
          </a:xfrm>
          <a:prstGeom prst="rect">
            <a:avLst/>
          </a:prstGeom>
        </p:spPr>
      </p:pic>
    </p:spTree>
    <p:extLst>
      <p:ext uri="{BB962C8B-B14F-4D97-AF65-F5344CB8AC3E}">
        <p14:creationId xmlns:p14="http://schemas.microsoft.com/office/powerpoint/2010/main" val="1719783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tps://static1.squarespace.com/static/50323426c4aa66e8231c0ef6/t/5321a028e4b09d85eb0bfc8a/1434532900409/"/>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3441188" y="628650"/>
            <a:ext cx="9363075"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p:nvPr/>
        </p:nvSpPr>
        <p:spPr bwMode="auto">
          <a:xfrm>
            <a:off x="1722132" y="1397529"/>
            <a:ext cx="3859795" cy="4367662"/>
          </a:xfrm>
          <a:custGeom>
            <a:avLst/>
            <a:gdLst>
              <a:gd name="connsiteX0" fmla="*/ 0 w 2895600"/>
              <a:gd name="connsiteY0" fmla="*/ 0 h 3276600"/>
              <a:gd name="connsiteX1" fmla="*/ 2895600 w 2895600"/>
              <a:gd name="connsiteY1" fmla="*/ 0 h 3276600"/>
              <a:gd name="connsiteX2" fmla="*/ 2895600 w 2895600"/>
              <a:gd name="connsiteY2" fmla="*/ 3276600 h 3276600"/>
              <a:gd name="connsiteX3" fmla="*/ 0 w 2895600"/>
              <a:gd name="connsiteY3" fmla="*/ 3276600 h 3276600"/>
              <a:gd name="connsiteX4" fmla="*/ 0 w 2895600"/>
              <a:gd name="connsiteY4" fmla="*/ 0 h 3276600"/>
              <a:gd name="connsiteX0" fmla="*/ 2895600 w 2987040"/>
              <a:gd name="connsiteY0" fmla="*/ 0 h 3276600"/>
              <a:gd name="connsiteX1" fmla="*/ 2895600 w 2987040"/>
              <a:gd name="connsiteY1" fmla="*/ 3276600 h 3276600"/>
              <a:gd name="connsiteX2" fmla="*/ 0 w 2987040"/>
              <a:gd name="connsiteY2" fmla="*/ 3276600 h 3276600"/>
              <a:gd name="connsiteX3" fmla="*/ 0 w 2987040"/>
              <a:gd name="connsiteY3" fmla="*/ 0 h 3276600"/>
              <a:gd name="connsiteX4" fmla="*/ 2987040 w 2987040"/>
              <a:gd name="connsiteY4" fmla="*/ 91440 h 3276600"/>
              <a:gd name="connsiteX0" fmla="*/ 2895600 w 2895600"/>
              <a:gd name="connsiteY0" fmla="*/ 0 h 3276600"/>
              <a:gd name="connsiteX1" fmla="*/ 2895600 w 2895600"/>
              <a:gd name="connsiteY1" fmla="*/ 3276600 h 3276600"/>
              <a:gd name="connsiteX2" fmla="*/ 0 w 2895600"/>
              <a:gd name="connsiteY2" fmla="*/ 3276600 h 3276600"/>
              <a:gd name="connsiteX3" fmla="*/ 0 w 2895600"/>
              <a:gd name="connsiteY3" fmla="*/ 0 h 3276600"/>
              <a:gd name="connsiteX0" fmla="*/ 2895600 w 2895600"/>
              <a:gd name="connsiteY0" fmla="*/ 3276600 h 3276600"/>
              <a:gd name="connsiteX1" fmla="*/ 0 w 2895600"/>
              <a:gd name="connsiteY1" fmla="*/ 3276600 h 3276600"/>
              <a:gd name="connsiteX2" fmla="*/ 0 w 2895600"/>
              <a:gd name="connsiteY2" fmla="*/ 0 h 3276600"/>
            </a:gdLst>
            <a:ahLst/>
            <a:cxnLst>
              <a:cxn ang="0">
                <a:pos x="connsiteX0" y="connsiteY0"/>
              </a:cxn>
              <a:cxn ang="0">
                <a:pos x="connsiteX1" y="connsiteY1"/>
              </a:cxn>
              <a:cxn ang="0">
                <a:pos x="connsiteX2" y="connsiteY2"/>
              </a:cxn>
            </a:cxnLst>
            <a:rect l="l" t="t" r="r" b="b"/>
            <a:pathLst>
              <a:path w="2895600" h="3276600">
                <a:moveTo>
                  <a:pt x="2895600" y="3276600"/>
                </a:moveTo>
                <a:lnTo>
                  <a:pt x="0" y="3276600"/>
                </a:lnTo>
                <a:lnTo>
                  <a:pt x="0" y="0"/>
                </a:lnTo>
              </a:path>
            </a:pathLst>
          </a:cu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vert="horz" wrap="square" lIns="121888" tIns="60944" rIns="121888" bIns="60944" numCol="1" rtlCol="0" anchor="t" anchorCtr="0" compatLnSpc="1">
            <a:prstTxWarp prst="textNoShape">
              <a:avLst/>
            </a:prstTxWarp>
          </a:bodyPr>
          <a:lstStyle/>
          <a:p>
            <a:pPr defTabSz="1218895"/>
            <a:endParaRPr lang="en-US" sz="3199">
              <a:latin typeface="Arial" charset="0"/>
              <a:ea typeface="ＭＳ Ｐゴシック" pitchFamily="34" charset="-128"/>
            </a:endParaRPr>
          </a:p>
        </p:txBody>
      </p:sp>
      <p:sp>
        <p:nvSpPr>
          <p:cNvPr id="7" name="Rounded Rectangle 6"/>
          <p:cNvSpPr/>
          <p:nvPr/>
        </p:nvSpPr>
        <p:spPr>
          <a:xfrm>
            <a:off x="1828323" y="1702250"/>
            <a:ext cx="3656648" cy="3925817"/>
          </a:xfrm>
          <a:prstGeom prst="roundRect">
            <a:avLst/>
          </a:prstGeom>
          <a:solidFill>
            <a:schemeClr val="bg1">
              <a:lumMod val="8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smtClean="0">
                <a:solidFill>
                  <a:schemeClr val="tx1"/>
                </a:solidFill>
                <a:latin typeface="Arial"/>
                <a:cs typeface="Arial"/>
              </a:rPr>
              <a:t>Chromebooks, Tablets, Phones, MAC </a:t>
            </a:r>
            <a:endParaRPr lang="en-US" sz="2800" dirty="0">
              <a:solidFill>
                <a:schemeClr val="tx1"/>
              </a:solidFill>
              <a:latin typeface="Arial"/>
              <a:cs typeface="Arial"/>
            </a:endParaRPr>
          </a:p>
          <a:p>
            <a:pPr algn="ctr"/>
            <a:endParaRPr lang="en-US" sz="2800" dirty="0" smtClean="0">
              <a:solidFill>
                <a:schemeClr val="tx1"/>
              </a:solidFill>
              <a:latin typeface="Arial"/>
              <a:cs typeface="Arial"/>
            </a:endParaRPr>
          </a:p>
          <a:p>
            <a:pPr algn="ctr"/>
            <a:r>
              <a:rPr lang="en-US" sz="2800" dirty="0" smtClean="0">
                <a:solidFill>
                  <a:schemeClr val="tx1"/>
                </a:solidFill>
                <a:latin typeface="Arial"/>
                <a:cs typeface="Arial"/>
              </a:rPr>
              <a:t>BYOD and Owned</a:t>
            </a:r>
            <a:endParaRPr lang="en-US" sz="2800" dirty="0">
              <a:solidFill>
                <a:schemeClr val="tx1"/>
              </a:solidFill>
              <a:latin typeface="Arial"/>
              <a:cs typeface="Arial"/>
            </a:endParaRPr>
          </a:p>
        </p:txBody>
      </p:sp>
      <p:sp>
        <p:nvSpPr>
          <p:cNvPr id="8" name="Content Placeholder 2"/>
          <p:cNvSpPr>
            <a:spLocks noGrp="1"/>
          </p:cNvSpPr>
          <p:nvPr>
            <p:ph idx="4294967295"/>
          </p:nvPr>
        </p:nvSpPr>
        <p:spPr>
          <a:xfrm>
            <a:off x="6170612" y="1418253"/>
            <a:ext cx="6018213" cy="4051300"/>
          </a:xfrm>
          <a:prstGeom prst="rect">
            <a:avLst/>
          </a:prstGeom>
        </p:spPr>
        <p:txBody>
          <a:bodyPr>
            <a:noAutofit/>
          </a:bodyPr>
          <a:lstStyle/>
          <a:p>
            <a:pPr marL="0" indent="0">
              <a:spcAft>
                <a:spcPts val="900"/>
              </a:spcAft>
              <a:buNone/>
            </a:pPr>
            <a:r>
              <a:rPr lang="en-US" sz="2666" b="1" dirty="0"/>
              <a:t>Fundamental Shifts</a:t>
            </a:r>
          </a:p>
          <a:p>
            <a:pPr marL="380905" indent="-380905">
              <a:spcAft>
                <a:spcPts val="900"/>
              </a:spcAft>
            </a:pPr>
            <a:r>
              <a:rPr lang="en-US" dirty="0" smtClean="0"/>
              <a:t>Large Growth in Devices &amp; Users</a:t>
            </a:r>
          </a:p>
          <a:p>
            <a:pPr marL="380905" indent="-380905">
              <a:spcAft>
                <a:spcPts val="900"/>
              </a:spcAft>
            </a:pPr>
            <a:r>
              <a:rPr lang="en-US" dirty="0" smtClean="0"/>
              <a:t>“Wi-Fi First” Approach of Connectivity</a:t>
            </a:r>
            <a:endParaRPr lang="en-US" sz="267" b="1" dirty="0"/>
          </a:p>
          <a:p>
            <a:pPr marL="0" indent="0">
              <a:spcAft>
                <a:spcPts val="900"/>
              </a:spcAft>
              <a:buNone/>
            </a:pPr>
            <a:r>
              <a:rPr lang="en-US" sz="2666" b="1" dirty="0"/>
              <a:t>Drivers Of Growth </a:t>
            </a:r>
          </a:p>
          <a:p>
            <a:pPr marL="457086" indent="-457086">
              <a:spcAft>
                <a:spcPts val="900"/>
              </a:spcAft>
            </a:pPr>
            <a:r>
              <a:rPr lang="en-US" sz="2666" dirty="0"/>
              <a:t>BYOD (All Device Types)</a:t>
            </a:r>
          </a:p>
          <a:p>
            <a:pPr marL="457086" indent="-457086">
              <a:spcAft>
                <a:spcPts val="900"/>
              </a:spcAft>
            </a:pPr>
            <a:r>
              <a:rPr lang="en-US" sz="2666" dirty="0"/>
              <a:t>Managed </a:t>
            </a:r>
            <a:r>
              <a:rPr lang="en-US" sz="2666" dirty="0" smtClean="0"/>
              <a:t>Devices</a:t>
            </a:r>
            <a:endParaRPr lang="en-US" sz="2666" dirty="0"/>
          </a:p>
          <a:p>
            <a:pPr marL="457086" indent="-457086">
              <a:spcAft>
                <a:spcPts val="900"/>
              </a:spcAft>
            </a:pPr>
            <a:r>
              <a:rPr lang="en-US" sz="2666" dirty="0"/>
              <a:t>Higher User Adoption</a:t>
            </a:r>
          </a:p>
          <a:p>
            <a:pPr marL="0" indent="0">
              <a:spcAft>
                <a:spcPts val="900"/>
              </a:spcAft>
              <a:buNone/>
            </a:pPr>
            <a:endParaRPr lang="en-US" sz="2666" b="1" dirty="0"/>
          </a:p>
        </p:txBody>
      </p:sp>
      <p:sp>
        <p:nvSpPr>
          <p:cNvPr id="9" name="Title 1"/>
          <p:cNvSpPr>
            <a:spLocks noGrp="1"/>
          </p:cNvSpPr>
          <p:nvPr>
            <p:ph type="title"/>
          </p:nvPr>
        </p:nvSpPr>
        <p:spPr>
          <a:xfrm>
            <a:off x="647645" y="309785"/>
            <a:ext cx="10868369" cy="685800"/>
          </a:xfrm>
        </p:spPr>
        <p:txBody>
          <a:bodyPr>
            <a:normAutofit/>
          </a:bodyPr>
          <a:lstStyle/>
          <a:p>
            <a:r>
              <a:rPr lang="en-US" dirty="0" smtClean="0"/>
              <a:t>Onboarding Becoming More Critical, Complex</a:t>
            </a:r>
            <a:endParaRPr lang="en-US" dirty="0"/>
          </a:p>
        </p:txBody>
      </p:sp>
      <p:sp>
        <p:nvSpPr>
          <p:cNvPr id="10" name="Rounded Rectangle 9"/>
          <p:cNvSpPr/>
          <p:nvPr/>
        </p:nvSpPr>
        <p:spPr>
          <a:xfrm>
            <a:off x="1828323" y="4241588"/>
            <a:ext cx="1828324" cy="142203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6" dirty="0">
                <a:solidFill>
                  <a:schemeClr val="tx2"/>
                </a:solidFill>
                <a:latin typeface="Arial"/>
                <a:cs typeface="Arial"/>
              </a:rPr>
              <a:t>Windows </a:t>
            </a:r>
            <a:r>
              <a:rPr lang="en-US" sz="2666" dirty="0" smtClean="0">
                <a:solidFill>
                  <a:schemeClr val="tx2"/>
                </a:solidFill>
                <a:latin typeface="Arial"/>
                <a:cs typeface="Arial"/>
              </a:rPr>
              <a:t>Domain, IT-owned</a:t>
            </a:r>
            <a:endParaRPr lang="en-US" sz="2666" dirty="0">
              <a:solidFill>
                <a:schemeClr val="tx2"/>
              </a:solidFill>
              <a:latin typeface="Arial"/>
              <a:cs typeface="Arial"/>
            </a:endParaRPr>
          </a:p>
        </p:txBody>
      </p:sp>
      <p:sp>
        <p:nvSpPr>
          <p:cNvPr id="11" name="TextBox 10"/>
          <p:cNvSpPr txBox="1"/>
          <p:nvPr/>
        </p:nvSpPr>
        <p:spPr>
          <a:xfrm>
            <a:off x="2377743" y="5765192"/>
            <a:ext cx="2548573" cy="461537"/>
          </a:xfrm>
          <a:prstGeom prst="rect">
            <a:avLst/>
          </a:prstGeom>
          <a:noFill/>
        </p:spPr>
        <p:txBody>
          <a:bodyPr wrap="square" rtlCol="0">
            <a:spAutoFit/>
          </a:bodyPr>
          <a:lstStyle/>
          <a:p>
            <a:pPr algn="ctr"/>
            <a:r>
              <a:rPr lang="en-US" sz="2399" b="1" dirty="0"/>
              <a:t>More Users</a:t>
            </a:r>
          </a:p>
        </p:txBody>
      </p:sp>
      <p:sp>
        <p:nvSpPr>
          <p:cNvPr id="12" name="TextBox 11"/>
          <p:cNvSpPr txBox="1"/>
          <p:nvPr/>
        </p:nvSpPr>
        <p:spPr>
          <a:xfrm rot="16200000">
            <a:off x="149971" y="3350592"/>
            <a:ext cx="2426992" cy="461537"/>
          </a:xfrm>
          <a:prstGeom prst="rect">
            <a:avLst/>
          </a:prstGeom>
          <a:noFill/>
        </p:spPr>
        <p:txBody>
          <a:bodyPr wrap="square" rtlCol="0">
            <a:spAutoFit/>
          </a:bodyPr>
          <a:lstStyle/>
          <a:p>
            <a:pPr algn="ctr"/>
            <a:r>
              <a:rPr lang="en-US" sz="2399" b="1" dirty="0"/>
              <a:t>More Devices</a:t>
            </a:r>
          </a:p>
        </p:txBody>
      </p:sp>
      <p:cxnSp>
        <p:nvCxnSpPr>
          <p:cNvPr id="13" name="Straight Arrow Connector 12"/>
          <p:cNvCxnSpPr/>
          <p:nvPr/>
        </p:nvCxnSpPr>
        <p:spPr>
          <a:xfrm flipV="1">
            <a:off x="1406478" y="1397529"/>
            <a:ext cx="0" cy="1117309"/>
          </a:xfrm>
          <a:prstGeom prst="straightConnector1">
            <a:avLst/>
          </a:prstGeom>
          <a:ln w="28575" cmpd="sng">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63467" y="4647882"/>
            <a:ext cx="0" cy="1117309"/>
          </a:xfrm>
          <a:prstGeom prst="straightConnector1">
            <a:avLst/>
          </a:prstGeom>
          <a:ln w="28575" cmpd="sng">
            <a:solidFill>
              <a:srgbClr val="4F81BD"/>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24639" y="6011349"/>
            <a:ext cx="1061905" cy="0"/>
          </a:xfrm>
          <a:prstGeom prst="straightConnector1">
            <a:avLst/>
          </a:prstGeom>
          <a:ln w="28575" cmpd="sng">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324" y="6011349"/>
            <a:ext cx="957253" cy="0"/>
          </a:xfrm>
          <a:prstGeom prst="straightConnector1">
            <a:avLst/>
          </a:prstGeom>
          <a:ln w="28575" cmpd="sng">
            <a:solidFill>
              <a:srgbClr val="4F81BD"/>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508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ounded Rectangle 193"/>
          <p:cNvSpPr/>
          <p:nvPr/>
        </p:nvSpPr>
        <p:spPr bwMode="auto">
          <a:xfrm>
            <a:off x="6399133" y="4952603"/>
            <a:ext cx="2133044" cy="1523603"/>
          </a:xfrm>
          <a:prstGeom prst="roundRect">
            <a:avLst/>
          </a:prstGeom>
          <a:solidFill>
            <a:schemeClr val="bg1"/>
          </a:solidFill>
          <a:ln w="9525" cap="flat" cmpd="sng" algn="ctr">
            <a:solidFill>
              <a:srgbClr val="718383"/>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a:latin typeface="Arial" charset="0"/>
            </a:endParaRPr>
          </a:p>
        </p:txBody>
      </p:sp>
      <p:sp>
        <p:nvSpPr>
          <p:cNvPr id="193" name="Rounded Rectangle 192"/>
          <p:cNvSpPr/>
          <p:nvPr/>
        </p:nvSpPr>
        <p:spPr bwMode="auto">
          <a:xfrm>
            <a:off x="4266088" y="4952603"/>
            <a:ext cx="2058454" cy="1523603"/>
          </a:xfrm>
          <a:prstGeom prst="roundRect">
            <a:avLst/>
          </a:prstGeom>
          <a:solidFill>
            <a:schemeClr val="bg1"/>
          </a:solidFill>
          <a:ln w="9525" cap="flat" cmpd="sng" algn="ctr">
            <a:solidFill>
              <a:srgbClr val="484848"/>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a:latin typeface="Arial" charset="0"/>
            </a:endParaRPr>
          </a:p>
        </p:txBody>
      </p:sp>
      <p:sp>
        <p:nvSpPr>
          <p:cNvPr id="192" name="Rounded Rectangle 191"/>
          <p:cNvSpPr/>
          <p:nvPr/>
        </p:nvSpPr>
        <p:spPr bwMode="auto">
          <a:xfrm>
            <a:off x="2628215" y="4952603"/>
            <a:ext cx="1523603" cy="1523603"/>
          </a:xfrm>
          <a:prstGeom prst="roundRect">
            <a:avLst/>
          </a:prstGeom>
          <a:solidFill>
            <a:schemeClr val="bg1"/>
          </a:solidFill>
          <a:ln w="9525" cap="flat" cmpd="sng" algn="ctr">
            <a:solidFill>
              <a:srgbClr val="FD6658"/>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a:latin typeface="Arial" charset="0"/>
            </a:endParaRPr>
          </a:p>
        </p:txBody>
      </p:sp>
      <p:sp>
        <p:nvSpPr>
          <p:cNvPr id="9" name="Rounded Rectangle 8"/>
          <p:cNvSpPr/>
          <p:nvPr/>
        </p:nvSpPr>
        <p:spPr bwMode="auto">
          <a:xfrm>
            <a:off x="380900" y="4952603"/>
            <a:ext cx="2133044" cy="1523603"/>
          </a:xfrm>
          <a:prstGeom prst="roundRect">
            <a:avLst/>
          </a:prstGeom>
          <a:solidFill>
            <a:schemeClr val="bg1"/>
          </a:solidFill>
          <a:ln w="9525" cap="flat" cmpd="sng" algn="ctr">
            <a:solidFill>
              <a:srgbClr val="1DAF85"/>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a:latin typeface="Arial" charset="0"/>
            </a:endParaRPr>
          </a:p>
        </p:txBody>
      </p:sp>
      <p:sp>
        <p:nvSpPr>
          <p:cNvPr id="4" name="Title 3"/>
          <p:cNvSpPr>
            <a:spLocks noGrp="1"/>
          </p:cNvSpPr>
          <p:nvPr>
            <p:ph type="title"/>
          </p:nvPr>
        </p:nvSpPr>
        <p:spPr>
          <a:xfrm>
            <a:off x="1218882" y="-271089"/>
            <a:ext cx="10512862" cy="1325563"/>
          </a:xfrm>
        </p:spPr>
        <p:txBody>
          <a:bodyPr/>
          <a:lstStyle/>
          <a:p>
            <a:r>
              <a:rPr lang="en-US" dirty="0" smtClean="0"/>
              <a:t>Policy Management</a:t>
            </a:r>
            <a:endParaRPr lang="en-US" dirty="0"/>
          </a:p>
        </p:txBody>
      </p:sp>
      <p:sp>
        <p:nvSpPr>
          <p:cNvPr id="3" name="Slide Number Placeholder 2"/>
          <p:cNvSpPr>
            <a:spLocks noGrp="1"/>
          </p:cNvSpPr>
          <p:nvPr>
            <p:ph type="sldNum" sz="quarter" idx="4294967295"/>
          </p:nvPr>
        </p:nvSpPr>
        <p:spPr>
          <a:xfrm>
            <a:off x="8608357" y="6356351"/>
            <a:ext cx="2742486" cy="365125"/>
          </a:xfrm>
          <a:prstGeom prst="rect">
            <a:avLst/>
          </a:prstGeom>
        </p:spPr>
        <p:txBody>
          <a:bodyPr/>
          <a:lstStyle/>
          <a:p>
            <a:fld id="{F62BCC59-8EC1-BA46-854B-5FD0FEC4523B}" type="slidenum">
              <a:rPr lang="en-US" sz="900" smtClean="0"/>
              <a:pPr/>
              <a:t>5</a:t>
            </a:fld>
            <a:endParaRPr lang="en-US" sz="900" dirty="0"/>
          </a:p>
        </p:txBody>
      </p:sp>
      <p:pic>
        <p:nvPicPr>
          <p:cNvPr id="20" name="Picture 19" descr="chrome_os_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0089" y="5028783"/>
            <a:ext cx="818183" cy="818183"/>
          </a:xfrm>
          <a:prstGeom prst="rect">
            <a:avLst/>
          </a:prstGeom>
        </p:spPr>
      </p:pic>
      <p:sp>
        <p:nvSpPr>
          <p:cNvPr id="175" name="Oval 174"/>
          <p:cNvSpPr>
            <a:spLocks noChangeAspect="1"/>
          </p:cNvSpPr>
          <p:nvPr/>
        </p:nvSpPr>
        <p:spPr bwMode="auto">
          <a:xfrm>
            <a:off x="1218882" y="2669026"/>
            <a:ext cx="1371243" cy="1371243"/>
          </a:xfrm>
          <a:prstGeom prst="ellipse">
            <a:avLst/>
          </a:prstGeom>
          <a:solidFill>
            <a:srgbClr val="18928C"/>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2399">
              <a:latin typeface="Arial" charset="0"/>
            </a:endParaRPr>
          </a:p>
        </p:txBody>
      </p:sp>
      <p:sp>
        <p:nvSpPr>
          <p:cNvPr id="176" name="TextBox 175"/>
          <p:cNvSpPr txBox="1"/>
          <p:nvPr/>
        </p:nvSpPr>
        <p:spPr>
          <a:xfrm>
            <a:off x="533260" y="5790586"/>
            <a:ext cx="1828324" cy="707886"/>
          </a:xfrm>
          <a:prstGeom prst="rect">
            <a:avLst/>
          </a:prstGeom>
          <a:noFill/>
        </p:spPr>
        <p:txBody>
          <a:bodyPr wrap="square" rtlCol="0">
            <a:spAutoFit/>
          </a:bodyPr>
          <a:lstStyle/>
          <a:p>
            <a:pPr algn="ctr"/>
            <a:r>
              <a:rPr lang="en-US" sz="2000" b="1" spc="-60" dirty="0">
                <a:latin typeface="Arial"/>
                <a:cs typeface="Arial"/>
              </a:rPr>
              <a:t>Student User </a:t>
            </a:r>
          </a:p>
          <a:p>
            <a:pPr algn="ctr"/>
            <a:r>
              <a:rPr lang="en-US" sz="2000" b="1" spc="-60" dirty="0">
                <a:latin typeface="Arial"/>
                <a:cs typeface="Arial"/>
              </a:rPr>
              <a:t>BYOD</a:t>
            </a:r>
          </a:p>
        </p:txBody>
      </p:sp>
      <p:sp>
        <p:nvSpPr>
          <p:cNvPr id="178" name="TextBox 177"/>
          <p:cNvSpPr txBox="1"/>
          <p:nvPr/>
        </p:nvSpPr>
        <p:spPr>
          <a:xfrm>
            <a:off x="2628215" y="5790586"/>
            <a:ext cx="1523603" cy="707886"/>
          </a:xfrm>
          <a:prstGeom prst="rect">
            <a:avLst/>
          </a:prstGeom>
          <a:noFill/>
        </p:spPr>
        <p:txBody>
          <a:bodyPr wrap="square" rtlCol="0">
            <a:spAutoFit/>
          </a:bodyPr>
          <a:lstStyle/>
          <a:p>
            <a:pPr algn="ctr"/>
            <a:r>
              <a:rPr lang="en-US" sz="2000" b="1" spc="-60" dirty="0">
                <a:latin typeface="Arial"/>
                <a:cs typeface="Arial"/>
              </a:rPr>
              <a:t>Staff User </a:t>
            </a:r>
          </a:p>
          <a:p>
            <a:pPr algn="ctr"/>
            <a:r>
              <a:rPr lang="en-US" sz="2000" b="1" spc="-60" dirty="0">
                <a:latin typeface="Arial"/>
                <a:cs typeface="Arial"/>
              </a:rPr>
              <a:t>IT-Owned</a:t>
            </a:r>
          </a:p>
        </p:txBody>
      </p:sp>
      <p:sp>
        <p:nvSpPr>
          <p:cNvPr id="179" name="TextBox 178"/>
          <p:cNvSpPr txBox="1"/>
          <p:nvPr/>
        </p:nvSpPr>
        <p:spPr>
          <a:xfrm>
            <a:off x="4416864" y="5790586"/>
            <a:ext cx="1859556" cy="707886"/>
          </a:xfrm>
          <a:prstGeom prst="rect">
            <a:avLst/>
          </a:prstGeom>
          <a:noFill/>
        </p:spPr>
        <p:txBody>
          <a:bodyPr wrap="square" rtlCol="0">
            <a:spAutoFit/>
          </a:bodyPr>
          <a:lstStyle/>
          <a:p>
            <a:pPr algn="ctr"/>
            <a:r>
              <a:rPr lang="en-US" sz="2000" b="1" spc="-60" dirty="0">
                <a:latin typeface="Arial"/>
                <a:cs typeface="Arial"/>
              </a:rPr>
              <a:t>Student User</a:t>
            </a:r>
          </a:p>
          <a:p>
            <a:pPr algn="ctr"/>
            <a:r>
              <a:rPr lang="en-US" sz="2000" b="1" spc="-60" dirty="0">
                <a:latin typeface="Arial"/>
                <a:cs typeface="Arial"/>
              </a:rPr>
              <a:t>IT-Owned</a:t>
            </a:r>
          </a:p>
        </p:txBody>
      </p:sp>
      <p:cxnSp>
        <p:nvCxnSpPr>
          <p:cNvPr id="180" name="Straight Connector 179"/>
          <p:cNvCxnSpPr/>
          <p:nvPr/>
        </p:nvCxnSpPr>
        <p:spPr bwMode="auto">
          <a:xfrm flipV="1">
            <a:off x="1904503" y="4019514"/>
            <a:ext cx="0" cy="914162"/>
          </a:xfrm>
          <a:prstGeom prst="line">
            <a:avLst/>
          </a:prstGeom>
          <a:solidFill>
            <a:schemeClr val="accent1"/>
          </a:solidFill>
          <a:ln w="19050" cap="flat" cmpd="sng" algn="ctr">
            <a:solidFill>
              <a:srgbClr val="18928C"/>
            </a:solidFill>
            <a:prstDash val="sysDash"/>
            <a:round/>
            <a:headEnd type="none" w="med" len="med"/>
            <a:tailEnd type="triangle" w="med" len="lg"/>
          </a:ln>
          <a:effectLst/>
        </p:spPr>
      </p:cxnSp>
      <p:cxnSp>
        <p:nvCxnSpPr>
          <p:cNvPr id="181" name="Straight Connector 180"/>
          <p:cNvCxnSpPr>
            <a:stCxn id="50" idx="2"/>
          </p:cNvCxnSpPr>
          <p:nvPr/>
        </p:nvCxnSpPr>
        <p:spPr bwMode="auto">
          <a:xfrm flipH="1">
            <a:off x="2437765" y="1884701"/>
            <a:ext cx="1980536" cy="1011040"/>
          </a:xfrm>
          <a:prstGeom prst="line">
            <a:avLst/>
          </a:prstGeom>
          <a:solidFill>
            <a:schemeClr val="accent1"/>
          </a:solidFill>
          <a:ln w="19050" cap="flat" cmpd="sng" algn="ctr">
            <a:solidFill>
              <a:srgbClr val="800000"/>
            </a:solidFill>
            <a:prstDash val="sysDash"/>
            <a:round/>
            <a:headEnd type="none" w="med" len="med"/>
            <a:tailEnd type="triangle" w="med" len="lg"/>
          </a:ln>
          <a:effectLst/>
        </p:spPr>
      </p:cxnSp>
      <p:sp>
        <p:nvSpPr>
          <p:cNvPr id="184" name="Oval 183"/>
          <p:cNvSpPr>
            <a:spLocks noChangeAspect="1"/>
          </p:cNvSpPr>
          <p:nvPr/>
        </p:nvSpPr>
        <p:spPr bwMode="auto">
          <a:xfrm>
            <a:off x="2894845" y="2669026"/>
            <a:ext cx="1371243" cy="1371243"/>
          </a:xfrm>
          <a:prstGeom prst="ellipse">
            <a:avLst/>
          </a:prstGeom>
          <a:solidFill>
            <a:srgbClr val="FC6658"/>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2399">
              <a:latin typeface="Arial" charset="0"/>
            </a:endParaRPr>
          </a:p>
        </p:txBody>
      </p:sp>
      <p:sp>
        <p:nvSpPr>
          <p:cNvPr id="186" name="Oval 185"/>
          <p:cNvSpPr>
            <a:spLocks noChangeAspect="1"/>
          </p:cNvSpPr>
          <p:nvPr/>
        </p:nvSpPr>
        <p:spPr bwMode="auto">
          <a:xfrm>
            <a:off x="4570809" y="2669026"/>
            <a:ext cx="1371243" cy="1371243"/>
          </a:xfrm>
          <a:prstGeom prst="ellipse">
            <a:avLst/>
          </a:prstGeom>
          <a:solidFill>
            <a:srgbClr val="484848"/>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2399">
              <a:latin typeface="Arial" charset="0"/>
            </a:endParaRPr>
          </a:p>
        </p:txBody>
      </p:sp>
      <p:sp>
        <p:nvSpPr>
          <p:cNvPr id="188" name="Oval 187"/>
          <p:cNvSpPr>
            <a:spLocks noChangeAspect="1"/>
          </p:cNvSpPr>
          <p:nvPr/>
        </p:nvSpPr>
        <p:spPr bwMode="auto">
          <a:xfrm>
            <a:off x="6246772" y="2669026"/>
            <a:ext cx="1371243" cy="1371243"/>
          </a:xfrm>
          <a:prstGeom prst="ellipse">
            <a:avLst/>
          </a:prstGeom>
          <a:solidFill>
            <a:srgbClr val="768888"/>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2399">
              <a:latin typeface="Arial" charset="0"/>
            </a:endParaRPr>
          </a:p>
        </p:txBody>
      </p:sp>
      <p:pic>
        <p:nvPicPr>
          <p:cNvPr id="189" name="Picture 188" descr="android-logo-white.png"/>
          <p:cNvPicPr>
            <a:picLocks noChangeAspect="1"/>
          </p:cNvPicPr>
          <p:nvPr/>
        </p:nvPicPr>
        <p:blipFill rotWithShape="1">
          <a:blip r:embed="rId4" cstate="print">
            <a:extLst>
              <a:ext uri="{28A0092B-C50C-407E-A947-70E740481C1C}">
                <a14:useLocalDpi xmlns:a14="http://schemas.microsoft.com/office/drawing/2010/main" val="0"/>
              </a:ext>
            </a:extLst>
          </a:blip>
          <a:srcRect b="23150"/>
          <a:stretch/>
        </p:blipFill>
        <p:spPr>
          <a:xfrm>
            <a:off x="7382659" y="5028784"/>
            <a:ext cx="1026805" cy="789090"/>
          </a:xfrm>
          <a:prstGeom prst="rect">
            <a:avLst/>
          </a:prstGeom>
        </p:spPr>
      </p:pic>
      <p:sp>
        <p:nvSpPr>
          <p:cNvPr id="191" name="TextBox 190"/>
          <p:cNvSpPr txBox="1"/>
          <p:nvPr/>
        </p:nvSpPr>
        <p:spPr>
          <a:xfrm>
            <a:off x="6703853" y="5790586"/>
            <a:ext cx="1523603" cy="707886"/>
          </a:xfrm>
          <a:prstGeom prst="rect">
            <a:avLst/>
          </a:prstGeom>
          <a:noFill/>
        </p:spPr>
        <p:txBody>
          <a:bodyPr wrap="square" rtlCol="0">
            <a:spAutoFit/>
          </a:bodyPr>
          <a:lstStyle/>
          <a:p>
            <a:pPr algn="ctr"/>
            <a:r>
              <a:rPr lang="en-US" sz="2000" b="1" spc="-60" dirty="0">
                <a:latin typeface="Arial"/>
                <a:cs typeface="Arial"/>
              </a:rPr>
              <a:t>Staff User </a:t>
            </a:r>
          </a:p>
          <a:p>
            <a:pPr algn="ctr"/>
            <a:r>
              <a:rPr lang="en-US" sz="2000" b="1" spc="-60" dirty="0">
                <a:latin typeface="Arial"/>
                <a:cs typeface="Arial"/>
              </a:rPr>
              <a:t>BYOD</a:t>
            </a:r>
          </a:p>
        </p:txBody>
      </p:sp>
      <p:cxnSp>
        <p:nvCxnSpPr>
          <p:cNvPr id="195" name="Straight Connector 194"/>
          <p:cNvCxnSpPr>
            <a:stCxn id="50" idx="2"/>
          </p:cNvCxnSpPr>
          <p:nvPr/>
        </p:nvCxnSpPr>
        <p:spPr bwMode="auto">
          <a:xfrm flipH="1">
            <a:off x="4113728" y="1884701"/>
            <a:ext cx="304573" cy="934859"/>
          </a:xfrm>
          <a:prstGeom prst="line">
            <a:avLst/>
          </a:prstGeom>
          <a:solidFill>
            <a:schemeClr val="accent1"/>
          </a:solidFill>
          <a:ln w="19050" cap="flat" cmpd="sng" algn="ctr">
            <a:solidFill>
              <a:srgbClr val="800000"/>
            </a:solidFill>
            <a:prstDash val="sysDash"/>
            <a:round/>
            <a:headEnd type="none" w="med" len="med"/>
            <a:tailEnd type="triangle" w="med" len="lg"/>
          </a:ln>
          <a:effectLst/>
        </p:spPr>
      </p:cxnSp>
      <p:cxnSp>
        <p:nvCxnSpPr>
          <p:cNvPr id="196" name="Straight Connector 195"/>
          <p:cNvCxnSpPr/>
          <p:nvPr/>
        </p:nvCxnSpPr>
        <p:spPr bwMode="auto">
          <a:xfrm>
            <a:off x="4418448" y="1905397"/>
            <a:ext cx="380901" cy="914162"/>
          </a:xfrm>
          <a:prstGeom prst="line">
            <a:avLst/>
          </a:prstGeom>
          <a:solidFill>
            <a:schemeClr val="accent1"/>
          </a:solidFill>
          <a:ln w="19050" cap="flat" cmpd="sng" algn="ctr">
            <a:solidFill>
              <a:srgbClr val="800000"/>
            </a:solidFill>
            <a:prstDash val="sysDash"/>
            <a:round/>
            <a:headEnd type="none" w="med" len="med"/>
            <a:tailEnd type="triangle" w="med" len="lg"/>
          </a:ln>
          <a:effectLst/>
        </p:spPr>
      </p:cxnSp>
      <p:cxnSp>
        <p:nvCxnSpPr>
          <p:cNvPr id="197" name="Straight Connector 196"/>
          <p:cNvCxnSpPr>
            <a:stCxn id="50" idx="2"/>
          </p:cNvCxnSpPr>
          <p:nvPr/>
        </p:nvCxnSpPr>
        <p:spPr bwMode="auto">
          <a:xfrm>
            <a:off x="4418301" y="1884701"/>
            <a:ext cx="1904652" cy="934859"/>
          </a:xfrm>
          <a:prstGeom prst="line">
            <a:avLst/>
          </a:prstGeom>
          <a:solidFill>
            <a:schemeClr val="accent1"/>
          </a:solidFill>
          <a:ln w="19050" cap="flat" cmpd="sng" algn="ctr">
            <a:solidFill>
              <a:srgbClr val="800000"/>
            </a:solidFill>
            <a:prstDash val="sysDash"/>
            <a:round/>
            <a:headEnd type="none" w="med" len="med"/>
            <a:tailEnd type="triangle" w="med" len="lg"/>
          </a:ln>
          <a:effectLst/>
        </p:spPr>
      </p:cxnSp>
      <p:grpSp>
        <p:nvGrpSpPr>
          <p:cNvPr id="2" name="Group 1"/>
          <p:cNvGrpSpPr/>
          <p:nvPr/>
        </p:nvGrpSpPr>
        <p:grpSpPr>
          <a:xfrm>
            <a:off x="3538298" y="991236"/>
            <a:ext cx="1752144" cy="1076057"/>
            <a:chOff x="3356852" y="1849503"/>
            <a:chExt cx="1752600" cy="1076337"/>
          </a:xfrm>
        </p:grpSpPr>
        <p:sp>
          <p:nvSpPr>
            <p:cNvPr id="133" name="Rectangle 35"/>
            <p:cNvSpPr/>
            <p:nvPr/>
          </p:nvSpPr>
          <p:spPr>
            <a:xfrm>
              <a:off x="3356852" y="1849503"/>
              <a:ext cx="1752600" cy="1076337"/>
            </a:xfrm>
            <a:custGeom>
              <a:avLst/>
              <a:gdLst/>
              <a:ahLst/>
              <a:cxnLst/>
              <a:rect l="l" t="t" r="r" b="b"/>
              <a:pathLst>
                <a:path w="1587988" h="975243">
                  <a:moveTo>
                    <a:pt x="1018666" y="1240"/>
                  </a:moveTo>
                  <a:cubicBezTo>
                    <a:pt x="1063162" y="-2776"/>
                    <a:pt x="1108209" y="2873"/>
                    <a:pt x="1151377" y="19493"/>
                  </a:cubicBezTo>
                  <a:cubicBezTo>
                    <a:pt x="1280884" y="69355"/>
                    <a:pt x="1356708" y="203797"/>
                    <a:pt x="1353877" y="352704"/>
                  </a:cubicBezTo>
                  <a:lnTo>
                    <a:pt x="1353707" y="354288"/>
                  </a:lnTo>
                  <a:lnTo>
                    <a:pt x="1375600" y="351547"/>
                  </a:lnTo>
                  <a:cubicBezTo>
                    <a:pt x="1492899" y="351547"/>
                    <a:pt x="1587988" y="469655"/>
                    <a:pt x="1587988" y="615349"/>
                  </a:cubicBezTo>
                  <a:cubicBezTo>
                    <a:pt x="1587988" y="742831"/>
                    <a:pt x="1515186" y="849193"/>
                    <a:pt x="1418404" y="873792"/>
                  </a:cubicBezTo>
                  <a:lnTo>
                    <a:pt x="1382138" y="878332"/>
                  </a:lnTo>
                  <a:lnTo>
                    <a:pt x="1382138" y="878999"/>
                  </a:lnTo>
                  <a:lnTo>
                    <a:pt x="1376814" y="878999"/>
                  </a:lnTo>
                  <a:lnTo>
                    <a:pt x="1375600" y="879151"/>
                  </a:lnTo>
                  <a:lnTo>
                    <a:pt x="1374386" y="878999"/>
                  </a:lnTo>
                  <a:lnTo>
                    <a:pt x="1339749" y="878999"/>
                  </a:lnTo>
                  <a:lnTo>
                    <a:pt x="1319506" y="889949"/>
                  </a:lnTo>
                  <a:cubicBezTo>
                    <a:pt x="1265751" y="914587"/>
                    <a:pt x="1205216" y="933891"/>
                    <a:pt x="1140149" y="945885"/>
                  </a:cubicBezTo>
                  <a:cubicBezTo>
                    <a:pt x="1010015" y="969873"/>
                    <a:pt x="886393" y="960080"/>
                    <a:pt x="791721" y="924855"/>
                  </a:cubicBezTo>
                  <a:lnTo>
                    <a:pt x="753260" y="906542"/>
                  </a:lnTo>
                  <a:lnTo>
                    <a:pt x="719835" y="932173"/>
                  </a:lnTo>
                  <a:cubicBezTo>
                    <a:pt x="621143" y="993820"/>
                    <a:pt x="481507" y="990630"/>
                    <a:pt x="367138" y="913927"/>
                  </a:cubicBezTo>
                  <a:lnTo>
                    <a:pt x="323870" y="878999"/>
                  </a:lnTo>
                  <a:lnTo>
                    <a:pt x="274029" y="878999"/>
                  </a:lnTo>
                  <a:lnTo>
                    <a:pt x="274029" y="877350"/>
                  </a:lnTo>
                  <a:lnTo>
                    <a:pt x="258017" y="879000"/>
                  </a:lnTo>
                  <a:cubicBezTo>
                    <a:pt x="115518" y="879000"/>
                    <a:pt x="0" y="760892"/>
                    <a:pt x="0" y="615198"/>
                  </a:cubicBezTo>
                  <a:cubicBezTo>
                    <a:pt x="0" y="469504"/>
                    <a:pt x="115518" y="351396"/>
                    <a:pt x="258017" y="351396"/>
                  </a:cubicBezTo>
                  <a:cubicBezTo>
                    <a:pt x="275829" y="351396"/>
                    <a:pt x="293220" y="353241"/>
                    <a:pt x="310016" y="356755"/>
                  </a:cubicBezTo>
                  <a:lnTo>
                    <a:pt x="315470" y="358486"/>
                  </a:lnTo>
                  <a:lnTo>
                    <a:pt x="320867" y="334126"/>
                  </a:lnTo>
                  <a:cubicBezTo>
                    <a:pt x="351482" y="238137"/>
                    <a:pt x="423538" y="163026"/>
                    <a:pt x="519812" y="140777"/>
                  </a:cubicBezTo>
                  <a:cubicBezTo>
                    <a:pt x="539066" y="136327"/>
                    <a:pt x="558378" y="134202"/>
                    <a:pt x="577512" y="134233"/>
                  </a:cubicBezTo>
                  <a:cubicBezTo>
                    <a:pt x="627736" y="134313"/>
                    <a:pt x="676729" y="149247"/>
                    <a:pt x="720220" y="175970"/>
                  </a:cubicBezTo>
                  <a:lnTo>
                    <a:pt x="736339" y="187832"/>
                  </a:lnTo>
                  <a:lnTo>
                    <a:pt x="777706" y="130870"/>
                  </a:lnTo>
                  <a:cubicBezTo>
                    <a:pt x="842879" y="55965"/>
                    <a:pt x="929672" y="9272"/>
                    <a:pt x="1018666" y="1240"/>
                  </a:cubicBezTo>
                  <a:close/>
                </a:path>
              </a:pathLst>
            </a:custGeom>
            <a:solidFill>
              <a:schemeClr val="bg1"/>
            </a:solidFill>
            <a:ln w="57150" cap="flat" cmpd="sng" algn="ctr">
              <a:solidFill>
                <a:srgbClr val="768988"/>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2399">
                <a:latin typeface="Arial" charset="0"/>
              </a:endParaRPr>
            </a:p>
          </p:txBody>
        </p:sp>
        <p:grpSp>
          <p:nvGrpSpPr>
            <p:cNvPr id="280" name="Group 279"/>
            <p:cNvGrpSpPr>
              <a:grpSpLocks noChangeAspect="1"/>
            </p:cNvGrpSpPr>
            <p:nvPr/>
          </p:nvGrpSpPr>
          <p:grpSpPr>
            <a:xfrm>
              <a:off x="3656012" y="2286000"/>
              <a:ext cx="1162143" cy="457200"/>
              <a:chOff x="303212" y="2917199"/>
              <a:chExt cx="1688313" cy="664201"/>
            </a:xfrm>
          </p:grpSpPr>
          <p:sp>
            <p:nvSpPr>
              <p:cNvPr id="46" name="Rounded Rectangle 45"/>
              <p:cNvSpPr>
                <a:spLocks noChangeAspect="1"/>
              </p:cNvSpPr>
              <p:nvPr/>
            </p:nvSpPr>
            <p:spPr>
              <a:xfrm>
                <a:off x="303212" y="2917199"/>
                <a:ext cx="1688313" cy="315354"/>
              </a:xfrm>
              <a:prstGeom prst="roundRect">
                <a:avLst/>
              </a:prstGeom>
              <a:solidFill>
                <a:srgbClr val="17375E"/>
              </a:solidFill>
              <a:ln w="9525" cap="flat" cmpd="sng" algn="ctr">
                <a:noFill/>
                <a:prstDash val="solid"/>
              </a:ln>
              <a:effectLst>
                <a:glow rad="63500">
                  <a:schemeClr val="accent1">
                    <a:satMod val="175000"/>
                    <a:alpha val="40000"/>
                  </a:schemeClr>
                </a:glow>
              </a:effectLst>
            </p:spPr>
            <p:txBody>
              <a:bodyPr rtlCol="0" anchor="ctr"/>
              <a:lstStyle/>
              <a:p>
                <a:pPr algn="ctr"/>
                <a:endParaRPr lang="en-US" sz="2399" kern="0">
                  <a:solidFill>
                    <a:sysClr val="window" lastClr="FFFFFF"/>
                  </a:solidFill>
                  <a:latin typeface="Calibri"/>
                </a:endParaRPr>
              </a:p>
            </p:txBody>
          </p:sp>
          <p:sp>
            <p:nvSpPr>
              <p:cNvPr id="47" name="Oval 46"/>
              <p:cNvSpPr>
                <a:spLocks noChangeAspect="1"/>
              </p:cNvSpPr>
              <p:nvPr/>
            </p:nvSpPr>
            <p:spPr>
              <a:xfrm>
                <a:off x="1484124" y="3022612"/>
                <a:ext cx="104528" cy="104528"/>
              </a:xfrm>
              <a:prstGeom prst="ellipse">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sp>
            <p:nvSpPr>
              <p:cNvPr id="48" name="Oval 47"/>
              <p:cNvSpPr>
                <a:spLocks noChangeAspect="1"/>
              </p:cNvSpPr>
              <p:nvPr/>
            </p:nvSpPr>
            <p:spPr>
              <a:xfrm>
                <a:off x="1710434" y="3022612"/>
                <a:ext cx="104528" cy="104528"/>
              </a:xfrm>
              <a:prstGeom prst="ellipse">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sp>
            <p:nvSpPr>
              <p:cNvPr id="49" name="Rounded Rectangle 48"/>
              <p:cNvSpPr>
                <a:spLocks/>
              </p:cNvSpPr>
              <p:nvPr/>
            </p:nvSpPr>
            <p:spPr>
              <a:xfrm>
                <a:off x="732573" y="3019834"/>
                <a:ext cx="692782" cy="110085"/>
              </a:xfrm>
              <a:prstGeom prst="roundRect">
                <a:avLst>
                  <a:gd name="adj" fmla="val 50000"/>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sp>
            <p:nvSpPr>
              <p:cNvPr id="50" name="Rounded Rectangle 49"/>
              <p:cNvSpPr>
                <a:spLocks noChangeAspect="1"/>
              </p:cNvSpPr>
              <p:nvPr/>
            </p:nvSpPr>
            <p:spPr>
              <a:xfrm>
                <a:off x="303212" y="3266046"/>
                <a:ext cx="1688313" cy="315354"/>
              </a:xfrm>
              <a:prstGeom prst="roundRect">
                <a:avLst/>
              </a:prstGeom>
              <a:solidFill>
                <a:srgbClr val="17375E"/>
              </a:solidFill>
              <a:ln w="9525" cap="flat" cmpd="sng" algn="ctr">
                <a:noFill/>
                <a:prstDash val="solid"/>
              </a:ln>
              <a:effectLst>
                <a:glow rad="63500">
                  <a:schemeClr val="accent1">
                    <a:satMod val="175000"/>
                    <a:alpha val="40000"/>
                  </a:schemeClr>
                </a:glow>
              </a:effectLst>
            </p:spPr>
            <p:txBody>
              <a:bodyPr rtlCol="0" anchor="ctr"/>
              <a:lstStyle/>
              <a:p>
                <a:pPr algn="ctr"/>
                <a:endParaRPr lang="en-US" sz="2399" kern="0">
                  <a:solidFill>
                    <a:sysClr val="window" lastClr="FFFFFF"/>
                  </a:solidFill>
                  <a:latin typeface="Calibri"/>
                </a:endParaRPr>
              </a:p>
            </p:txBody>
          </p:sp>
          <p:sp>
            <p:nvSpPr>
              <p:cNvPr id="51" name="Oval 50"/>
              <p:cNvSpPr>
                <a:spLocks noChangeAspect="1"/>
              </p:cNvSpPr>
              <p:nvPr/>
            </p:nvSpPr>
            <p:spPr>
              <a:xfrm>
                <a:off x="1484124" y="3371459"/>
                <a:ext cx="104528" cy="104528"/>
              </a:xfrm>
              <a:prstGeom prst="ellipse">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sp>
            <p:nvSpPr>
              <p:cNvPr id="52" name="Oval 51"/>
              <p:cNvSpPr>
                <a:spLocks noChangeAspect="1"/>
              </p:cNvSpPr>
              <p:nvPr/>
            </p:nvSpPr>
            <p:spPr>
              <a:xfrm>
                <a:off x="1710434" y="3371459"/>
                <a:ext cx="104528" cy="104528"/>
              </a:xfrm>
              <a:prstGeom prst="ellipse">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sp>
            <p:nvSpPr>
              <p:cNvPr id="53" name="Rounded Rectangle 52"/>
              <p:cNvSpPr>
                <a:spLocks/>
              </p:cNvSpPr>
              <p:nvPr/>
            </p:nvSpPr>
            <p:spPr>
              <a:xfrm>
                <a:off x="732573" y="3368681"/>
                <a:ext cx="692782" cy="110085"/>
              </a:xfrm>
              <a:prstGeom prst="roundRect">
                <a:avLst>
                  <a:gd name="adj" fmla="val 50000"/>
                </a:avLst>
              </a:prstGeom>
              <a:solidFill>
                <a:schemeClr val="bg1"/>
              </a:solidFill>
              <a:ln w="9525" cap="flat" cmpd="sng" algn="ctr">
                <a:noFill/>
                <a:prstDash val="solid"/>
              </a:ln>
              <a:effectLst/>
            </p:spPr>
            <p:txBody>
              <a:bodyPr rtlCol="0" anchor="ctr"/>
              <a:lstStyle/>
              <a:p>
                <a:pPr algn="ctr">
                  <a:defRPr/>
                </a:pPr>
                <a:endParaRPr lang="en-US" sz="2399" kern="0">
                  <a:solidFill>
                    <a:sysClr val="window" lastClr="FFFFFF"/>
                  </a:solidFill>
                  <a:latin typeface="Calibri"/>
                </a:endParaRPr>
              </a:p>
            </p:txBody>
          </p:sp>
        </p:grpSp>
      </p:grpSp>
      <p:sp>
        <p:nvSpPr>
          <p:cNvPr id="67" name="TextBox 66"/>
          <p:cNvSpPr txBox="1"/>
          <p:nvPr/>
        </p:nvSpPr>
        <p:spPr>
          <a:xfrm>
            <a:off x="990341" y="3170030"/>
            <a:ext cx="1828324" cy="461417"/>
          </a:xfrm>
          <a:prstGeom prst="rect">
            <a:avLst/>
          </a:prstGeom>
          <a:noFill/>
        </p:spPr>
        <p:txBody>
          <a:bodyPr wrap="square" rtlCol="0">
            <a:spAutoFit/>
          </a:bodyPr>
          <a:lstStyle/>
          <a:p>
            <a:pPr algn="ctr"/>
            <a:r>
              <a:rPr lang="en-US" sz="2399" b="1" spc="-60" dirty="0" err="1">
                <a:solidFill>
                  <a:srgbClr val="FFFFFF"/>
                </a:solidFill>
                <a:latin typeface="Arial"/>
                <a:cs typeface="Arial"/>
              </a:rPr>
              <a:t>policyA</a:t>
            </a:r>
            <a:endParaRPr lang="en-US" sz="2399" b="1" spc="-60" dirty="0">
              <a:solidFill>
                <a:srgbClr val="FFFFFF"/>
              </a:solidFill>
              <a:latin typeface="Arial"/>
              <a:cs typeface="Arial"/>
            </a:endParaRPr>
          </a:p>
        </p:txBody>
      </p:sp>
      <p:sp>
        <p:nvSpPr>
          <p:cNvPr id="183" name="TextBox 182"/>
          <p:cNvSpPr txBox="1"/>
          <p:nvPr/>
        </p:nvSpPr>
        <p:spPr>
          <a:xfrm>
            <a:off x="2666305" y="3170030"/>
            <a:ext cx="1828324" cy="461417"/>
          </a:xfrm>
          <a:prstGeom prst="rect">
            <a:avLst/>
          </a:prstGeom>
          <a:noFill/>
        </p:spPr>
        <p:txBody>
          <a:bodyPr wrap="square" rtlCol="0">
            <a:spAutoFit/>
          </a:bodyPr>
          <a:lstStyle/>
          <a:p>
            <a:pPr algn="ctr"/>
            <a:r>
              <a:rPr lang="en-US" sz="2399" b="1" spc="-60" dirty="0" err="1">
                <a:solidFill>
                  <a:srgbClr val="FFFFFF"/>
                </a:solidFill>
                <a:latin typeface="Arial"/>
                <a:cs typeface="Arial"/>
              </a:rPr>
              <a:t>policyB</a:t>
            </a:r>
            <a:endParaRPr lang="en-US" sz="2399" b="1" spc="-60" dirty="0">
              <a:solidFill>
                <a:srgbClr val="FFFFFF"/>
              </a:solidFill>
              <a:latin typeface="Arial"/>
              <a:cs typeface="Arial"/>
            </a:endParaRPr>
          </a:p>
        </p:txBody>
      </p:sp>
      <p:sp>
        <p:nvSpPr>
          <p:cNvPr id="185" name="TextBox 184"/>
          <p:cNvSpPr txBox="1"/>
          <p:nvPr/>
        </p:nvSpPr>
        <p:spPr>
          <a:xfrm>
            <a:off x="4342268" y="3170030"/>
            <a:ext cx="1828324" cy="461417"/>
          </a:xfrm>
          <a:prstGeom prst="rect">
            <a:avLst/>
          </a:prstGeom>
          <a:noFill/>
        </p:spPr>
        <p:txBody>
          <a:bodyPr wrap="square" rtlCol="0">
            <a:spAutoFit/>
          </a:bodyPr>
          <a:lstStyle/>
          <a:p>
            <a:pPr algn="ctr"/>
            <a:r>
              <a:rPr lang="en-US" sz="2399" b="1" spc="-60" dirty="0" err="1">
                <a:solidFill>
                  <a:srgbClr val="FFFFFF"/>
                </a:solidFill>
                <a:latin typeface="Arial"/>
                <a:cs typeface="Arial"/>
              </a:rPr>
              <a:t>policyC</a:t>
            </a:r>
            <a:endParaRPr lang="en-US" sz="2399" b="1" spc="-60" dirty="0">
              <a:solidFill>
                <a:srgbClr val="FFFFFF"/>
              </a:solidFill>
              <a:latin typeface="Arial"/>
              <a:cs typeface="Arial"/>
            </a:endParaRPr>
          </a:p>
        </p:txBody>
      </p:sp>
      <p:sp>
        <p:nvSpPr>
          <p:cNvPr id="187" name="TextBox 186"/>
          <p:cNvSpPr txBox="1"/>
          <p:nvPr/>
        </p:nvSpPr>
        <p:spPr>
          <a:xfrm>
            <a:off x="6018232" y="3170030"/>
            <a:ext cx="1828324" cy="461417"/>
          </a:xfrm>
          <a:prstGeom prst="rect">
            <a:avLst/>
          </a:prstGeom>
          <a:noFill/>
        </p:spPr>
        <p:txBody>
          <a:bodyPr wrap="square" rtlCol="0">
            <a:spAutoFit/>
          </a:bodyPr>
          <a:lstStyle/>
          <a:p>
            <a:pPr algn="ctr"/>
            <a:r>
              <a:rPr lang="en-US" sz="2399" b="1" spc="-60" dirty="0" err="1">
                <a:solidFill>
                  <a:srgbClr val="FFFFFF"/>
                </a:solidFill>
                <a:latin typeface="Arial"/>
                <a:cs typeface="Arial"/>
              </a:rPr>
              <a:t>policyD</a:t>
            </a:r>
            <a:endParaRPr lang="en-US" sz="2399" b="1" spc="-60" dirty="0">
              <a:solidFill>
                <a:srgbClr val="FFFFFF"/>
              </a:solidFill>
              <a:latin typeface="Arial"/>
              <a:cs typeface="Arial"/>
            </a:endParaRPr>
          </a:p>
        </p:txBody>
      </p:sp>
      <p:cxnSp>
        <p:nvCxnSpPr>
          <p:cNvPr id="198" name="Straight Connector 197"/>
          <p:cNvCxnSpPr/>
          <p:nvPr/>
        </p:nvCxnSpPr>
        <p:spPr bwMode="auto">
          <a:xfrm flipV="1">
            <a:off x="3580467" y="4019514"/>
            <a:ext cx="0" cy="914162"/>
          </a:xfrm>
          <a:prstGeom prst="line">
            <a:avLst/>
          </a:prstGeom>
          <a:solidFill>
            <a:schemeClr val="accent1"/>
          </a:solidFill>
          <a:ln w="19050" cap="flat" cmpd="sng" algn="ctr">
            <a:solidFill>
              <a:srgbClr val="FD6658"/>
            </a:solidFill>
            <a:prstDash val="sysDash"/>
            <a:round/>
            <a:headEnd type="none" w="med" len="med"/>
            <a:tailEnd type="triangle" w="med" len="lg"/>
          </a:ln>
          <a:effectLst/>
        </p:spPr>
      </p:cxnSp>
      <p:cxnSp>
        <p:nvCxnSpPr>
          <p:cNvPr id="199" name="Straight Connector 198"/>
          <p:cNvCxnSpPr/>
          <p:nvPr/>
        </p:nvCxnSpPr>
        <p:spPr bwMode="auto">
          <a:xfrm flipV="1">
            <a:off x="5256430" y="4019514"/>
            <a:ext cx="0" cy="914162"/>
          </a:xfrm>
          <a:prstGeom prst="line">
            <a:avLst/>
          </a:prstGeom>
          <a:solidFill>
            <a:schemeClr val="accent1"/>
          </a:solidFill>
          <a:ln w="19050" cap="flat" cmpd="sng" algn="ctr">
            <a:solidFill>
              <a:srgbClr val="484848"/>
            </a:solidFill>
            <a:prstDash val="sysDash"/>
            <a:round/>
            <a:headEnd type="none" w="med" len="med"/>
            <a:tailEnd type="triangle" w="med" len="lg"/>
          </a:ln>
          <a:effectLst/>
        </p:spPr>
      </p:cxnSp>
      <p:cxnSp>
        <p:nvCxnSpPr>
          <p:cNvPr id="200" name="Straight Connector 199"/>
          <p:cNvCxnSpPr/>
          <p:nvPr/>
        </p:nvCxnSpPr>
        <p:spPr bwMode="auto">
          <a:xfrm flipV="1">
            <a:off x="6932394" y="4019514"/>
            <a:ext cx="0" cy="914162"/>
          </a:xfrm>
          <a:prstGeom prst="line">
            <a:avLst/>
          </a:prstGeom>
          <a:solidFill>
            <a:schemeClr val="accent1"/>
          </a:solidFill>
          <a:ln w="19050" cap="flat" cmpd="sng" algn="ctr">
            <a:solidFill>
              <a:srgbClr val="718383"/>
            </a:solidFill>
            <a:prstDash val="sysDash"/>
            <a:round/>
            <a:headEnd type="none" w="med" len="med"/>
            <a:tailEnd type="triangle" w="med" len="lg"/>
          </a:ln>
          <a:effectLst/>
        </p:spPr>
      </p:cxnSp>
      <p:sp>
        <p:nvSpPr>
          <p:cNvPr id="202" name="Rounded Rectangle 201"/>
          <p:cNvSpPr/>
          <p:nvPr/>
        </p:nvSpPr>
        <p:spPr>
          <a:xfrm>
            <a:off x="5854398" y="1364194"/>
            <a:ext cx="544969" cy="43143"/>
          </a:xfrm>
          <a:prstGeom prst="roundRect">
            <a:avLst>
              <a:gd name="adj" fmla="val 50000"/>
            </a:avLst>
          </a:prstGeom>
          <a:solidFill>
            <a:srgbClr val="18928C"/>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03" name="Rounded Rectangle 202"/>
          <p:cNvSpPr/>
          <p:nvPr/>
        </p:nvSpPr>
        <p:spPr>
          <a:xfrm>
            <a:off x="5854398" y="1464885"/>
            <a:ext cx="544969" cy="43143"/>
          </a:xfrm>
          <a:prstGeom prst="roundRect">
            <a:avLst>
              <a:gd name="adj" fmla="val 50000"/>
            </a:avLst>
          </a:prstGeom>
          <a:solidFill>
            <a:srgbClr val="18928C"/>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04" name="Rounded Rectangle 203"/>
          <p:cNvSpPr/>
          <p:nvPr/>
        </p:nvSpPr>
        <p:spPr>
          <a:xfrm>
            <a:off x="5854395" y="1565575"/>
            <a:ext cx="544969" cy="43143"/>
          </a:xfrm>
          <a:prstGeom prst="roundRect">
            <a:avLst>
              <a:gd name="adj" fmla="val 50000"/>
            </a:avLst>
          </a:prstGeom>
          <a:solidFill>
            <a:srgbClr val="18928C"/>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05" name="Rounded Rectangle 204"/>
          <p:cNvSpPr/>
          <p:nvPr/>
        </p:nvSpPr>
        <p:spPr>
          <a:xfrm>
            <a:off x="5854397" y="1666266"/>
            <a:ext cx="544969" cy="43143"/>
          </a:xfrm>
          <a:prstGeom prst="roundRect">
            <a:avLst>
              <a:gd name="adj" fmla="val 50000"/>
            </a:avLst>
          </a:prstGeom>
          <a:solidFill>
            <a:srgbClr val="18928C"/>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06" name="Rounded Rectangle 205"/>
          <p:cNvSpPr/>
          <p:nvPr/>
        </p:nvSpPr>
        <p:spPr>
          <a:xfrm>
            <a:off x="5854397" y="1766957"/>
            <a:ext cx="544969" cy="43143"/>
          </a:xfrm>
          <a:prstGeom prst="roundRect">
            <a:avLst>
              <a:gd name="adj" fmla="val 50000"/>
            </a:avLst>
          </a:prstGeom>
          <a:solidFill>
            <a:srgbClr val="18928C"/>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08" name="TextBox 207"/>
          <p:cNvSpPr txBox="1"/>
          <p:nvPr/>
        </p:nvSpPr>
        <p:spPr>
          <a:xfrm>
            <a:off x="5637331" y="1252868"/>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09" name="TextBox 208"/>
          <p:cNvSpPr txBox="1"/>
          <p:nvPr/>
        </p:nvSpPr>
        <p:spPr>
          <a:xfrm>
            <a:off x="5637331" y="1359210"/>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10" name="TextBox 209"/>
          <p:cNvSpPr txBox="1"/>
          <p:nvPr/>
        </p:nvSpPr>
        <p:spPr>
          <a:xfrm>
            <a:off x="5637331" y="1465553"/>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11" name="TextBox 210"/>
          <p:cNvSpPr txBox="1"/>
          <p:nvPr/>
        </p:nvSpPr>
        <p:spPr>
          <a:xfrm>
            <a:off x="5637331" y="1571895"/>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12" name="TextBox 211"/>
          <p:cNvSpPr txBox="1"/>
          <p:nvPr/>
        </p:nvSpPr>
        <p:spPr>
          <a:xfrm>
            <a:off x="5637331" y="1678237"/>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21" name="TextBox 220"/>
          <p:cNvSpPr txBox="1"/>
          <p:nvPr/>
        </p:nvSpPr>
        <p:spPr>
          <a:xfrm>
            <a:off x="5637331" y="1067415"/>
            <a:ext cx="685621" cy="230772"/>
          </a:xfrm>
          <a:prstGeom prst="rect">
            <a:avLst/>
          </a:prstGeom>
          <a:noFill/>
          <a:ln>
            <a:noFill/>
          </a:ln>
        </p:spPr>
        <p:txBody>
          <a:bodyPr wrap="square" rtlCol="0">
            <a:spAutoFit/>
          </a:bodyPr>
          <a:lstStyle/>
          <a:p>
            <a:r>
              <a:rPr lang="en-US" sz="900" dirty="0" err="1">
                <a:solidFill>
                  <a:srgbClr val="484848"/>
                </a:solidFill>
                <a:latin typeface="Arial"/>
                <a:ea typeface="Zapf Dingbats"/>
                <a:cs typeface="Arial"/>
                <a:sym typeface="Zapf Dingbats"/>
              </a:rPr>
              <a:t>PolicyA</a:t>
            </a:r>
            <a:endParaRPr lang="en-US" sz="900" dirty="0">
              <a:solidFill>
                <a:srgbClr val="484848"/>
              </a:solidFill>
              <a:latin typeface="Arial"/>
              <a:cs typeface="Arial"/>
            </a:endParaRPr>
          </a:p>
        </p:txBody>
      </p:sp>
      <p:sp>
        <p:nvSpPr>
          <p:cNvPr id="222" name="Rounded Rectangle 221"/>
          <p:cNvSpPr/>
          <p:nvPr/>
        </p:nvSpPr>
        <p:spPr>
          <a:xfrm>
            <a:off x="6844507" y="1364194"/>
            <a:ext cx="544969" cy="43143"/>
          </a:xfrm>
          <a:prstGeom prst="roundRect">
            <a:avLst>
              <a:gd name="adj" fmla="val 50000"/>
            </a:avLst>
          </a:prstGeom>
          <a:solidFill>
            <a:srgbClr val="FD665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23" name="Rounded Rectangle 222"/>
          <p:cNvSpPr/>
          <p:nvPr/>
        </p:nvSpPr>
        <p:spPr>
          <a:xfrm>
            <a:off x="6844507" y="1464885"/>
            <a:ext cx="544969" cy="43143"/>
          </a:xfrm>
          <a:prstGeom prst="roundRect">
            <a:avLst>
              <a:gd name="adj" fmla="val 50000"/>
            </a:avLst>
          </a:prstGeom>
          <a:solidFill>
            <a:srgbClr val="FD665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24" name="Rounded Rectangle 223"/>
          <p:cNvSpPr/>
          <p:nvPr/>
        </p:nvSpPr>
        <p:spPr>
          <a:xfrm>
            <a:off x="6844504" y="1565575"/>
            <a:ext cx="544969" cy="43143"/>
          </a:xfrm>
          <a:prstGeom prst="roundRect">
            <a:avLst>
              <a:gd name="adj" fmla="val 50000"/>
            </a:avLst>
          </a:prstGeom>
          <a:solidFill>
            <a:srgbClr val="FD665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25" name="Rounded Rectangle 224"/>
          <p:cNvSpPr/>
          <p:nvPr/>
        </p:nvSpPr>
        <p:spPr>
          <a:xfrm>
            <a:off x="6844506" y="1666266"/>
            <a:ext cx="544969" cy="43143"/>
          </a:xfrm>
          <a:prstGeom prst="roundRect">
            <a:avLst>
              <a:gd name="adj" fmla="val 50000"/>
            </a:avLst>
          </a:prstGeom>
          <a:solidFill>
            <a:srgbClr val="FD665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26" name="Rounded Rectangle 225"/>
          <p:cNvSpPr/>
          <p:nvPr/>
        </p:nvSpPr>
        <p:spPr>
          <a:xfrm>
            <a:off x="6844506" y="1766957"/>
            <a:ext cx="544969" cy="43143"/>
          </a:xfrm>
          <a:prstGeom prst="roundRect">
            <a:avLst>
              <a:gd name="adj" fmla="val 50000"/>
            </a:avLst>
          </a:prstGeom>
          <a:solidFill>
            <a:srgbClr val="FD665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27" name="TextBox 226"/>
          <p:cNvSpPr txBox="1"/>
          <p:nvPr/>
        </p:nvSpPr>
        <p:spPr>
          <a:xfrm>
            <a:off x="6627440" y="1252868"/>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28" name="TextBox 227"/>
          <p:cNvSpPr txBox="1"/>
          <p:nvPr/>
        </p:nvSpPr>
        <p:spPr>
          <a:xfrm>
            <a:off x="6627440" y="1359210"/>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29" name="TextBox 228"/>
          <p:cNvSpPr txBox="1"/>
          <p:nvPr/>
        </p:nvSpPr>
        <p:spPr>
          <a:xfrm>
            <a:off x="6627440" y="1465553"/>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30" name="TextBox 229"/>
          <p:cNvSpPr txBox="1"/>
          <p:nvPr/>
        </p:nvSpPr>
        <p:spPr>
          <a:xfrm>
            <a:off x="6627440" y="1571895"/>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31" name="TextBox 230"/>
          <p:cNvSpPr txBox="1"/>
          <p:nvPr/>
        </p:nvSpPr>
        <p:spPr>
          <a:xfrm>
            <a:off x="6627440" y="1678237"/>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32" name="TextBox 231"/>
          <p:cNvSpPr txBox="1"/>
          <p:nvPr/>
        </p:nvSpPr>
        <p:spPr>
          <a:xfrm>
            <a:off x="6627440" y="1067415"/>
            <a:ext cx="685621" cy="230772"/>
          </a:xfrm>
          <a:prstGeom prst="rect">
            <a:avLst/>
          </a:prstGeom>
          <a:noFill/>
          <a:ln>
            <a:noFill/>
          </a:ln>
        </p:spPr>
        <p:txBody>
          <a:bodyPr wrap="square" rtlCol="0">
            <a:spAutoFit/>
          </a:bodyPr>
          <a:lstStyle/>
          <a:p>
            <a:r>
              <a:rPr lang="en-US" sz="900" dirty="0" err="1">
                <a:solidFill>
                  <a:srgbClr val="484848"/>
                </a:solidFill>
                <a:latin typeface="Arial"/>
                <a:ea typeface="Zapf Dingbats"/>
                <a:cs typeface="Arial"/>
                <a:sym typeface="Zapf Dingbats"/>
              </a:rPr>
              <a:t>PolicyB</a:t>
            </a:r>
            <a:endParaRPr lang="en-US" sz="900" dirty="0">
              <a:solidFill>
                <a:srgbClr val="484848"/>
              </a:solidFill>
              <a:latin typeface="Arial"/>
              <a:cs typeface="Arial"/>
            </a:endParaRPr>
          </a:p>
        </p:txBody>
      </p:sp>
      <p:sp>
        <p:nvSpPr>
          <p:cNvPr id="233" name="Rounded Rectangle 232"/>
          <p:cNvSpPr/>
          <p:nvPr/>
        </p:nvSpPr>
        <p:spPr>
          <a:xfrm>
            <a:off x="7834616" y="1364194"/>
            <a:ext cx="544969" cy="43143"/>
          </a:xfrm>
          <a:prstGeom prst="roundRect">
            <a:avLst>
              <a:gd name="adj" fmla="val 50000"/>
            </a:avLst>
          </a:prstGeom>
          <a:solidFill>
            <a:srgbClr val="48484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34" name="Rounded Rectangle 233"/>
          <p:cNvSpPr/>
          <p:nvPr/>
        </p:nvSpPr>
        <p:spPr>
          <a:xfrm>
            <a:off x="7834616" y="1464885"/>
            <a:ext cx="544969" cy="43143"/>
          </a:xfrm>
          <a:prstGeom prst="roundRect">
            <a:avLst>
              <a:gd name="adj" fmla="val 50000"/>
            </a:avLst>
          </a:prstGeom>
          <a:solidFill>
            <a:srgbClr val="48484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35" name="Rounded Rectangle 234"/>
          <p:cNvSpPr/>
          <p:nvPr/>
        </p:nvSpPr>
        <p:spPr>
          <a:xfrm>
            <a:off x="7834613" y="1565575"/>
            <a:ext cx="544969" cy="43143"/>
          </a:xfrm>
          <a:prstGeom prst="roundRect">
            <a:avLst>
              <a:gd name="adj" fmla="val 50000"/>
            </a:avLst>
          </a:prstGeom>
          <a:solidFill>
            <a:srgbClr val="48484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36" name="Rounded Rectangle 235"/>
          <p:cNvSpPr/>
          <p:nvPr/>
        </p:nvSpPr>
        <p:spPr>
          <a:xfrm>
            <a:off x="7834615" y="1666266"/>
            <a:ext cx="544969" cy="43143"/>
          </a:xfrm>
          <a:prstGeom prst="roundRect">
            <a:avLst>
              <a:gd name="adj" fmla="val 50000"/>
            </a:avLst>
          </a:prstGeom>
          <a:solidFill>
            <a:srgbClr val="48484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37" name="Rounded Rectangle 236"/>
          <p:cNvSpPr/>
          <p:nvPr/>
        </p:nvSpPr>
        <p:spPr>
          <a:xfrm>
            <a:off x="7834615" y="1766957"/>
            <a:ext cx="544969" cy="43143"/>
          </a:xfrm>
          <a:prstGeom prst="roundRect">
            <a:avLst>
              <a:gd name="adj" fmla="val 50000"/>
            </a:avLst>
          </a:prstGeom>
          <a:solidFill>
            <a:srgbClr val="484848"/>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38" name="TextBox 237"/>
          <p:cNvSpPr txBox="1"/>
          <p:nvPr/>
        </p:nvSpPr>
        <p:spPr>
          <a:xfrm>
            <a:off x="7617549" y="1252868"/>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39" name="TextBox 238"/>
          <p:cNvSpPr txBox="1"/>
          <p:nvPr/>
        </p:nvSpPr>
        <p:spPr>
          <a:xfrm>
            <a:off x="7617549" y="1359210"/>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40" name="TextBox 239"/>
          <p:cNvSpPr txBox="1"/>
          <p:nvPr/>
        </p:nvSpPr>
        <p:spPr>
          <a:xfrm>
            <a:off x="7617549" y="1465553"/>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41" name="TextBox 240"/>
          <p:cNvSpPr txBox="1"/>
          <p:nvPr/>
        </p:nvSpPr>
        <p:spPr>
          <a:xfrm>
            <a:off x="7617549" y="1571895"/>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42" name="TextBox 241"/>
          <p:cNvSpPr txBox="1"/>
          <p:nvPr/>
        </p:nvSpPr>
        <p:spPr>
          <a:xfrm>
            <a:off x="7617549" y="1678237"/>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43" name="TextBox 242"/>
          <p:cNvSpPr txBox="1"/>
          <p:nvPr/>
        </p:nvSpPr>
        <p:spPr>
          <a:xfrm>
            <a:off x="7617549" y="1067415"/>
            <a:ext cx="685621" cy="230772"/>
          </a:xfrm>
          <a:prstGeom prst="rect">
            <a:avLst/>
          </a:prstGeom>
          <a:noFill/>
          <a:ln>
            <a:noFill/>
          </a:ln>
        </p:spPr>
        <p:txBody>
          <a:bodyPr wrap="square" rtlCol="0">
            <a:spAutoFit/>
          </a:bodyPr>
          <a:lstStyle/>
          <a:p>
            <a:r>
              <a:rPr lang="en-US" sz="900" dirty="0" err="1">
                <a:solidFill>
                  <a:srgbClr val="484848"/>
                </a:solidFill>
                <a:latin typeface="Arial"/>
                <a:ea typeface="Zapf Dingbats"/>
                <a:cs typeface="Arial"/>
                <a:sym typeface="Zapf Dingbats"/>
              </a:rPr>
              <a:t>PolicyC</a:t>
            </a:r>
            <a:endParaRPr lang="en-US" sz="900" dirty="0">
              <a:solidFill>
                <a:srgbClr val="484848"/>
              </a:solidFill>
              <a:latin typeface="Arial"/>
              <a:cs typeface="Arial"/>
            </a:endParaRPr>
          </a:p>
        </p:txBody>
      </p:sp>
      <p:sp>
        <p:nvSpPr>
          <p:cNvPr id="244" name="Rounded Rectangle 243"/>
          <p:cNvSpPr/>
          <p:nvPr/>
        </p:nvSpPr>
        <p:spPr>
          <a:xfrm>
            <a:off x="8824725" y="1364194"/>
            <a:ext cx="544969" cy="43143"/>
          </a:xfrm>
          <a:prstGeom prst="roundRect">
            <a:avLst>
              <a:gd name="adj" fmla="val 50000"/>
            </a:avLst>
          </a:prstGeom>
          <a:solidFill>
            <a:srgbClr val="718383"/>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45" name="Rounded Rectangle 244"/>
          <p:cNvSpPr/>
          <p:nvPr/>
        </p:nvSpPr>
        <p:spPr>
          <a:xfrm>
            <a:off x="8824725" y="1464885"/>
            <a:ext cx="544969" cy="43143"/>
          </a:xfrm>
          <a:prstGeom prst="roundRect">
            <a:avLst>
              <a:gd name="adj" fmla="val 50000"/>
            </a:avLst>
          </a:prstGeom>
          <a:solidFill>
            <a:srgbClr val="718383"/>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46" name="Rounded Rectangle 245"/>
          <p:cNvSpPr/>
          <p:nvPr/>
        </p:nvSpPr>
        <p:spPr>
          <a:xfrm>
            <a:off x="8824722" y="1565575"/>
            <a:ext cx="544969" cy="43143"/>
          </a:xfrm>
          <a:prstGeom prst="roundRect">
            <a:avLst>
              <a:gd name="adj" fmla="val 50000"/>
            </a:avLst>
          </a:prstGeom>
          <a:solidFill>
            <a:srgbClr val="718383"/>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47" name="Rounded Rectangle 246"/>
          <p:cNvSpPr/>
          <p:nvPr/>
        </p:nvSpPr>
        <p:spPr>
          <a:xfrm>
            <a:off x="8824724" y="1666266"/>
            <a:ext cx="544969" cy="43143"/>
          </a:xfrm>
          <a:prstGeom prst="roundRect">
            <a:avLst>
              <a:gd name="adj" fmla="val 50000"/>
            </a:avLst>
          </a:prstGeom>
          <a:solidFill>
            <a:srgbClr val="718383"/>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48" name="Rounded Rectangle 247"/>
          <p:cNvSpPr/>
          <p:nvPr/>
        </p:nvSpPr>
        <p:spPr>
          <a:xfrm>
            <a:off x="8824724" y="1766957"/>
            <a:ext cx="544969" cy="43143"/>
          </a:xfrm>
          <a:prstGeom prst="roundRect">
            <a:avLst>
              <a:gd name="adj" fmla="val 50000"/>
            </a:avLst>
          </a:prstGeom>
          <a:solidFill>
            <a:srgbClr val="718383"/>
          </a:solidFill>
          <a:ln w="9525" cap="flat" cmpd="sng" algn="ctr">
            <a:noFill/>
            <a:prstDash val="solid"/>
          </a:ln>
          <a:effectLst/>
        </p:spPr>
        <p:txBody>
          <a:bodyPr rtlCol="0" anchor="ctr"/>
          <a:lstStyle/>
          <a:p>
            <a:pPr algn="ctr">
              <a:defRPr/>
            </a:pPr>
            <a:endParaRPr lang="en-US" sz="2799" kern="0">
              <a:solidFill>
                <a:srgbClr val="484848"/>
              </a:solidFill>
              <a:latin typeface="Calibri"/>
            </a:endParaRPr>
          </a:p>
        </p:txBody>
      </p:sp>
      <p:sp>
        <p:nvSpPr>
          <p:cNvPr id="249" name="TextBox 248"/>
          <p:cNvSpPr txBox="1"/>
          <p:nvPr/>
        </p:nvSpPr>
        <p:spPr>
          <a:xfrm>
            <a:off x="8607658" y="1252868"/>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50" name="TextBox 249"/>
          <p:cNvSpPr txBox="1"/>
          <p:nvPr/>
        </p:nvSpPr>
        <p:spPr>
          <a:xfrm>
            <a:off x="8607658" y="1359210"/>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51" name="TextBox 250"/>
          <p:cNvSpPr txBox="1"/>
          <p:nvPr/>
        </p:nvSpPr>
        <p:spPr>
          <a:xfrm>
            <a:off x="8607658" y="1465553"/>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52" name="TextBox 251"/>
          <p:cNvSpPr txBox="1"/>
          <p:nvPr/>
        </p:nvSpPr>
        <p:spPr>
          <a:xfrm>
            <a:off x="8607658" y="1571895"/>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53" name="TextBox 252"/>
          <p:cNvSpPr txBox="1"/>
          <p:nvPr/>
        </p:nvSpPr>
        <p:spPr>
          <a:xfrm>
            <a:off x="8607658" y="1678237"/>
            <a:ext cx="181657" cy="233081"/>
          </a:xfrm>
          <a:prstGeom prst="rect">
            <a:avLst/>
          </a:prstGeom>
          <a:noFill/>
          <a:ln>
            <a:noFill/>
          </a:ln>
        </p:spPr>
        <p:txBody>
          <a:bodyPr wrap="square" rtlCol="0">
            <a:spAutoFit/>
          </a:bodyPr>
          <a:lstStyle/>
          <a:p>
            <a:r>
              <a:rPr lang="en-US" sz="900" dirty="0">
                <a:solidFill>
                  <a:srgbClr val="484848"/>
                </a:solidFill>
                <a:latin typeface="Zapf Dingbats"/>
                <a:ea typeface="Zapf Dingbats"/>
                <a:cs typeface="Zapf Dingbats"/>
                <a:sym typeface="Zapf Dingbats"/>
              </a:rPr>
              <a:t>✔</a:t>
            </a:r>
            <a:endParaRPr lang="en-US" sz="900" dirty="0">
              <a:solidFill>
                <a:srgbClr val="484848"/>
              </a:solidFill>
            </a:endParaRPr>
          </a:p>
        </p:txBody>
      </p:sp>
      <p:sp>
        <p:nvSpPr>
          <p:cNvPr id="254" name="TextBox 253"/>
          <p:cNvSpPr txBox="1"/>
          <p:nvPr/>
        </p:nvSpPr>
        <p:spPr>
          <a:xfrm>
            <a:off x="8607659" y="1067415"/>
            <a:ext cx="685621" cy="230772"/>
          </a:xfrm>
          <a:prstGeom prst="rect">
            <a:avLst/>
          </a:prstGeom>
          <a:noFill/>
          <a:ln>
            <a:noFill/>
          </a:ln>
        </p:spPr>
        <p:txBody>
          <a:bodyPr wrap="square" rtlCol="0">
            <a:spAutoFit/>
          </a:bodyPr>
          <a:lstStyle/>
          <a:p>
            <a:r>
              <a:rPr lang="en-US" sz="900" dirty="0" err="1">
                <a:solidFill>
                  <a:srgbClr val="484848"/>
                </a:solidFill>
                <a:latin typeface="Arial"/>
                <a:ea typeface="Zapf Dingbats"/>
                <a:cs typeface="Arial"/>
                <a:sym typeface="Zapf Dingbats"/>
              </a:rPr>
              <a:t>PolicyD</a:t>
            </a:r>
            <a:endParaRPr lang="en-US" sz="900" dirty="0">
              <a:solidFill>
                <a:srgbClr val="484848"/>
              </a:solidFill>
              <a:latin typeface="Arial"/>
              <a:cs typeface="Arial"/>
            </a:endParaRPr>
          </a:p>
        </p:txBody>
      </p:sp>
      <p:sp>
        <p:nvSpPr>
          <p:cNvPr id="255" name="TextBox 254"/>
          <p:cNvSpPr txBox="1"/>
          <p:nvPr/>
        </p:nvSpPr>
        <p:spPr>
          <a:xfrm>
            <a:off x="8684537" y="2312130"/>
            <a:ext cx="2894846" cy="4031873"/>
          </a:xfrm>
          <a:prstGeom prst="rect">
            <a:avLst/>
          </a:prstGeom>
          <a:noFill/>
        </p:spPr>
        <p:txBody>
          <a:bodyPr wrap="square" rtlCol="0">
            <a:spAutoFit/>
          </a:bodyPr>
          <a:lstStyle/>
          <a:p>
            <a:pPr>
              <a:spcAft>
                <a:spcPts val="1200"/>
              </a:spcAft>
              <a:buClr>
                <a:srgbClr val="F65207"/>
              </a:buClr>
              <a:buSzPct val="150000"/>
            </a:pPr>
            <a:r>
              <a:rPr lang="en-US" sz="1600" b="1" spc="-60" dirty="0">
                <a:latin typeface="Arial"/>
                <a:cs typeface="Arial"/>
              </a:rPr>
              <a:t>Flexible Policy and Workflow decisions based on…</a:t>
            </a:r>
          </a:p>
          <a:p>
            <a:pPr marL="799860" lvl="1" indent="-342797">
              <a:spcAft>
                <a:spcPts val="1200"/>
              </a:spcAft>
              <a:buClr>
                <a:srgbClr val="F65207"/>
              </a:buClr>
              <a:buSzPct val="150000"/>
              <a:buFont typeface="+mj-lt"/>
              <a:buAutoNum type="arabicPeriod"/>
            </a:pPr>
            <a:r>
              <a:rPr lang="en-US" sz="1600" spc="-60" dirty="0">
                <a:latin typeface="Arial"/>
                <a:cs typeface="Arial"/>
              </a:rPr>
              <a:t>IT-Owned vs BYOD</a:t>
            </a:r>
          </a:p>
          <a:p>
            <a:pPr marL="799860" lvl="1" indent="-342797">
              <a:spcAft>
                <a:spcPts val="1200"/>
              </a:spcAft>
              <a:buClr>
                <a:srgbClr val="F65207"/>
              </a:buClr>
              <a:buSzPct val="150000"/>
              <a:buFont typeface="+mj-lt"/>
              <a:buAutoNum type="arabicPeriod"/>
            </a:pPr>
            <a:r>
              <a:rPr lang="en-US" sz="1600" spc="-60" dirty="0">
                <a:latin typeface="Arial"/>
                <a:cs typeface="Arial"/>
              </a:rPr>
              <a:t>Corporate vs Guest</a:t>
            </a:r>
          </a:p>
          <a:p>
            <a:pPr marL="799860" lvl="1" indent="-342797">
              <a:spcAft>
                <a:spcPts val="1200"/>
              </a:spcAft>
              <a:buClr>
                <a:srgbClr val="F65207"/>
              </a:buClr>
              <a:buSzPct val="150000"/>
              <a:buFont typeface="+mj-lt"/>
              <a:buAutoNum type="arabicPeriod"/>
            </a:pPr>
            <a:r>
              <a:rPr lang="en-US" sz="1600" spc="-60" dirty="0">
                <a:latin typeface="Arial"/>
                <a:cs typeface="Arial"/>
              </a:rPr>
              <a:t>Device OS Type</a:t>
            </a:r>
          </a:p>
          <a:p>
            <a:pPr marL="799860" lvl="1" indent="-342797">
              <a:spcAft>
                <a:spcPts val="1200"/>
              </a:spcAft>
              <a:buClr>
                <a:srgbClr val="F65207"/>
              </a:buClr>
              <a:buSzPct val="150000"/>
              <a:buFont typeface="+mj-lt"/>
              <a:buAutoNum type="arabicPeriod"/>
            </a:pPr>
            <a:r>
              <a:rPr lang="en-US" sz="1600" spc="-60" dirty="0">
                <a:latin typeface="Arial"/>
                <a:cs typeface="Arial"/>
              </a:rPr>
              <a:t>User authorization domain</a:t>
            </a:r>
          </a:p>
          <a:p>
            <a:pPr marL="799860" lvl="1" indent="-342797">
              <a:spcAft>
                <a:spcPts val="1200"/>
              </a:spcAft>
              <a:buClr>
                <a:srgbClr val="F65207"/>
              </a:buClr>
              <a:buSzPct val="150000"/>
              <a:buFont typeface="+mj-lt"/>
              <a:buAutoNum type="arabicPeriod"/>
            </a:pPr>
            <a:r>
              <a:rPr lang="en-US" sz="1600" spc="-60" dirty="0">
                <a:latin typeface="Arial"/>
                <a:cs typeface="Arial"/>
              </a:rPr>
              <a:t>Certificate </a:t>
            </a:r>
            <a:r>
              <a:rPr lang="en-US" sz="1600" spc="-60" dirty="0" smtClean="0">
                <a:latin typeface="Arial"/>
                <a:cs typeface="Arial"/>
              </a:rPr>
              <a:t>status</a:t>
            </a:r>
          </a:p>
          <a:p>
            <a:pPr marL="799860" lvl="1" indent="-342797">
              <a:spcAft>
                <a:spcPts val="1200"/>
              </a:spcAft>
              <a:buClr>
                <a:srgbClr val="F65207"/>
              </a:buClr>
              <a:buSzPct val="150000"/>
              <a:buFont typeface="+mj-lt"/>
              <a:buAutoNum type="arabicPeriod"/>
            </a:pPr>
            <a:r>
              <a:rPr lang="en-US" sz="1600" spc="-60" dirty="0" smtClean="0">
                <a:latin typeface="Arial"/>
                <a:cs typeface="Arial"/>
              </a:rPr>
              <a:t>Role Based Access</a:t>
            </a:r>
            <a:endParaRPr lang="en-US" sz="1600" spc="-60" dirty="0">
              <a:latin typeface="Arial"/>
              <a:cs typeface="Arial"/>
            </a:endParaRPr>
          </a:p>
          <a:p>
            <a:pPr marL="799860" lvl="1" indent="-342797">
              <a:spcAft>
                <a:spcPts val="1200"/>
              </a:spcAft>
              <a:buClr>
                <a:srgbClr val="F65207"/>
              </a:buClr>
              <a:buSzPct val="150000"/>
              <a:buFont typeface="+mj-lt"/>
              <a:buAutoNum type="arabicPeriod"/>
            </a:pPr>
            <a:r>
              <a:rPr lang="en-US" sz="1600" spc="-60" dirty="0">
                <a:latin typeface="Arial"/>
                <a:cs typeface="Arial"/>
              </a:rPr>
              <a:t>Much more…</a:t>
            </a:r>
          </a:p>
          <a:p>
            <a:pPr marL="799860" lvl="1" indent="-342797">
              <a:spcAft>
                <a:spcPts val="1200"/>
              </a:spcAft>
              <a:buClr>
                <a:srgbClr val="F65207"/>
              </a:buClr>
              <a:buSzPct val="150000"/>
              <a:buFont typeface="+mj-lt"/>
              <a:buAutoNum type="arabicPeriod"/>
            </a:pPr>
            <a:endParaRPr lang="en-US" sz="1600" spc="-60" dirty="0">
              <a:latin typeface="Arial"/>
              <a:cs typeface="Arial"/>
            </a:endParaRPr>
          </a:p>
        </p:txBody>
      </p:sp>
      <p:sp>
        <p:nvSpPr>
          <p:cNvPr id="93" name="Footer Placeholder 3"/>
          <p:cNvSpPr>
            <a:spLocks noGrp="1"/>
          </p:cNvSpPr>
          <p:nvPr>
            <p:ph type="ftr" sz="quarter" idx="4294967295"/>
          </p:nvPr>
        </p:nvSpPr>
        <p:spPr>
          <a:xfrm>
            <a:off x="2301240" y="6524595"/>
            <a:ext cx="5850037" cy="409577"/>
          </a:xfrm>
          <a:prstGeom prst="rect">
            <a:avLst/>
          </a:prstGeom>
        </p:spPr>
        <p:txBody>
          <a:bodyPr/>
          <a:lstStyle/>
          <a:p>
            <a:r>
              <a:rPr lang="en-US" sz="1200" smtClean="0"/>
              <a:t>© 2016 BROCADE COMMUNICATIONS SYSTEMS, INC. </a:t>
            </a:r>
            <a:r>
              <a:rPr lang="en-US" sz="1200" dirty="0" smtClean="0"/>
              <a:t>INTERNAL USE ONLY </a:t>
            </a:r>
            <a:endParaRPr lang="en-US" sz="1200" dirty="0"/>
          </a:p>
        </p:txBody>
      </p:sp>
      <p:pic>
        <p:nvPicPr>
          <p:cNvPr id="96" name="Picture 95" descr="android-logo-white.png"/>
          <p:cNvPicPr>
            <a:picLocks noChangeAspect="1"/>
          </p:cNvPicPr>
          <p:nvPr/>
        </p:nvPicPr>
        <p:blipFill rotWithShape="1">
          <a:blip r:embed="rId4" cstate="print">
            <a:extLst>
              <a:ext uri="{28A0092B-C50C-407E-A947-70E740481C1C}">
                <a14:useLocalDpi xmlns:a14="http://schemas.microsoft.com/office/drawing/2010/main" val="0"/>
              </a:ext>
            </a:extLst>
          </a:blip>
          <a:srcRect b="23150"/>
          <a:stretch/>
        </p:blipFill>
        <p:spPr>
          <a:xfrm>
            <a:off x="1379054" y="5056920"/>
            <a:ext cx="1026805" cy="789090"/>
          </a:xfrm>
          <a:prstGeom prst="rect">
            <a:avLst/>
          </a:prstGeom>
        </p:spPr>
      </p:pic>
      <p:pic>
        <p:nvPicPr>
          <p:cNvPr id="98" name="Picture 97" descr="ios-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414" y="5042955"/>
            <a:ext cx="823623" cy="823623"/>
          </a:xfrm>
          <a:prstGeom prst="rect">
            <a:avLst/>
          </a:prstGeom>
        </p:spPr>
      </p:pic>
      <p:pic>
        <p:nvPicPr>
          <p:cNvPr id="99" name="Picture 98" descr="ios-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036" y="5077598"/>
            <a:ext cx="823623" cy="823623"/>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8419" r="17076"/>
          <a:stretch/>
        </p:blipFill>
        <p:spPr>
          <a:xfrm>
            <a:off x="2941376" y="5045887"/>
            <a:ext cx="943811" cy="7681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2182" y="4994720"/>
            <a:ext cx="857217" cy="857217"/>
          </a:xfrm>
          <a:prstGeom prst="rect">
            <a:avLst/>
          </a:prstGeom>
        </p:spPr>
      </p:pic>
    </p:spTree>
    <p:extLst>
      <p:ext uri="{BB962C8B-B14F-4D97-AF65-F5344CB8AC3E}">
        <p14:creationId xmlns:p14="http://schemas.microsoft.com/office/powerpoint/2010/main" val="244122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cloudpath\images\Chromebooks\gradient_background - Copy.png"/>
          <p:cNvPicPr>
            <a:picLocks noChangeAspect="1" noChangeArrowheads="1"/>
          </p:cNvPicPr>
          <p:nvPr/>
        </p:nvPicPr>
        <p:blipFill rotWithShape="1">
          <a:blip r:embed="rId3">
            <a:extLst>
              <a:ext uri="{28A0092B-C50C-407E-A947-70E740481C1C}">
                <a14:useLocalDpi xmlns:a14="http://schemas.microsoft.com/office/drawing/2010/main" val="0"/>
              </a:ext>
            </a:extLst>
          </a:blip>
          <a:srcRect l="-56288" r="56288"/>
          <a:stretch/>
        </p:blipFill>
        <p:spPr bwMode="auto">
          <a:xfrm>
            <a:off x="-2834640" y="1014693"/>
            <a:ext cx="5596707" cy="17589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4396" r="-4396"/>
          <a:stretch/>
        </p:blipFill>
        <p:spPr>
          <a:xfrm>
            <a:off x="1847703" y="2896300"/>
            <a:ext cx="3445817" cy="1809054"/>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580" t="21030" r="10760" b="462"/>
          <a:stretch/>
        </p:blipFill>
        <p:spPr>
          <a:xfrm>
            <a:off x="3455907" y="4751091"/>
            <a:ext cx="1332411" cy="1865375"/>
          </a:xfrm>
          <a:prstGeom prst="rect">
            <a:avLst/>
          </a:prstGeom>
        </p:spPr>
      </p:pic>
      <p:sp>
        <p:nvSpPr>
          <p:cNvPr id="123" name="TextBox 122"/>
          <p:cNvSpPr txBox="1"/>
          <p:nvPr/>
        </p:nvSpPr>
        <p:spPr>
          <a:xfrm>
            <a:off x="6513512" y="1528283"/>
            <a:ext cx="4608576" cy="738664"/>
          </a:xfrm>
          <a:prstGeom prst="rect">
            <a:avLst/>
          </a:prstGeom>
          <a:noFill/>
        </p:spPr>
        <p:txBody>
          <a:bodyPr wrap="square" rtlCol="0">
            <a:spAutoFit/>
          </a:bodyPr>
          <a:lstStyle/>
          <a:p>
            <a:pPr>
              <a:buClr>
                <a:schemeClr val="accent2">
                  <a:lumMod val="60000"/>
                  <a:lumOff val="40000"/>
                </a:schemeClr>
              </a:buClr>
            </a:pPr>
            <a:r>
              <a:rPr lang="en-US" sz="1400" dirty="0" smtClean="0"/>
              <a:t>Verify the device before getting it onto the network; enable Firewall, check for antivirus &amp; windows updates install custom app and more.</a:t>
            </a:r>
          </a:p>
        </p:txBody>
      </p:sp>
      <p:sp>
        <p:nvSpPr>
          <p:cNvPr id="124" name="Oval 123"/>
          <p:cNvSpPr>
            <a:spLocks noChangeAspect="1"/>
          </p:cNvSpPr>
          <p:nvPr/>
        </p:nvSpPr>
        <p:spPr bwMode="auto">
          <a:xfrm>
            <a:off x="5355336" y="1203531"/>
            <a:ext cx="1082469" cy="1082469"/>
          </a:xfrm>
          <a:prstGeom prst="ellipse">
            <a:avLst/>
          </a:prstGeom>
          <a:solidFill>
            <a:srgbClr val="4848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25" name="TextBox 124"/>
          <p:cNvSpPr txBox="1"/>
          <p:nvPr/>
        </p:nvSpPr>
        <p:spPr>
          <a:xfrm>
            <a:off x="6513512" y="1203531"/>
            <a:ext cx="4608576" cy="369332"/>
          </a:xfrm>
          <a:prstGeom prst="rect">
            <a:avLst/>
          </a:prstGeom>
          <a:noFill/>
        </p:spPr>
        <p:txBody>
          <a:bodyPr wrap="square" rtlCol="0">
            <a:spAutoFit/>
          </a:bodyPr>
          <a:lstStyle/>
          <a:p>
            <a:r>
              <a:rPr lang="en-US" sz="1800" b="1" spc="-60" dirty="0">
                <a:latin typeface="Arial"/>
                <a:cs typeface="Arial"/>
              </a:rPr>
              <a:t>Device </a:t>
            </a:r>
            <a:r>
              <a:rPr lang="en-US" sz="1800" b="1" spc="-60" dirty="0" smtClean="0">
                <a:latin typeface="Arial"/>
                <a:cs typeface="Arial"/>
              </a:rPr>
              <a:t>Posturing &amp; Remediation</a:t>
            </a:r>
            <a:endParaRPr lang="en-US" sz="1800" b="1" spc="-60" dirty="0">
              <a:latin typeface="Arial"/>
              <a:cs typeface="Arial"/>
            </a:endParaRPr>
          </a:p>
        </p:txBody>
      </p:sp>
      <p:sp>
        <p:nvSpPr>
          <p:cNvPr id="135" name="Oval 134"/>
          <p:cNvSpPr>
            <a:spLocks noChangeAspect="1"/>
          </p:cNvSpPr>
          <p:nvPr/>
        </p:nvSpPr>
        <p:spPr bwMode="auto">
          <a:xfrm>
            <a:off x="5355336" y="2498931"/>
            <a:ext cx="1082469" cy="1082469"/>
          </a:xfrm>
          <a:prstGeom prst="ellipse">
            <a:avLst/>
          </a:prstGeom>
          <a:solidFill>
            <a:srgbClr val="CDC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pic>
        <p:nvPicPr>
          <p:cNvPr id="152" name="Picture 5" descr="C:\cloudpath\images\Ruckus\PPT-Peopl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2912" y="2673425"/>
            <a:ext cx="713112" cy="713112"/>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8" descr="C:\cloudpath\images\Ruckus\PPT-Tools.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8869" y="1375497"/>
            <a:ext cx="726224" cy="7262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481" y="4827996"/>
            <a:ext cx="2993076" cy="1870672"/>
          </a:xfrm>
          <a:prstGeom prst="rect">
            <a:avLst/>
          </a:prstGeom>
        </p:spPr>
      </p:pic>
      <p:sp>
        <p:nvSpPr>
          <p:cNvPr id="134" name="TextBox 133"/>
          <p:cNvSpPr txBox="1"/>
          <p:nvPr/>
        </p:nvSpPr>
        <p:spPr>
          <a:xfrm>
            <a:off x="6514111" y="2823683"/>
            <a:ext cx="4608576" cy="523220"/>
          </a:xfrm>
          <a:prstGeom prst="rect">
            <a:avLst/>
          </a:prstGeom>
          <a:noFill/>
        </p:spPr>
        <p:txBody>
          <a:bodyPr wrap="square" rtlCol="0">
            <a:spAutoFit/>
          </a:bodyPr>
          <a:lstStyle/>
          <a:p>
            <a:pPr>
              <a:buClr>
                <a:schemeClr val="accent2">
                  <a:lumMod val="60000"/>
                  <a:lumOff val="40000"/>
                </a:schemeClr>
              </a:buClr>
            </a:pPr>
            <a:r>
              <a:rPr lang="en-US" sz="1400" dirty="0"/>
              <a:t>Deploy The Cloudpath Extension Via The Google Console For Hands-Free Certificate Installation</a:t>
            </a:r>
            <a:r>
              <a:rPr lang="en-US" sz="1400" dirty="0" smtClean="0"/>
              <a:t>.  </a:t>
            </a:r>
          </a:p>
        </p:txBody>
      </p:sp>
      <p:sp>
        <p:nvSpPr>
          <p:cNvPr id="151" name="TextBox 150"/>
          <p:cNvSpPr txBox="1"/>
          <p:nvPr/>
        </p:nvSpPr>
        <p:spPr>
          <a:xfrm>
            <a:off x="6514111" y="2498931"/>
            <a:ext cx="4608576" cy="369332"/>
          </a:xfrm>
          <a:prstGeom prst="rect">
            <a:avLst/>
          </a:prstGeom>
          <a:noFill/>
        </p:spPr>
        <p:txBody>
          <a:bodyPr wrap="square" rtlCol="0">
            <a:spAutoFit/>
          </a:bodyPr>
          <a:lstStyle/>
          <a:p>
            <a:r>
              <a:rPr lang="en-US" sz="1800" b="1" spc="-60" dirty="0">
                <a:latin typeface="Arial"/>
                <a:cs typeface="Arial"/>
              </a:rPr>
              <a:t>Google Console Integration</a:t>
            </a:r>
            <a:endParaRPr lang="en-US" sz="1800" b="1" spc="-60" dirty="0" smtClean="0">
              <a:latin typeface="Arial"/>
              <a:cs typeface="Arial"/>
            </a:endParaRPr>
          </a:p>
        </p:txBody>
      </p:sp>
      <p:sp>
        <p:nvSpPr>
          <p:cNvPr id="154" name="TextBox 153"/>
          <p:cNvSpPr txBox="1"/>
          <p:nvPr/>
        </p:nvSpPr>
        <p:spPr>
          <a:xfrm>
            <a:off x="6514113" y="4195283"/>
            <a:ext cx="4608576" cy="523220"/>
          </a:xfrm>
          <a:prstGeom prst="rect">
            <a:avLst/>
          </a:prstGeom>
          <a:noFill/>
        </p:spPr>
        <p:txBody>
          <a:bodyPr wrap="square" rtlCol="0">
            <a:spAutoFit/>
          </a:bodyPr>
          <a:lstStyle/>
          <a:p>
            <a:pPr>
              <a:buClr>
                <a:schemeClr val="accent2">
                  <a:lumMod val="60000"/>
                  <a:lumOff val="40000"/>
                </a:schemeClr>
              </a:buClr>
            </a:pPr>
            <a:r>
              <a:rPr lang="en-US" sz="1400" dirty="0" smtClean="0"/>
              <a:t>Flexibility To Allow Secure &amp; Efficient Workflows For Various Provisioning Models. Onboard or Pre-board.</a:t>
            </a:r>
          </a:p>
        </p:txBody>
      </p:sp>
      <p:sp>
        <p:nvSpPr>
          <p:cNvPr id="156" name="Oval 155"/>
          <p:cNvSpPr>
            <a:spLocks noChangeAspect="1"/>
          </p:cNvSpPr>
          <p:nvPr/>
        </p:nvSpPr>
        <p:spPr bwMode="auto">
          <a:xfrm>
            <a:off x="5355336" y="3870530"/>
            <a:ext cx="1082469" cy="1082469"/>
          </a:xfrm>
          <a:prstGeom prst="ellipse">
            <a:avLst/>
          </a:prstGeom>
          <a:solidFill>
            <a:srgbClr val="7688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13" name="TextBox 212"/>
          <p:cNvSpPr txBox="1"/>
          <p:nvPr/>
        </p:nvSpPr>
        <p:spPr>
          <a:xfrm>
            <a:off x="6514113" y="3870531"/>
            <a:ext cx="4608576" cy="369332"/>
          </a:xfrm>
          <a:prstGeom prst="rect">
            <a:avLst/>
          </a:prstGeom>
          <a:noFill/>
        </p:spPr>
        <p:txBody>
          <a:bodyPr wrap="square" rtlCol="0">
            <a:spAutoFit/>
          </a:bodyPr>
          <a:lstStyle/>
          <a:p>
            <a:r>
              <a:rPr lang="en-US" sz="1800" b="1" spc="-60" dirty="0" smtClean="0">
                <a:latin typeface="Arial"/>
                <a:cs typeface="Arial"/>
              </a:rPr>
              <a:t>User, IT, or Distributor Provisioned</a:t>
            </a:r>
          </a:p>
        </p:txBody>
      </p:sp>
      <p:grpSp>
        <p:nvGrpSpPr>
          <p:cNvPr id="229" name="Group 228"/>
          <p:cNvGrpSpPr>
            <a:grpSpLocks noChangeAspect="1"/>
          </p:cNvGrpSpPr>
          <p:nvPr/>
        </p:nvGrpSpPr>
        <p:grpSpPr>
          <a:xfrm>
            <a:off x="5523380" y="4169884"/>
            <a:ext cx="774232" cy="447294"/>
            <a:chOff x="1326679" y="2481536"/>
            <a:chExt cx="1056728" cy="610501"/>
          </a:xfrm>
        </p:grpSpPr>
        <p:sp>
          <p:nvSpPr>
            <p:cNvPr id="230" name="Round Same Side Corner Rectangle 71"/>
            <p:cNvSpPr>
              <a:spLocks/>
            </p:cNvSpPr>
            <p:nvPr/>
          </p:nvSpPr>
          <p:spPr>
            <a:xfrm rot="10800000">
              <a:off x="1326679" y="3041977"/>
              <a:ext cx="1056728" cy="50060"/>
            </a:xfrm>
            <a:custGeom>
              <a:avLst/>
              <a:gdLst/>
              <a:ahLst/>
              <a:cxnLst/>
              <a:rect l="l" t="t" r="r" b="b"/>
              <a:pathLst>
                <a:path w="2743200" h="228600">
                  <a:moveTo>
                    <a:pt x="2743200" y="228600"/>
                  </a:moveTo>
                  <a:lnTo>
                    <a:pt x="1599906" y="228600"/>
                  </a:lnTo>
                  <a:lnTo>
                    <a:pt x="1600789" y="227717"/>
                  </a:lnTo>
                  <a:lnTo>
                    <a:pt x="1600789" y="197238"/>
                  </a:lnTo>
                  <a:cubicBezTo>
                    <a:pt x="1600789" y="193030"/>
                    <a:pt x="1597377" y="189618"/>
                    <a:pt x="1593169" y="189618"/>
                  </a:cubicBezTo>
                  <a:lnTo>
                    <a:pt x="1115766" y="189618"/>
                  </a:lnTo>
                  <a:cubicBezTo>
                    <a:pt x="1111558" y="189618"/>
                    <a:pt x="1108146" y="193030"/>
                    <a:pt x="1108146" y="197238"/>
                  </a:cubicBezTo>
                  <a:lnTo>
                    <a:pt x="1108146" y="227717"/>
                  </a:lnTo>
                  <a:lnTo>
                    <a:pt x="1109029" y="228600"/>
                  </a:lnTo>
                  <a:lnTo>
                    <a:pt x="0" y="228600"/>
                  </a:lnTo>
                  <a:lnTo>
                    <a:pt x="0" y="114300"/>
                  </a:lnTo>
                  <a:cubicBezTo>
                    <a:pt x="0" y="51174"/>
                    <a:pt x="51174" y="0"/>
                    <a:pt x="114300" y="0"/>
                  </a:cubicBezTo>
                  <a:lnTo>
                    <a:pt x="2628900" y="0"/>
                  </a:lnTo>
                  <a:cubicBezTo>
                    <a:pt x="2692026" y="0"/>
                    <a:pt x="2743200" y="51174"/>
                    <a:pt x="2743200" y="114300"/>
                  </a:cubicBezTo>
                  <a:close/>
                </a:path>
              </a:pathLst>
            </a:custGeom>
            <a:solidFill>
              <a:schemeClr val="bg1"/>
            </a:solidFill>
            <a:ln w="38100" cap="flat" cmpd="sng" algn="ctr">
              <a:noFill/>
              <a:prstDash val="solid"/>
            </a:ln>
            <a:effectLst/>
          </p:spPr>
          <p:txBody>
            <a:bodyPr rtlCol="0" anchor="ctr"/>
            <a:lstStyle/>
            <a:p>
              <a:pPr algn="ctr" eaLnBrk="1" fontAlgn="auto" hangingPunct="1">
                <a:spcBef>
                  <a:spcPts val="0"/>
                </a:spcBef>
                <a:spcAft>
                  <a:spcPts val="0"/>
                </a:spcAft>
              </a:pPr>
              <a:endParaRPr lang="en-US" sz="2800" kern="0">
                <a:solidFill>
                  <a:sysClr val="window" lastClr="FFFFFF"/>
                </a:solidFill>
                <a:latin typeface="Calibri"/>
                <a:ea typeface="+mn-ea"/>
              </a:endParaRPr>
            </a:p>
          </p:txBody>
        </p:sp>
        <p:sp>
          <p:nvSpPr>
            <p:cNvPr id="232" name="Round Same Side Corner Rectangle 231"/>
            <p:cNvSpPr/>
            <p:nvPr/>
          </p:nvSpPr>
          <p:spPr>
            <a:xfrm>
              <a:off x="1432733" y="2481536"/>
              <a:ext cx="844621" cy="557577"/>
            </a:xfrm>
            <a:prstGeom prst="round2SameRect">
              <a:avLst>
                <a:gd name="adj1" fmla="val 8017"/>
                <a:gd name="adj2" fmla="val 0"/>
              </a:avLst>
            </a:prstGeom>
            <a:solidFill>
              <a:schemeClr val="bg1"/>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ectangle 239"/>
            <p:cNvSpPr>
              <a:spLocks noChangeAspect="1"/>
            </p:cNvSpPr>
            <p:nvPr/>
          </p:nvSpPr>
          <p:spPr>
            <a:xfrm>
              <a:off x="1476554" y="2545582"/>
              <a:ext cx="756978" cy="449069"/>
            </a:xfrm>
            <a:prstGeom prst="rect">
              <a:avLst/>
            </a:prstGeom>
            <a:solidFill>
              <a:srgbClr val="71838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Oval 240"/>
            <p:cNvSpPr>
              <a:spLocks noChangeAspect="1"/>
            </p:cNvSpPr>
            <p:nvPr/>
          </p:nvSpPr>
          <p:spPr>
            <a:xfrm>
              <a:off x="1851381" y="2501018"/>
              <a:ext cx="11378" cy="11384"/>
            </a:xfrm>
            <a:prstGeom prst="ellipse">
              <a:avLst/>
            </a:prstGeom>
            <a:solidFill>
              <a:srgbClr val="718383"/>
            </a:solidFill>
            <a:ln w="9525" cap="flat" cmpd="sng" algn="ctr">
              <a:solidFill>
                <a:srgbClr val="71838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2" name="TextBox 261"/>
          <p:cNvSpPr txBox="1"/>
          <p:nvPr/>
        </p:nvSpPr>
        <p:spPr>
          <a:xfrm>
            <a:off x="6514772" y="5490683"/>
            <a:ext cx="4608576" cy="523220"/>
          </a:xfrm>
          <a:prstGeom prst="rect">
            <a:avLst/>
          </a:prstGeom>
          <a:noFill/>
        </p:spPr>
        <p:txBody>
          <a:bodyPr wrap="square" rtlCol="0">
            <a:spAutoFit/>
          </a:bodyPr>
          <a:lstStyle/>
          <a:p>
            <a:pPr>
              <a:buClr>
                <a:schemeClr val="accent2">
                  <a:lumMod val="60000"/>
                  <a:lumOff val="40000"/>
                </a:schemeClr>
              </a:buClr>
            </a:pPr>
            <a:r>
              <a:rPr lang="en-US" sz="1400" dirty="0" smtClean="0"/>
              <a:t>Use the inbuilt light MDM or integrate with full blown MDM provider</a:t>
            </a:r>
          </a:p>
        </p:txBody>
      </p:sp>
      <p:sp>
        <p:nvSpPr>
          <p:cNvPr id="263" name="Oval 262"/>
          <p:cNvSpPr>
            <a:spLocks noChangeAspect="1"/>
          </p:cNvSpPr>
          <p:nvPr/>
        </p:nvSpPr>
        <p:spPr bwMode="auto">
          <a:xfrm>
            <a:off x="5355336" y="5165931"/>
            <a:ext cx="1082469" cy="1082469"/>
          </a:xfrm>
          <a:prstGeom prst="ellipse">
            <a:avLst/>
          </a:prstGeom>
          <a:solidFill>
            <a:srgbClr val="1892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64" name="TextBox 263"/>
          <p:cNvSpPr txBox="1"/>
          <p:nvPr/>
        </p:nvSpPr>
        <p:spPr>
          <a:xfrm>
            <a:off x="6514772" y="5165931"/>
            <a:ext cx="4608576" cy="369332"/>
          </a:xfrm>
          <a:prstGeom prst="rect">
            <a:avLst/>
          </a:prstGeom>
          <a:noFill/>
        </p:spPr>
        <p:txBody>
          <a:bodyPr wrap="square" rtlCol="0">
            <a:spAutoFit/>
          </a:bodyPr>
          <a:lstStyle/>
          <a:p>
            <a:r>
              <a:rPr lang="en-US" sz="1800" b="1" spc="-60" dirty="0" smtClean="0">
                <a:latin typeface="Arial"/>
                <a:cs typeface="Arial"/>
              </a:rPr>
              <a:t>Integration with MDM vendors</a:t>
            </a:r>
          </a:p>
        </p:txBody>
      </p:sp>
      <p:pic>
        <p:nvPicPr>
          <p:cNvPr id="266" name="Picture 9" descr="C:\cloudpath\images\Ruckus\PPT-Certificate.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1686" y="5398541"/>
            <a:ext cx="707504" cy="707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437" y="2911567"/>
            <a:ext cx="899469" cy="1544193"/>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6089" y="963884"/>
            <a:ext cx="2192229" cy="1705067"/>
          </a:xfrm>
          <a:prstGeom prst="rect">
            <a:avLst/>
          </a:prstGeom>
        </p:spPr>
      </p:pic>
      <p:sp>
        <p:nvSpPr>
          <p:cNvPr id="5" name="Title 4"/>
          <p:cNvSpPr>
            <a:spLocks noGrp="1"/>
          </p:cNvSpPr>
          <p:nvPr>
            <p:ph type="title"/>
          </p:nvPr>
        </p:nvSpPr>
        <p:spPr>
          <a:xfrm>
            <a:off x="1277906" y="0"/>
            <a:ext cx="11582400" cy="838200"/>
          </a:xfrm>
        </p:spPr>
        <p:txBody>
          <a:bodyPr/>
          <a:lstStyle/>
          <a:p>
            <a:r>
              <a:rPr lang="en-US" dirty="0" smtClean="0"/>
              <a:t>Device Enablement</a:t>
            </a:r>
            <a:endParaRPr lang="en-US" dirty="0"/>
          </a:p>
        </p:txBody>
      </p:sp>
    </p:spTree>
    <p:extLst>
      <p:ext uri="{BB962C8B-B14F-4D97-AF65-F5344CB8AC3E}">
        <p14:creationId xmlns:p14="http://schemas.microsoft.com/office/powerpoint/2010/main" val="755556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a:spLocks noChangeAspect="1"/>
          </p:cNvSpPr>
          <p:nvPr/>
        </p:nvSpPr>
        <p:spPr bwMode="auto">
          <a:xfrm>
            <a:off x="3795712" y="1676400"/>
            <a:ext cx="1828800" cy="1828800"/>
          </a:xfrm>
          <a:prstGeom prst="ellipse">
            <a:avLst/>
          </a:prstGeom>
          <a:solidFill>
            <a:srgbClr val="4848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4" name="Title 3"/>
          <p:cNvSpPr>
            <a:spLocks noGrp="1"/>
          </p:cNvSpPr>
          <p:nvPr>
            <p:ph type="title"/>
          </p:nvPr>
        </p:nvSpPr>
        <p:spPr>
          <a:xfrm>
            <a:off x="1424604" y="-229501"/>
            <a:ext cx="10512862" cy="1325563"/>
          </a:xfrm>
        </p:spPr>
        <p:txBody>
          <a:bodyPr/>
          <a:lstStyle/>
          <a:p>
            <a:r>
              <a:rPr lang="en-US" dirty="0" smtClean="0"/>
              <a:t>Certificate Management</a:t>
            </a:r>
            <a:endParaRPr lang="en-US" dirty="0"/>
          </a:p>
        </p:txBody>
      </p:sp>
      <p:sp>
        <p:nvSpPr>
          <p:cNvPr id="218" name="TextBox 217"/>
          <p:cNvSpPr txBox="1"/>
          <p:nvPr/>
        </p:nvSpPr>
        <p:spPr>
          <a:xfrm>
            <a:off x="8951912" y="4127718"/>
            <a:ext cx="2651760" cy="1323439"/>
          </a:xfrm>
          <a:prstGeom prst="rect">
            <a:avLst/>
          </a:prstGeom>
          <a:noFill/>
        </p:spPr>
        <p:txBody>
          <a:bodyPr wrap="square" rtlCol="0">
            <a:spAutoFit/>
          </a:bodyPr>
          <a:lstStyle/>
          <a:p>
            <a:pPr algn="ctr">
              <a:buClr>
                <a:schemeClr val="accent2">
                  <a:lumMod val="60000"/>
                  <a:lumOff val="40000"/>
                </a:schemeClr>
              </a:buClr>
            </a:pPr>
            <a:r>
              <a:rPr lang="en-US" sz="1600" dirty="0" smtClean="0"/>
              <a:t>Connectivity is not disrupted by password changes, allowing Wi-Fi to finally be set-it-and-forget-it simple.  </a:t>
            </a:r>
          </a:p>
        </p:txBody>
      </p:sp>
      <p:sp>
        <p:nvSpPr>
          <p:cNvPr id="219" name="TextBox 218"/>
          <p:cNvSpPr txBox="1"/>
          <p:nvPr/>
        </p:nvSpPr>
        <p:spPr>
          <a:xfrm>
            <a:off x="9332912" y="3636555"/>
            <a:ext cx="1828800" cy="400110"/>
          </a:xfrm>
          <a:prstGeom prst="rect">
            <a:avLst/>
          </a:prstGeom>
          <a:noFill/>
        </p:spPr>
        <p:txBody>
          <a:bodyPr wrap="square" rtlCol="0">
            <a:spAutoFit/>
          </a:bodyPr>
          <a:lstStyle/>
          <a:p>
            <a:pPr algn="ctr"/>
            <a:r>
              <a:rPr lang="en-US" sz="2000" b="1" spc="-60" dirty="0" smtClean="0">
                <a:latin typeface="Arial"/>
                <a:cs typeface="Arial"/>
              </a:rPr>
              <a:t>Non-Stop</a:t>
            </a:r>
          </a:p>
        </p:txBody>
      </p:sp>
      <p:sp>
        <p:nvSpPr>
          <p:cNvPr id="29" name="Oval 28"/>
          <p:cNvSpPr>
            <a:spLocks noChangeAspect="1"/>
          </p:cNvSpPr>
          <p:nvPr/>
        </p:nvSpPr>
        <p:spPr bwMode="auto">
          <a:xfrm>
            <a:off x="9332912" y="1676400"/>
            <a:ext cx="1828800" cy="1828800"/>
          </a:xfrm>
          <a:prstGeom prst="ellipse">
            <a:avLst/>
          </a:prstGeom>
          <a:solidFill>
            <a:srgbClr val="355E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grpSp>
        <p:nvGrpSpPr>
          <p:cNvPr id="6" name="Group 5"/>
          <p:cNvGrpSpPr/>
          <p:nvPr/>
        </p:nvGrpSpPr>
        <p:grpSpPr>
          <a:xfrm>
            <a:off x="623252" y="1676400"/>
            <a:ext cx="2651760" cy="3774757"/>
            <a:chOff x="6202213" y="1676400"/>
            <a:chExt cx="2651760" cy="3774757"/>
          </a:xfrm>
        </p:grpSpPr>
        <p:sp>
          <p:nvSpPr>
            <p:cNvPr id="214" name="TextBox 213"/>
            <p:cNvSpPr txBox="1"/>
            <p:nvPr/>
          </p:nvSpPr>
          <p:spPr>
            <a:xfrm>
              <a:off x="6202213" y="4127718"/>
              <a:ext cx="2651760" cy="1323439"/>
            </a:xfrm>
            <a:prstGeom prst="rect">
              <a:avLst/>
            </a:prstGeom>
            <a:noFill/>
          </p:spPr>
          <p:txBody>
            <a:bodyPr wrap="square" rtlCol="0">
              <a:spAutoFit/>
            </a:bodyPr>
            <a:lstStyle/>
            <a:p>
              <a:pPr algn="ctr">
                <a:buClr>
                  <a:schemeClr val="accent2">
                    <a:lumMod val="60000"/>
                    <a:lumOff val="40000"/>
                  </a:schemeClr>
                </a:buClr>
              </a:pPr>
              <a:r>
                <a:rPr lang="en-US" sz="1600" dirty="0" smtClean="0"/>
                <a:t>Unique certificates on each device allows </a:t>
              </a:r>
              <a:r>
                <a:rPr lang="en-US" sz="1600" dirty="0"/>
                <a:t>policies, including VLANs, ACLs, and more, to be applied on-the-fly with certainty</a:t>
              </a:r>
              <a:r>
                <a:rPr lang="en-US" sz="1600" dirty="0" smtClean="0"/>
                <a:t>.  </a:t>
              </a:r>
              <a:endParaRPr lang="en-US" sz="1600" dirty="0"/>
            </a:p>
          </p:txBody>
        </p:sp>
        <p:sp>
          <p:nvSpPr>
            <p:cNvPr id="215" name="TextBox 214"/>
            <p:cNvSpPr txBox="1"/>
            <p:nvPr/>
          </p:nvSpPr>
          <p:spPr>
            <a:xfrm>
              <a:off x="6553137" y="3636555"/>
              <a:ext cx="1828800" cy="400110"/>
            </a:xfrm>
            <a:prstGeom prst="rect">
              <a:avLst/>
            </a:prstGeom>
            <a:noFill/>
          </p:spPr>
          <p:txBody>
            <a:bodyPr wrap="square" rtlCol="0">
              <a:spAutoFit/>
            </a:bodyPr>
            <a:lstStyle/>
            <a:p>
              <a:pPr algn="ctr"/>
              <a:r>
                <a:rPr lang="en-US" sz="2000" b="1" spc="-60" dirty="0" smtClean="0">
                  <a:latin typeface="Arial"/>
                  <a:cs typeface="Arial"/>
                </a:rPr>
                <a:t>Unique</a:t>
              </a:r>
            </a:p>
          </p:txBody>
        </p:sp>
        <p:sp>
          <p:nvSpPr>
            <p:cNvPr id="28" name="Oval 27"/>
            <p:cNvSpPr>
              <a:spLocks noChangeAspect="1"/>
            </p:cNvSpPr>
            <p:nvPr/>
          </p:nvSpPr>
          <p:spPr bwMode="auto">
            <a:xfrm>
              <a:off x="6564312" y="1676400"/>
              <a:ext cx="1828800" cy="1828800"/>
            </a:xfrm>
            <a:prstGeom prst="ellipse">
              <a:avLst/>
            </a:prstGeom>
            <a:solidFill>
              <a:srgbClr val="CDC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sp>
          <p:nvSpPr>
            <p:cNvPr id="7" name="Oval 6"/>
            <p:cNvSpPr/>
            <p:nvPr/>
          </p:nvSpPr>
          <p:spPr bwMode="auto">
            <a:xfrm>
              <a:off x="6824663"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25" name="Oval 124"/>
            <p:cNvSpPr/>
            <p:nvPr/>
          </p:nvSpPr>
          <p:spPr bwMode="auto">
            <a:xfrm>
              <a:off x="7021514"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34" name="Oval 133"/>
            <p:cNvSpPr/>
            <p:nvPr/>
          </p:nvSpPr>
          <p:spPr bwMode="auto">
            <a:xfrm>
              <a:off x="7218365" y="2514600"/>
              <a:ext cx="152400" cy="152400"/>
            </a:xfrm>
            <a:prstGeom prst="ellipse">
              <a:avLst/>
            </a:prstGeom>
            <a:solidFill>
              <a:srgbClr val="355E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35" name="Oval 134"/>
            <p:cNvSpPr/>
            <p:nvPr/>
          </p:nvSpPr>
          <p:spPr bwMode="auto">
            <a:xfrm>
              <a:off x="7415216"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51" name="Oval 150"/>
            <p:cNvSpPr/>
            <p:nvPr/>
          </p:nvSpPr>
          <p:spPr bwMode="auto">
            <a:xfrm>
              <a:off x="7612067"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52" name="Oval 151"/>
            <p:cNvSpPr/>
            <p:nvPr/>
          </p:nvSpPr>
          <p:spPr bwMode="auto">
            <a:xfrm>
              <a:off x="7808918"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153" name="Oval 152"/>
            <p:cNvSpPr/>
            <p:nvPr/>
          </p:nvSpPr>
          <p:spPr bwMode="auto">
            <a:xfrm>
              <a:off x="8005769" y="2514600"/>
              <a:ext cx="152400" cy="1524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grpSp>
      <p:grpSp>
        <p:nvGrpSpPr>
          <p:cNvPr id="10" name="Group 9"/>
          <p:cNvGrpSpPr>
            <a:grpSpLocks noChangeAspect="1"/>
          </p:cNvGrpSpPr>
          <p:nvPr/>
        </p:nvGrpSpPr>
        <p:grpSpPr>
          <a:xfrm>
            <a:off x="9845030" y="2048751"/>
            <a:ext cx="762233" cy="1084099"/>
            <a:chOff x="9915551" y="1976726"/>
            <a:chExt cx="639306" cy="909260"/>
          </a:xfrm>
        </p:grpSpPr>
        <p:sp>
          <p:nvSpPr>
            <p:cNvPr id="229" name="Rounded Rectangle 228"/>
            <p:cNvSpPr/>
            <p:nvPr/>
          </p:nvSpPr>
          <p:spPr>
            <a:xfrm>
              <a:off x="10097657" y="2070122"/>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10097657" y="2148255"/>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10097655" y="2226388"/>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10097656" y="2304521"/>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10097656" y="2382654"/>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10097656" y="2460787"/>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TextBox 8"/>
            <p:cNvSpPr txBox="1"/>
            <p:nvPr/>
          </p:nvSpPr>
          <p:spPr>
            <a:xfrm>
              <a:off x="9915551" y="1976726"/>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58" name="TextBox 257"/>
            <p:cNvSpPr txBox="1"/>
            <p:nvPr/>
          </p:nvSpPr>
          <p:spPr>
            <a:xfrm>
              <a:off x="9915551" y="2065941"/>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59" name="TextBox 258"/>
            <p:cNvSpPr txBox="1"/>
            <p:nvPr/>
          </p:nvSpPr>
          <p:spPr>
            <a:xfrm>
              <a:off x="9915551" y="2155156"/>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0" name="TextBox 259"/>
            <p:cNvSpPr txBox="1"/>
            <p:nvPr/>
          </p:nvSpPr>
          <p:spPr>
            <a:xfrm>
              <a:off x="9915551" y="2244371"/>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1" name="TextBox 260"/>
            <p:cNvSpPr txBox="1"/>
            <p:nvPr/>
          </p:nvSpPr>
          <p:spPr>
            <a:xfrm>
              <a:off x="9915551" y="2333586"/>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2" name="TextBox 261"/>
            <p:cNvSpPr txBox="1"/>
            <p:nvPr/>
          </p:nvSpPr>
          <p:spPr>
            <a:xfrm>
              <a:off x="9915551" y="2422801"/>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3" name="Rounded Rectangle 262"/>
            <p:cNvSpPr/>
            <p:nvPr/>
          </p:nvSpPr>
          <p:spPr>
            <a:xfrm>
              <a:off x="10097655" y="2538920"/>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10097656" y="2617053"/>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10097656" y="2695186"/>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10097656" y="2773321"/>
              <a:ext cx="457200" cy="36194"/>
            </a:xfrm>
            <a:prstGeom prst="roundRect">
              <a:avLst>
                <a:gd name="adj" fmla="val 50000"/>
              </a:avLst>
            </a:prstGeom>
            <a:solidFill>
              <a:schemeClr val="bg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TextBox 266"/>
            <p:cNvSpPr txBox="1"/>
            <p:nvPr/>
          </p:nvSpPr>
          <p:spPr>
            <a:xfrm>
              <a:off x="9915551" y="2512016"/>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8" name="TextBox 267"/>
            <p:cNvSpPr txBox="1"/>
            <p:nvPr/>
          </p:nvSpPr>
          <p:spPr>
            <a:xfrm>
              <a:off x="9915551" y="2601231"/>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sp>
          <p:nvSpPr>
            <p:cNvPr id="269" name="TextBox 268"/>
            <p:cNvSpPr txBox="1"/>
            <p:nvPr/>
          </p:nvSpPr>
          <p:spPr>
            <a:xfrm>
              <a:off x="9915551" y="2690444"/>
              <a:ext cx="152400" cy="195542"/>
            </a:xfrm>
            <a:prstGeom prst="rect">
              <a:avLst/>
            </a:prstGeom>
            <a:noFill/>
          </p:spPr>
          <p:txBody>
            <a:bodyPr wrap="square" rtlCol="0">
              <a:spAutoFit/>
            </a:bodyPr>
            <a:lstStyle/>
            <a:p>
              <a:r>
                <a:rPr lang="en-US" sz="900" dirty="0" smtClean="0">
                  <a:solidFill>
                    <a:schemeClr val="bg1"/>
                  </a:solidFill>
                  <a:latin typeface="Zapf Dingbats"/>
                  <a:ea typeface="Zapf Dingbats"/>
                  <a:cs typeface="Zapf Dingbats"/>
                  <a:sym typeface="Zapf Dingbats"/>
                </a:rPr>
                <a:t>✔</a:t>
              </a:r>
              <a:endParaRPr lang="en-US" sz="900" dirty="0">
                <a:solidFill>
                  <a:schemeClr val="bg1"/>
                </a:solidFill>
              </a:endParaRPr>
            </a:p>
          </p:txBody>
        </p:sp>
      </p:grpSp>
      <p:sp>
        <p:nvSpPr>
          <p:cNvPr id="22" name="TextBox 21"/>
          <p:cNvSpPr txBox="1"/>
          <p:nvPr/>
        </p:nvSpPr>
        <p:spPr>
          <a:xfrm>
            <a:off x="3379575" y="4127718"/>
            <a:ext cx="2651760" cy="1569660"/>
          </a:xfrm>
          <a:prstGeom prst="rect">
            <a:avLst/>
          </a:prstGeom>
          <a:noFill/>
        </p:spPr>
        <p:txBody>
          <a:bodyPr wrap="square" rtlCol="0">
            <a:spAutoFit/>
          </a:bodyPr>
          <a:lstStyle/>
          <a:p>
            <a:pPr algn="ctr">
              <a:buClr>
                <a:schemeClr val="accent2">
                  <a:lumMod val="60000"/>
                  <a:lumOff val="40000"/>
                </a:schemeClr>
              </a:buClr>
            </a:pPr>
            <a:r>
              <a:rPr lang="en-US" sz="1600" dirty="0" smtClean="0"/>
              <a:t>Visibility into each device, control over policies, and the ability to remove devices allows Wi-Fi to be managed easily.  </a:t>
            </a:r>
          </a:p>
          <a:p>
            <a:pPr algn="ctr">
              <a:buClr>
                <a:schemeClr val="accent2">
                  <a:lumMod val="60000"/>
                  <a:lumOff val="40000"/>
                </a:schemeClr>
              </a:buClr>
            </a:pPr>
            <a:endParaRPr lang="en-US" sz="1600" dirty="0" smtClean="0"/>
          </a:p>
        </p:txBody>
      </p:sp>
      <p:sp>
        <p:nvSpPr>
          <p:cNvPr id="15" name="TextBox 14"/>
          <p:cNvSpPr txBox="1"/>
          <p:nvPr/>
        </p:nvSpPr>
        <p:spPr>
          <a:xfrm>
            <a:off x="3791055" y="3636555"/>
            <a:ext cx="1828800" cy="400110"/>
          </a:xfrm>
          <a:prstGeom prst="rect">
            <a:avLst/>
          </a:prstGeom>
          <a:noFill/>
        </p:spPr>
        <p:txBody>
          <a:bodyPr wrap="square" rtlCol="0">
            <a:spAutoFit/>
          </a:bodyPr>
          <a:lstStyle/>
          <a:p>
            <a:pPr algn="ctr"/>
            <a:r>
              <a:rPr lang="en-US" sz="2000" b="1" spc="-60" dirty="0" smtClean="0">
                <a:latin typeface="Arial"/>
                <a:cs typeface="Arial"/>
              </a:rPr>
              <a:t>Manageable</a:t>
            </a:r>
          </a:p>
        </p:txBody>
      </p:sp>
      <p:sp>
        <p:nvSpPr>
          <p:cNvPr id="14" name="Oval 13"/>
          <p:cNvSpPr/>
          <p:nvPr/>
        </p:nvSpPr>
        <p:spPr bwMode="auto">
          <a:xfrm>
            <a:off x="4329112" y="2209800"/>
            <a:ext cx="762000" cy="7620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
        <p:nvSpPr>
          <p:cNvPr id="2" name="Rectangle 1"/>
          <p:cNvSpPr/>
          <p:nvPr/>
        </p:nvSpPr>
        <p:spPr bwMode="auto">
          <a:xfrm rot="19444423">
            <a:off x="4570412" y="2015602"/>
            <a:ext cx="228600" cy="1066800"/>
          </a:xfrm>
          <a:prstGeom prst="rect">
            <a:avLst/>
          </a:prstGeom>
          <a:solidFill>
            <a:srgbClr val="48484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grpSp>
        <p:nvGrpSpPr>
          <p:cNvPr id="13" name="Group 12"/>
          <p:cNvGrpSpPr/>
          <p:nvPr/>
        </p:nvGrpSpPr>
        <p:grpSpPr>
          <a:xfrm>
            <a:off x="4251854" y="2070102"/>
            <a:ext cx="898521" cy="1011875"/>
            <a:chOff x="4251854" y="2070102"/>
            <a:chExt cx="898521" cy="1011875"/>
          </a:xfrm>
        </p:grpSpPr>
        <p:sp>
          <p:nvSpPr>
            <p:cNvPr id="51" name="TextBox 50"/>
            <p:cNvSpPr txBox="1"/>
            <p:nvPr/>
          </p:nvSpPr>
          <p:spPr>
            <a:xfrm>
              <a:off x="4251854" y="2070102"/>
              <a:ext cx="457200" cy="461665"/>
            </a:xfrm>
            <a:prstGeom prst="rect">
              <a:avLst/>
            </a:prstGeom>
            <a:noFill/>
          </p:spPr>
          <p:txBody>
            <a:bodyPr wrap="square" rtlCol="0">
              <a:spAutoFit/>
            </a:bodyPr>
            <a:lstStyle/>
            <a:p>
              <a:pPr algn="ctr"/>
              <a:r>
                <a:rPr lang="en-US" b="1" spc="-60" dirty="0" smtClean="0">
                  <a:solidFill>
                    <a:schemeClr val="bg1"/>
                  </a:solidFill>
                  <a:latin typeface="Arial"/>
                  <a:cs typeface="Arial"/>
                </a:rPr>
                <a:t>1</a:t>
              </a:r>
            </a:p>
          </p:txBody>
        </p:sp>
        <p:sp>
          <p:nvSpPr>
            <p:cNvPr id="52" name="TextBox 51"/>
            <p:cNvSpPr txBox="1"/>
            <p:nvPr/>
          </p:nvSpPr>
          <p:spPr>
            <a:xfrm>
              <a:off x="4470927" y="2332507"/>
              <a:ext cx="457200" cy="461665"/>
            </a:xfrm>
            <a:prstGeom prst="rect">
              <a:avLst/>
            </a:prstGeom>
            <a:noFill/>
          </p:spPr>
          <p:txBody>
            <a:bodyPr wrap="square" rtlCol="0">
              <a:spAutoFit/>
            </a:bodyPr>
            <a:lstStyle/>
            <a:p>
              <a:pPr algn="ctr"/>
              <a:r>
                <a:rPr lang="en-US" b="1" spc="-60" dirty="0">
                  <a:solidFill>
                    <a:schemeClr val="bg1"/>
                  </a:solidFill>
                  <a:latin typeface="Arial"/>
                  <a:cs typeface="Arial"/>
                </a:rPr>
                <a:t>2</a:t>
              </a:r>
              <a:endParaRPr lang="en-US" b="1" spc="-60" dirty="0" smtClean="0">
                <a:solidFill>
                  <a:schemeClr val="bg1"/>
                </a:solidFill>
                <a:latin typeface="Arial"/>
                <a:cs typeface="Arial"/>
              </a:endParaRPr>
            </a:p>
          </p:txBody>
        </p:sp>
        <p:sp>
          <p:nvSpPr>
            <p:cNvPr id="53" name="TextBox 52"/>
            <p:cNvSpPr txBox="1"/>
            <p:nvPr/>
          </p:nvSpPr>
          <p:spPr>
            <a:xfrm>
              <a:off x="4693175" y="2620312"/>
              <a:ext cx="457200" cy="461665"/>
            </a:xfrm>
            <a:prstGeom prst="rect">
              <a:avLst/>
            </a:prstGeom>
            <a:noFill/>
          </p:spPr>
          <p:txBody>
            <a:bodyPr wrap="square" rtlCol="0">
              <a:spAutoFit/>
            </a:bodyPr>
            <a:lstStyle/>
            <a:p>
              <a:pPr algn="ctr"/>
              <a:r>
                <a:rPr lang="en-US" b="1" spc="-60" dirty="0">
                  <a:solidFill>
                    <a:schemeClr val="bg1"/>
                  </a:solidFill>
                  <a:latin typeface="Arial"/>
                  <a:cs typeface="Arial"/>
                </a:rPr>
                <a:t>3</a:t>
              </a:r>
              <a:endParaRPr lang="en-US" b="1" spc="-60" dirty="0" smtClean="0">
                <a:solidFill>
                  <a:schemeClr val="bg1"/>
                </a:solidFill>
                <a:latin typeface="Arial"/>
                <a:cs typeface="Arial"/>
              </a:endParaRPr>
            </a:p>
          </p:txBody>
        </p:sp>
      </p:grpSp>
      <p:grpSp>
        <p:nvGrpSpPr>
          <p:cNvPr id="5" name="Group 4"/>
          <p:cNvGrpSpPr/>
          <p:nvPr/>
        </p:nvGrpSpPr>
        <p:grpSpPr>
          <a:xfrm>
            <a:off x="6419109" y="1676400"/>
            <a:ext cx="2189903" cy="3036093"/>
            <a:chOff x="856509" y="1676400"/>
            <a:chExt cx="2189903" cy="3036093"/>
          </a:xfrm>
        </p:grpSpPr>
        <p:sp>
          <p:nvSpPr>
            <p:cNvPr id="8" name="TextBox 7"/>
            <p:cNvSpPr txBox="1"/>
            <p:nvPr/>
          </p:nvSpPr>
          <p:spPr>
            <a:xfrm>
              <a:off x="1027112" y="3636555"/>
              <a:ext cx="1828800" cy="400110"/>
            </a:xfrm>
            <a:prstGeom prst="rect">
              <a:avLst/>
            </a:prstGeom>
            <a:noFill/>
          </p:spPr>
          <p:txBody>
            <a:bodyPr wrap="square" rtlCol="0">
              <a:spAutoFit/>
            </a:bodyPr>
            <a:lstStyle/>
            <a:p>
              <a:pPr algn="ctr"/>
              <a:r>
                <a:rPr lang="en-US" sz="2000" b="1" spc="-60" dirty="0">
                  <a:latin typeface="Arial"/>
                  <a:cs typeface="Arial"/>
                </a:rPr>
                <a:t>S</a:t>
              </a:r>
              <a:r>
                <a:rPr lang="en-US" sz="2000" b="1" spc="-60" dirty="0" smtClean="0">
                  <a:latin typeface="Arial"/>
                  <a:cs typeface="Arial"/>
                </a:rPr>
                <a:t>ecure</a:t>
              </a:r>
            </a:p>
          </p:txBody>
        </p:sp>
        <p:sp>
          <p:nvSpPr>
            <p:cNvPr id="19" name="TextBox 18"/>
            <p:cNvSpPr txBox="1"/>
            <p:nvPr/>
          </p:nvSpPr>
          <p:spPr>
            <a:xfrm>
              <a:off x="856509" y="4127718"/>
              <a:ext cx="2189903" cy="584775"/>
            </a:xfrm>
            <a:prstGeom prst="rect">
              <a:avLst/>
            </a:prstGeom>
            <a:noFill/>
          </p:spPr>
          <p:txBody>
            <a:bodyPr wrap="square" rtlCol="0">
              <a:spAutoFit/>
            </a:bodyPr>
            <a:lstStyle/>
            <a:p>
              <a:pPr algn="ctr">
                <a:buClr>
                  <a:schemeClr val="accent2">
                    <a:lumMod val="60000"/>
                    <a:lumOff val="40000"/>
                  </a:schemeClr>
                </a:buClr>
              </a:pPr>
              <a:r>
                <a:rPr lang="en-US" sz="1600" dirty="0" smtClean="0"/>
                <a:t>Simply the gold-standard in security. </a:t>
              </a:r>
            </a:p>
          </p:txBody>
        </p:sp>
        <p:sp>
          <p:nvSpPr>
            <p:cNvPr id="26" name="Oval 25"/>
            <p:cNvSpPr>
              <a:spLocks noChangeAspect="1"/>
            </p:cNvSpPr>
            <p:nvPr/>
          </p:nvSpPr>
          <p:spPr bwMode="auto">
            <a:xfrm>
              <a:off x="1027112" y="1676400"/>
              <a:ext cx="1828800" cy="1828800"/>
            </a:xfrm>
            <a:prstGeom prst="ellipse">
              <a:avLst/>
            </a:prstGeom>
            <a:solidFill>
              <a:srgbClr val="1892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ndParaRPr>
            </a:p>
          </p:txBody>
        </p:sp>
        <p:pic>
          <p:nvPicPr>
            <p:cNvPr id="13314" name="Picture 2" descr="C:\cloudpath\images\Ruckus\PPT-LockOnl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2" y="2056451"/>
              <a:ext cx="1025526" cy="10255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4170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One Size Fits All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8" y="1036648"/>
            <a:ext cx="3210547" cy="303177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968" y="3618640"/>
            <a:ext cx="3854945" cy="25138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913" y="1513726"/>
            <a:ext cx="5045902" cy="3443766"/>
          </a:xfrm>
          <a:prstGeom prst="rect">
            <a:avLst/>
          </a:prstGeom>
        </p:spPr>
      </p:pic>
      <p:sp>
        <p:nvSpPr>
          <p:cNvPr id="10" name="TextBox 9"/>
          <p:cNvSpPr txBox="1"/>
          <p:nvPr/>
        </p:nvSpPr>
        <p:spPr>
          <a:xfrm>
            <a:off x="41888" y="4036777"/>
            <a:ext cx="680636" cy="307777"/>
          </a:xfrm>
          <a:prstGeom prst="rect">
            <a:avLst/>
          </a:prstGeom>
          <a:noFill/>
        </p:spPr>
        <p:txBody>
          <a:bodyPr wrap="none" lIns="0" rtlCol="0">
            <a:spAutoFit/>
          </a:bodyPr>
          <a:lstStyle/>
          <a:p>
            <a:r>
              <a:rPr lang="en-US" sz="1400" b="1" i="1" dirty="0" smtClean="0"/>
              <a:t>Simple</a:t>
            </a:r>
            <a:endParaRPr lang="en-US" sz="1400" b="1" i="1" dirty="0"/>
          </a:p>
        </p:txBody>
      </p:sp>
      <p:sp>
        <p:nvSpPr>
          <p:cNvPr id="11" name="TextBox 10"/>
          <p:cNvSpPr txBox="1"/>
          <p:nvPr/>
        </p:nvSpPr>
        <p:spPr>
          <a:xfrm>
            <a:off x="3234968" y="6132442"/>
            <a:ext cx="848950" cy="307777"/>
          </a:xfrm>
          <a:prstGeom prst="rect">
            <a:avLst/>
          </a:prstGeom>
          <a:noFill/>
        </p:spPr>
        <p:txBody>
          <a:bodyPr wrap="none" lIns="0" rtlCol="0">
            <a:spAutoFit/>
          </a:bodyPr>
          <a:lstStyle/>
          <a:p>
            <a:r>
              <a:rPr lang="en-US" sz="1400" b="1" i="1" dirty="0" smtClean="0"/>
              <a:t>Complex</a:t>
            </a:r>
            <a:endParaRPr lang="en-US" sz="1400" b="1" i="1" dirty="0"/>
          </a:p>
        </p:txBody>
      </p:sp>
      <p:sp>
        <p:nvSpPr>
          <p:cNvPr id="12" name="TextBox 11"/>
          <p:cNvSpPr txBox="1"/>
          <p:nvPr/>
        </p:nvSpPr>
        <p:spPr>
          <a:xfrm>
            <a:off x="7089913" y="4957492"/>
            <a:ext cx="1264129" cy="307777"/>
          </a:xfrm>
          <a:prstGeom prst="rect">
            <a:avLst/>
          </a:prstGeom>
          <a:noFill/>
        </p:spPr>
        <p:txBody>
          <a:bodyPr wrap="none" lIns="0" rtlCol="0">
            <a:spAutoFit/>
          </a:bodyPr>
          <a:lstStyle/>
          <a:p>
            <a:r>
              <a:rPr lang="en-US" sz="1400" b="1" i="1" dirty="0" smtClean="0"/>
              <a:t>Sophisticated</a:t>
            </a:r>
            <a:endParaRPr lang="en-US" sz="1400" b="1" i="1" dirty="0"/>
          </a:p>
        </p:txBody>
      </p:sp>
      <p:grpSp>
        <p:nvGrpSpPr>
          <p:cNvPr id="13" name="Group 12"/>
          <p:cNvGrpSpPr/>
          <p:nvPr/>
        </p:nvGrpSpPr>
        <p:grpSpPr>
          <a:xfrm>
            <a:off x="4378602" y="1298713"/>
            <a:ext cx="1306581" cy="1126435"/>
            <a:chOff x="2862263" y="3616325"/>
            <a:chExt cx="1295400" cy="965200"/>
          </a:xfrm>
          <a:solidFill>
            <a:schemeClr val="tx2"/>
          </a:solidFill>
        </p:grpSpPr>
        <p:sp>
          <p:nvSpPr>
            <p:cNvPr id="14" name="Freeform 39"/>
            <p:cNvSpPr>
              <a:spLocks noChangeArrowheads="1"/>
            </p:cNvSpPr>
            <p:nvPr/>
          </p:nvSpPr>
          <p:spPr bwMode="auto">
            <a:xfrm>
              <a:off x="3706813" y="3897313"/>
              <a:ext cx="177800" cy="19050"/>
            </a:xfrm>
            <a:custGeom>
              <a:avLst/>
              <a:gdLst>
                <a:gd name="T0" fmla="*/ 79 w 496"/>
                <a:gd name="T1" fmla="*/ 12 h 55"/>
                <a:gd name="T2" fmla="*/ 79 w 496"/>
                <a:gd name="T3" fmla="*/ 12 h 55"/>
                <a:gd name="T4" fmla="*/ 23 w 496"/>
                <a:gd name="T5" fmla="*/ 23 h 55"/>
                <a:gd name="T6" fmla="*/ 23 w 496"/>
                <a:gd name="T7" fmla="*/ 23 h 55"/>
                <a:gd name="T8" fmla="*/ 6 w 496"/>
                <a:gd name="T9" fmla="*/ 26 h 55"/>
                <a:gd name="T10" fmla="*/ 6 w 496"/>
                <a:gd name="T11" fmla="*/ 26 h 55"/>
                <a:gd name="T12" fmla="*/ 0 w 496"/>
                <a:gd name="T13" fmla="*/ 28 h 55"/>
                <a:gd name="T14" fmla="*/ 0 w 496"/>
                <a:gd name="T15" fmla="*/ 28 h 55"/>
                <a:gd name="T16" fmla="*/ 6 w 496"/>
                <a:gd name="T17" fmla="*/ 28 h 55"/>
                <a:gd name="T18" fmla="*/ 6 w 496"/>
                <a:gd name="T19" fmla="*/ 28 h 55"/>
                <a:gd name="T20" fmla="*/ 23 w 496"/>
                <a:gd name="T21" fmla="*/ 34 h 55"/>
                <a:gd name="T22" fmla="*/ 23 w 496"/>
                <a:gd name="T23" fmla="*/ 34 h 55"/>
                <a:gd name="T24" fmla="*/ 79 w 496"/>
                <a:gd name="T25" fmla="*/ 42 h 55"/>
                <a:gd name="T26" fmla="*/ 79 w 496"/>
                <a:gd name="T27" fmla="*/ 42 h 55"/>
                <a:gd name="T28" fmla="*/ 158 w 496"/>
                <a:gd name="T29" fmla="*/ 51 h 55"/>
                <a:gd name="T30" fmla="*/ 158 w 496"/>
                <a:gd name="T31" fmla="*/ 51 h 55"/>
                <a:gd name="T32" fmla="*/ 203 w 496"/>
                <a:gd name="T33" fmla="*/ 54 h 55"/>
                <a:gd name="T34" fmla="*/ 203 w 496"/>
                <a:gd name="T35" fmla="*/ 54 h 55"/>
                <a:gd name="T36" fmla="*/ 248 w 496"/>
                <a:gd name="T37" fmla="*/ 54 h 55"/>
                <a:gd name="T38" fmla="*/ 248 w 496"/>
                <a:gd name="T39" fmla="*/ 54 h 55"/>
                <a:gd name="T40" fmla="*/ 293 w 496"/>
                <a:gd name="T41" fmla="*/ 54 h 55"/>
                <a:gd name="T42" fmla="*/ 293 w 496"/>
                <a:gd name="T43" fmla="*/ 54 h 55"/>
                <a:gd name="T44" fmla="*/ 338 w 496"/>
                <a:gd name="T45" fmla="*/ 51 h 55"/>
                <a:gd name="T46" fmla="*/ 338 w 496"/>
                <a:gd name="T47" fmla="*/ 51 h 55"/>
                <a:gd name="T48" fmla="*/ 416 w 496"/>
                <a:gd name="T49" fmla="*/ 42 h 55"/>
                <a:gd name="T50" fmla="*/ 416 w 496"/>
                <a:gd name="T51" fmla="*/ 42 h 55"/>
                <a:gd name="T52" fmla="*/ 472 w 496"/>
                <a:gd name="T53" fmla="*/ 34 h 55"/>
                <a:gd name="T54" fmla="*/ 472 w 496"/>
                <a:gd name="T55" fmla="*/ 34 h 55"/>
                <a:gd name="T56" fmla="*/ 489 w 496"/>
                <a:gd name="T57" fmla="*/ 28 h 55"/>
                <a:gd name="T58" fmla="*/ 489 w 496"/>
                <a:gd name="T59" fmla="*/ 28 h 55"/>
                <a:gd name="T60" fmla="*/ 495 w 496"/>
                <a:gd name="T61" fmla="*/ 28 h 55"/>
                <a:gd name="T62" fmla="*/ 495 w 496"/>
                <a:gd name="T63" fmla="*/ 28 h 55"/>
                <a:gd name="T64" fmla="*/ 489 w 496"/>
                <a:gd name="T65" fmla="*/ 26 h 55"/>
                <a:gd name="T66" fmla="*/ 489 w 496"/>
                <a:gd name="T67" fmla="*/ 26 h 55"/>
                <a:gd name="T68" fmla="*/ 472 w 496"/>
                <a:gd name="T69" fmla="*/ 23 h 55"/>
                <a:gd name="T70" fmla="*/ 472 w 496"/>
                <a:gd name="T71" fmla="*/ 23 h 55"/>
                <a:gd name="T72" fmla="*/ 416 w 496"/>
                <a:gd name="T73" fmla="*/ 12 h 55"/>
                <a:gd name="T74" fmla="*/ 416 w 496"/>
                <a:gd name="T75" fmla="*/ 12 h 55"/>
                <a:gd name="T76" fmla="*/ 338 w 496"/>
                <a:gd name="T77" fmla="*/ 3 h 55"/>
                <a:gd name="T78" fmla="*/ 338 w 496"/>
                <a:gd name="T79" fmla="*/ 3 h 55"/>
                <a:gd name="T80" fmla="*/ 293 w 496"/>
                <a:gd name="T81" fmla="*/ 0 h 55"/>
                <a:gd name="T82" fmla="*/ 293 w 496"/>
                <a:gd name="T83" fmla="*/ 0 h 55"/>
                <a:gd name="T84" fmla="*/ 248 w 496"/>
                <a:gd name="T85" fmla="*/ 0 h 55"/>
                <a:gd name="T86" fmla="*/ 248 w 496"/>
                <a:gd name="T87" fmla="*/ 0 h 55"/>
                <a:gd name="T88" fmla="*/ 203 w 496"/>
                <a:gd name="T89" fmla="*/ 0 h 55"/>
                <a:gd name="T90" fmla="*/ 203 w 496"/>
                <a:gd name="T91" fmla="*/ 0 h 55"/>
                <a:gd name="T92" fmla="*/ 158 w 496"/>
                <a:gd name="T93" fmla="*/ 3 h 55"/>
                <a:gd name="T94" fmla="*/ 158 w 496"/>
                <a:gd name="T95" fmla="*/ 3 h 55"/>
                <a:gd name="T96" fmla="*/ 79 w 496"/>
                <a:gd name="T9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6" h="55">
                  <a:moveTo>
                    <a:pt x="79" y="12"/>
                  </a:moveTo>
                  <a:lnTo>
                    <a:pt x="79" y="12"/>
                  </a:lnTo>
                  <a:lnTo>
                    <a:pt x="23" y="23"/>
                  </a:lnTo>
                  <a:lnTo>
                    <a:pt x="23" y="23"/>
                  </a:lnTo>
                  <a:lnTo>
                    <a:pt x="6" y="26"/>
                  </a:lnTo>
                  <a:lnTo>
                    <a:pt x="6" y="26"/>
                  </a:lnTo>
                  <a:lnTo>
                    <a:pt x="0" y="28"/>
                  </a:lnTo>
                  <a:lnTo>
                    <a:pt x="0" y="28"/>
                  </a:lnTo>
                  <a:lnTo>
                    <a:pt x="6" y="28"/>
                  </a:lnTo>
                  <a:lnTo>
                    <a:pt x="6" y="28"/>
                  </a:lnTo>
                  <a:lnTo>
                    <a:pt x="23" y="34"/>
                  </a:lnTo>
                  <a:lnTo>
                    <a:pt x="23" y="34"/>
                  </a:lnTo>
                  <a:lnTo>
                    <a:pt x="79" y="42"/>
                  </a:lnTo>
                  <a:lnTo>
                    <a:pt x="79" y="42"/>
                  </a:lnTo>
                  <a:lnTo>
                    <a:pt x="158" y="51"/>
                  </a:lnTo>
                  <a:lnTo>
                    <a:pt x="158" y="51"/>
                  </a:lnTo>
                  <a:lnTo>
                    <a:pt x="203" y="54"/>
                  </a:lnTo>
                  <a:lnTo>
                    <a:pt x="203" y="54"/>
                  </a:lnTo>
                  <a:lnTo>
                    <a:pt x="248" y="54"/>
                  </a:lnTo>
                  <a:lnTo>
                    <a:pt x="248" y="54"/>
                  </a:lnTo>
                  <a:lnTo>
                    <a:pt x="293" y="54"/>
                  </a:lnTo>
                  <a:lnTo>
                    <a:pt x="293" y="54"/>
                  </a:lnTo>
                  <a:lnTo>
                    <a:pt x="338" y="51"/>
                  </a:lnTo>
                  <a:lnTo>
                    <a:pt x="338" y="51"/>
                  </a:lnTo>
                  <a:lnTo>
                    <a:pt x="416" y="42"/>
                  </a:lnTo>
                  <a:lnTo>
                    <a:pt x="416" y="42"/>
                  </a:lnTo>
                  <a:lnTo>
                    <a:pt x="472" y="34"/>
                  </a:lnTo>
                  <a:lnTo>
                    <a:pt x="472" y="34"/>
                  </a:lnTo>
                  <a:lnTo>
                    <a:pt x="489" y="28"/>
                  </a:lnTo>
                  <a:lnTo>
                    <a:pt x="489" y="28"/>
                  </a:lnTo>
                  <a:lnTo>
                    <a:pt x="495" y="28"/>
                  </a:lnTo>
                  <a:lnTo>
                    <a:pt x="495" y="28"/>
                  </a:lnTo>
                  <a:lnTo>
                    <a:pt x="489" y="26"/>
                  </a:lnTo>
                  <a:lnTo>
                    <a:pt x="489" y="26"/>
                  </a:lnTo>
                  <a:lnTo>
                    <a:pt x="472" y="23"/>
                  </a:lnTo>
                  <a:lnTo>
                    <a:pt x="472" y="23"/>
                  </a:lnTo>
                  <a:lnTo>
                    <a:pt x="416" y="12"/>
                  </a:lnTo>
                  <a:lnTo>
                    <a:pt x="416" y="12"/>
                  </a:lnTo>
                  <a:lnTo>
                    <a:pt x="338" y="3"/>
                  </a:lnTo>
                  <a:lnTo>
                    <a:pt x="338" y="3"/>
                  </a:lnTo>
                  <a:lnTo>
                    <a:pt x="293" y="0"/>
                  </a:lnTo>
                  <a:lnTo>
                    <a:pt x="293" y="0"/>
                  </a:lnTo>
                  <a:lnTo>
                    <a:pt x="248" y="0"/>
                  </a:lnTo>
                  <a:lnTo>
                    <a:pt x="248" y="0"/>
                  </a:lnTo>
                  <a:lnTo>
                    <a:pt x="203" y="0"/>
                  </a:lnTo>
                  <a:lnTo>
                    <a:pt x="203" y="0"/>
                  </a:lnTo>
                  <a:lnTo>
                    <a:pt x="158" y="3"/>
                  </a:lnTo>
                  <a:lnTo>
                    <a:pt x="158" y="3"/>
                  </a:lnTo>
                  <a:lnTo>
                    <a:pt x="79" y="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5" name="Freeform 40"/>
            <p:cNvSpPr>
              <a:spLocks noChangeArrowheads="1"/>
            </p:cNvSpPr>
            <p:nvPr/>
          </p:nvSpPr>
          <p:spPr bwMode="auto">
            <a:xfrm>
              <a:off x="3209925" y="3897313"/>
              <a:ext cx="388938" cy="19050"/>
            </a:xfrm>
            <a:custGeom>
              <a:avLst/>
              <a:gdLst>
                <a:gd name="T0" fmla="*/ 48 w 1082"/>
                <a:gd name="T1" fmla="*/ 23 h 55"/>
                <a:gd name="T2" fmla="*/ 48 w 1082"/>
                <a:gd name="T3" fmla="*/ 23 h 55"/>
                <a:gd name="T4" fmla="*/ 14 w 1082"/>
                <a:gd name="T5" fmla="*/ 26 h 55"/>
                <a:gd name="T6" fmla="*/ 14 w 1082"/>
                <a:gd name="T7" fmla="*/ 26 h 55"/>
                <a:gd name="T8" fmla="*/ 0 w 1082"/>
                <a:gd name="T9" fmla="*/ 28 h 55"/>
                <a:gd name="T10" fmla="*/ 0 w 1082"/>
                <a:gd name="T11" fmla="*/ 28 h 55"/>
                <a:gd name="T12" fmla="*/ 14 w 1082"/>
                <a:gd name="T13" fmla="*/ 28 h 55"/>
                <a:gd name="T14" fmla="*/ 14 w 1082"/>
                <a:gd name="T15" fmla="*/ 28 h 55"/>
                <a:gd name="T16" fmla="*/ 48 w 1082"/>
                <a:gd name="T17" fmla="*/ 34 h 55"/>
                <a:gd name="T18" fmla="*/ 48 w 1082"/>
                <a:gd name="T19" fmla="*/ 34 h 55"/>
                <a:gd name="T20" fmla="*/ 169 w 1082"/>
                <a:gd name="T21" fmla="*/ 42 h 55"/>
                <a:gd name="T22" fmla="*/ 169 w 1082"/>
                <a:gd name="T23" fmla="*/ 42 h 55"/>
                <a:gd name="T24" fmla="*/ 343 w 1082"/>
                <a:gd name="T25" fmla="*/ 51 h 55"/>
                <a:gd name="T26" fmla="*/ 343 w 1082"/>
                <a:gd name="T27" fmla="*/ 51 h 55"/>
                <a:gd name="T28" fmla="*/ 441 w 1082"/>
                <a:gd name="T29" fmla="*/ 54 h 55"/>
                <a:gd name="T30" fmla="*/ 441 w 1082"/>
                <a:gd name="T31" fmla="*/ 54 h 55"/>
                <a:gd name="T32" fmla="*/ 539 w 1082"/>
                <a:gd name="T33" fmla="*/ 54 h 55"/>
                <a:gd name="T34" fmla="*/ 539 w 1082"/>
                <a:gd name="T35" fmla="*/ 54 h 55"/>
                <a:gd name="T36" fmla="*/ 640 w 1082"/>
                <a:gd name="T37" fmla="*/ 54 h 55"/>
                <a:gd name="T38" fmla="*/ 640 w 1082"/>
                <a:gd name="T39" fmla="*/ 54 h 55"/>
                <a:gd name="T40" fmla="*/ 739 w 1082"/>
                <a:gd name="T41" fmla="*/ 51 h 55"/>
                <a:gd name="T42" fmla="*/ 739 w 1082"/>
                <a:gd name="T43" fmla="*/ 51 h 55"/>
                <a:gd name="T44" fmla="*/ 913 w 1082"/>
                <a:gd name="T45" fmla="*/ 42 h 55"/>
                <a:gd name="T46" fmla="*/ 913 w 1082"/>
                <a:gd name="T47" fmla="*/ 42 h 55"/>
                <a:gd name="T48" fmla="*/ 1033 w 1082"/>
                <a:gd name="T49" fmla="*/ 34 h 55"/>
                <a:gd name="T50" fmla="*/ 1033 w 1082"/>
                <a:gd name="T51" fmla="*/ 34 h 55"/>
                <a:gd name="T52" fmla="*/ 1067 w 1082"/>
                <a:gd name="T53" fmla="*/ 28 h 55"/>
                <a:gd name="T54" fmla="*/ 1067 w 1082"/>
                <a:gd name="T55" fmla="*/ 28 h 55"/>
                <a:gd name="T56" fmla="*/ 1081 w 1082"/>
                <a:gd name="T57" fmla="*/ 28 h 55"/>
                <a:gd name="T58" fmla="*/ 1081 w 1082"/>
                <a:gd name="T59" fmla="*/ 28 h 55"/>
                <a:gd name="T60" fmla="*/ 1067 w 1082"/>
                <a:gd name="T61" fmla="*/ 26 h 55"/>
                <a:gd name="T62" fmla="*/ 1067 w 1082"/>
                <a:gd name="T63" fmla="*/ 26 h 55"/>
                <a:gd name="T64" fmla="*/ 1033 w 1082"/>
                <a:gd name="T65" fmla="*/ 23 h 55"/>
                <a:gd name="T66" fmla="*/ 1033 w 1082"/>
                <a:gd name="T67" fmla="*/ 23 h 55"/>
                <a:gd name="T68" fmla="*/ 913 w 1082"/>
                <a:gd name="T69" fmla="*/ 12 h 55"/>
                <a:gd name="T70" fmla="*/ 913 w 1082"/>
                <a:gd name="T71" fmla="*/ 12 h 55"/>
                <a:gd name="T72" fmla="*/ 739 w 1082"/>
                <a:gd name="T73" fmla="*/ 3 h 55"/>
                <a:gd name="T74" fmla="*/ 739 w 1082"/>
                <a:gd name="T75" fmla="*/ 3 h 55"/>
                <a:gd name="T76" fmla="*/ 640 w 1082"/>
                <a:gd name="T77" fmla="*/ 0 h 55"/>
                <a:gd name="T78" fmla="*/ 640 w 1082"/>
                <a:gd name="T79" fmla="*/ 0 h 55"/>
                <a:gd name="T80" fmla="*/ 539 w 1082"/>
                <a:gd name="T81" fmla="*/ 0 h 55"/>
                <a:gd name="T82" fmla="*/ 539 w 1082"/>
                <a:gd name="T83" fmla="*/ 0 h 55"/>
                <a:gd name="T84" fmla="*/ 441 w 1082"/>
                <a:gd name="T85" fmla="*/ 0 h 55"/>
                <a:gd name="T86" fmla="*/ 441 w 1082"/>
                <a:gd name="T87" fmla="*/ 0 h 55"/>
                <a:gd name="T88" fmla="*/ 343 w 1082"/>
                <a:gd name="T89" fmla="*/ 3 h 55"/>
                <a:gd name="T90" fmla="*/ 343 w 1082"/>
                <a:gd name="T91" fmla="*/ 3 h 55"/>
                <a:gd name="T92" fmla="*/ 169 w 1082"/>
                <a:gd name="T93" fmla="*/ 12 h 55"/>
                <a:gd name="T94" fmla="*/ 169 w 1082"/>
                <a:gd name="T95" fmla="*/ 12 h 55"/>
                <a:gd name="T96" fmla="*/ 48 w 1082"/>
                <a:gd name="T97" fmla="*/ 2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2" h="55">
                  <a:moveTo>
                    <a:pt x="48" y="23"/>
                  </a:moveTo>
                  <a:lnTo>
                    <a:pt x="48" y="23"/>
                  </a:lnTo>
                  <a:lnTo>
                    <a:pt x="14" y="26"/>
                  </a:lnTo>
                  <a:lnTo>
                    <a:pt x="14" y="26"/>
                  </a:lnTo>
                  <a:lnTo>
                    <a:pt x="0" y="28"/>
                  </a:lnTo>
                  <a:lnTo>
                    <a:pt x="0" y="28"/>
                  </a:lnTo>
                  <a:lnTo>
                    <a:pt x="14" y="28"/>
                  </a:lnTo>
                  <a:lnTo>
                    <a:pt x="14" y="28"/>
                  </a:lnTo>
                  <a:lnTo>
                    <a:pt x="48" y="34"/>
                  </a:lnTo>
                  <a:lnTo>
                    <a:pt x="48" y="34"/>
                  </a:lnTo>
                  <a:lnTo>
                    <a:pt x="169" y="42"/>
                  </a:lnTo>
                  <a:lnTo>
                    <a:pt x="169" y="42"/>
                  </a:lnTo>
                  <a:lnTo>
                    <a:pt x="343" y="51"/>
                  </a:lnTo>
                  <a:lnTo>
                    <a:pt x="343" y="51"/>
                  </a:lnTo>
                  <a:lnTo>
                    <a:pt x="441" y="54"/>
                  </a:lnTo>
                  <a:lnTo>
                    <a:pt x="441" y="54"/>
                  </a:lnTo>
                  <a:lnTo>
                    <a:pt x="539" y="54"/>
                  </a:lnTo>
                  <a:lnTo>
                    <a:pt x="539" y="54"/>
                  </a:lnTo>
                  <a:lnTo>
                    <a:pt x="640" y="54"/>
                  </a:lnTo>
                  <a:lnTo>
                    <a:pt x="640" y="54"/>
                  </a:lnTo>
                  <a:lnTo>
                    <a:pt x="739" y="51"/>
                  </a:lnTo>
                  <a:lnTo>
                    <a:pt x="739" y="51"/>
                  </a:lnTo>
                  <a:lnTo>
                    <a:pt x="913" y="42"/>
                  </a:lnTo>
                  <a:lnTo>
                    <a:pt x="913" y="42"/>
                  </a:lnTo>
                  <a:lnTo>
                    <a:pt x="1033" y="34"/>
                  </a:lnTo>
                  <a:lnTo>
                    <a:pt x="1033" y="34"/>
                  </a:lnTo>
                  <a:lnTo>
                    <a:pt x="1067" y="28"/>
                  </a:lnTo>
                  <a:lnTo>
                    <a:pt x="1067" y="28"/>
                  </a:lnTo>
                  <a:lnTo>
                    <a:pt x="1081" y="28"/>
                  </a:lnTo>
                  <a:lnTo>
                    <a:pt x="1081" y="28"/>
                  </a:lnTo>
                  <a:lnTo>
                    <a:pt x="1067" y="26"/>
                  </a:lnTo>
                  <a:lnTo>
                    <a:pt x="1067" y="26"/>
                  </a:lnTo>
                  <a:lnTo>
                    <a:pt x="1033" y="23"/>
                  </a:lnTo>
                  <a:lnTo>
                    <a:pt x="1033" y="23"/>
                  </a:lnTo>
                  <a:lnTo>
                    <a:pt x="913" y="12"/>
                  </a:lnTo>
                  <a:lnTo>
                    <a:pt x="913" y="12"/>
                  </a:lnTo>
                  <a:lnTo>
                    <a:pt x="739" y="3"/>
                  </a:lnTo>
                  <a:lnTo>
                    <a:pt x="739" y="3"/>
                  </a:lnTo>
                  <a:lnTo>
                    <a:pt x="640" y="0"/>
                  </a:lnTo>
                  <a:lnTo>
                    <a:pt x="640" y="0"/>
                  </a:lnTo>
                  <a:lnTo>
                    <a:pt x="539" y="0"/>
                  </a:lnTo>
                  <a:lnTo>
                    <a:pt x="539" y="0"/>
                  </a:lnTo>
                  <a:lnTo>
                    <a:pt x="441" y="0"/>
                  </a:lnTo>
                  <a:lnTo>
                    <a:pt x="441" y="0"/>
                  </a:lnTo>
                  <a:lnTo>
                    <a:pt x="343" y="3"/>
                  </a:lnTo>
                  <a:lnTo>
                    <a:pt x="343" y="3"/>
                  </a:lnTo>
                  <a:lnTo>
                    <a:pt x="169" y="12"/>
                  </a:lnTo>
                  <a:lnTo>
                    <a:pt x="169" y="12"/>
                  </a:lnTo>
                  <a:lnTo>
                    <a:pt x="48" y="2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6" name="Freeform 41"/>
            <p:cNvSpPr>
              <a:spLocks noChangeArrowheads="1"/>
            </p:cNvSpPr>
            <p:nvPr/>
          </p:nvSpPr>
          <p:spPr bwMode="auto">
            <a:xfrm>
              <a:off x="3719513" y="3770313"/>
              <a:ext cx="438150" cy="409575"/>
            </a:xfrm>
            <a:custGeom>
              <a:avLst/>
              <a:gdLst>
                <a:gd name="T0" fmla="*/ 1208 w 1217"/>
                <a:gd name="T1" fmla="*/ 294 h 1137"/>
                <a:gd name="T2" fmla="*/ 1174 w 1217"/>
                <a:gd name="T3" fmla="*/ 143 h 1137"/>
                <a:gd name="T4" fmla="*/ 1132 w 1217"/>
                <a:gd name="T5" fmla="*/ 90 h 1137"/>
                <a:gd name="T6" fmla="*/ 1118 w 1217"/>
                <a:gd name="T7" fmla="*/ 82 h 1137"/>
                <a:gd name="T8" fmla="*/ 1067 w 1217"/>
                <a:gd name="T9" fmla="*/ 70 h 1137"/>
                <a:gd name="T10" fmla="*/ 896 w 1217"/>
                <a:gd name="T11" fmla="*/ 308 h 1137"/>
                <a:gd name="T12" fmla="*/ 910 w 1217"/>
                <a:gd name="T13" fmla="*/ 37 h 1137"/>
                <a:gd name="T14" fmla="*/ 828 w 1217"/>
                <a:gd name="T15" fmla="*/ 0 h 1137"/>
                <a:gd name="T16" fmla="*/ 770 w 1217"/>
                <a:gd name="T17" fmla="*/ 25 h 1137"/>
                <a:gd name="T18" fmla="*/ 705 w 1217"/>
                <a:gd name="T19" fmla="*/ 82 h 1137"/>
                <a:gd name="T20" fmla="*/ 649 w 1217"/>
                <a:gd name="T21" fmla="*/ 145 h 1137"/>
                <a:gd name="T22" fmla="*/ 607 w 1217"/>
                <a:gd name="T23" fmla="*/ 221 h 1137"/>
                <a:gd name="T24" fmla="*/ 542 w 1217"/>
                <a:gd name="T25" fmla="*/ 224 h 1137"/>
                <a:gd name="T26" fmla="*/ 525 w 1217"/>
                <a:gd name="T27" fmla="*/ 230 h 1137"/>
                <a:gd name="T28" fmla="*/ 497 w 1217"/>
                <a:gd name="T29" fmla="*/ 263 h 1137"/>
                <a:gd name="T30" fmla="*/ 492 w 1217"/>
                <a:gd name="T31" fmla="*/ 297 h 1137"/>
                <a:gd name="T32" fmla="*/ 492 w 1217"/>
                <a:gd name="T33" fmla="*/ 370 h 1137"/>
                <a:gd name="T34" fmla="*/ 466 w 1217"/>
                <a:gd name="T35" fmla="*/ 493 h 1137"/>
                <a:gd name="T36" fmla="*/ 424 w 1217"/>
                <a:gd name="T37" fmla="*/ 581 h 1137"/>
                <a:gd name="T38" fmla="*/ 329 w 1217"/>
                <a:gd name="T39" fmla="*/ 712 h 1137"/>
                <a:gd name="T40" fmla="*/ 180 w 1217"/>
                <a:gd name="T41" fmla="*/ 937 h 1137"/>
                <a:gd name="T42" fmla="*/ 421 w 1217"/>
                <a:gd name="T43" fmla="*/ 659 h 1137"/>
                <a:gd name="T44" fmla="*/ 478 w 1217"/>
                <a:gd name="T45" fmla="*/ 572 h 1137"/>
                <a:gd name="T46" fmla="*/ 520 w 1217"/>
                <a:gd name="T47" fmla="*/ 477 h 1137"/>
                <a:gd name="T48" fmla="*/ 542 w 1217"/>
                <a:gd name="T49" fmla="*/ 339 h 1137"/>
                <a:gd name="T50" fmla="*/ 548 w 1217"/>
                <a:gd name="T51" fmla="*/ 277 h 1137"/>
                <a:gd name="T52" fmla="*/ 643 w 1217"/>
                <a:gd name="T53" fmla="*/ 277 h 1137"/>
                <a:gd name="T54" fmla="*/ 674 w 1217"/>
                <a:gd name="T55" fmla="*/ 210 h 1137"/>
                <a:gd name="T56" fmla="*/ 705 w 1217"/>
                <a:gd name="T57" fmla="*/ 162 h 1137"/>
                <a:gd name="T58" fmla="*/ 744 w 1217"/>
                <a:gd name="T59" fmla="*/ 123 h 1137"/>
                <a:gd name="T60" fmla="*/ 820 w 1217"/>
                <a:gd name="T61" fmla="*/ 65 h 1137"/>
                <a:gd name="T62" fmla="*/ 767 w 1217"/>
                <a:gd name="T63" fmla="*/ 308 h 1137"/>
                <a:gd name="T64" fmla="*/ 882 w 1217"/>
                <a:gd name="T65" fmla="*/ 370 h 1137"/>
                <a:gd name="T66" fmla="*/ 1003 w 1217"/>
                <a:gd name="T67" fmla="*/ 384 h 1137"/>
                <a:gd name="T68" fmla="*/ 1101 w 1217"/>
                <a:gd name="T69" fmla="*/ 140 h 1137"/>
                <a:gd name="T70" fmla="*/ 1120 w 1217"/>
                <a:gd name="T71" fmla="*/ 165 h 1137"/>
                <a:gd name="T72" fmla="*/ 1146 w 1217"/>
                <a:gd name="T73" fmla="*/ 255 h 1137"/>
                <a:gd name="T74" fmla="*/ 1163 w 1217"/>
                <a:gd name="T75" fmla="*/ 409 h 1137"/>
                <a:gd name="T76" fmla="*/ 1157 w 1217"/>
                <a:gd name="T77" fmla="*/ 465 h 1137"/>
                <a:gd name="T78" fmla="*/ 1118 w 1217"/>
                <a:gd name="T79" fmla="*/ 544 h 1137"/>
                <a:gd name="T80" fmla="*/ 1031 w 1217"/>
                <a:gd name="T81" fmla="*/ 620 h 1137"/>
                <a:gd name="T82" fmla="*/ 902 w 1217"/>
                <a:gd name="T83" fmla="*/ 676 h 1137"/>
                <a:gd name="T84" fmla="*/ 770 w 1217"/>
                <a:gd name="T85" fmla="*/ 712 h 1137"/>
                <a:gd name="T86" fmla="*/ 688 w 1217"/>
                <a:gd name="T87" fmla="*/ 755 h 1137"/>
                <a:gd name="T88" fmla="*/ 604 w 1217"/>
                <a:gd name="T89" fmla="*/ 831 h 1137"/>
                <a:gd name="T90" fmla="*/ 486 w 1217"/>
                <a:gd name="T91" fmla="*/ 993 h 1137"/>
                <a:gd name="T92" fmla="*/ 615 w 1217"/>
                <a:gd name="T93" fmla="*/ 853 h 1137"/>
                <a:gd name="T94" fmla="*/ 668 w 1217"/>
                <a:gd name="T95" fmla="*/ 805 h 1137"/>
                <a:gd name="T96" fmla="*/ 764 w 1217"/>
                <a:gd name="T97" fmla="*/ 755 h 1137"/>
                <a:gd name="T98" fmla="*/ 865 w 1217"/>
                <a:gd name="T99" fmla="*/ 724 h 1137"/>
                <a:gd name="T100" fmla="*/ 961 w 1217"/>
                <a:gd name="T101" fmla="*/ 701 h 1137"/>
                <a:gd name="T102" fmla="*/ 1098 w 1217"/>
                <a:gd name="T103" fmla="*/ 631 h 1137"/>
                <a:gd name="T104" fmla="*/ 1174 w 1217"/>
                <a:gd name="T105" fmla="*/ 552 h 1137"/>
                <a:gd name="T106" fmla="*/ 1213 w 1217"/>
                <a:gd name="T107" fmla="*/ 45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7" h="1137">
                  <a:moveTo>
                    <a:pt x="1216" y="404"/>
                  </a:moveTo>
                  <a:lnTo>
                    <a:pt x="1216" y="395"/>
                  </a:lnTo>
                  <a:lnTo>
                    <a:pt x="1216" y="395"/>
                  </a:lnTo>
                  <a:lnTo>
                    <a:pt x="1213" y="345"/>
                  </a:lnTo>
                  <a:lnTo>
                    <a:pt x="1213" y="345"/>
                  </a:lnTo>
                  <a:lnTo>
                    <a:pt x="1208" y="294"/>
                  </a:lnTo>
                  <a:lnTo>
                    <a:pt x="1202" y="244"/>
                  </a:lnTo>
                  <a:lnTo>
                    <a:pt x="1202" y="244"/>
                  </a:lnTo>
                  <a:lnTo>
                    <a:pt x="1191" y="193"/>
                  </a:lnTo>
                  <a:lnTo>
                    <a:pt x="1191" y="193"/>
                  </a:lnTo>
                  <a:lnTo>
                    <a:pt x="1182" y="168"/>
                  </a:lnTo>
                  <a:lnTo>
                    <a:pt x="1174" y="143"/>
                  </a:lnTo>
                  <a:lnTo>
                    <a:pt x="1174" y="143"/>
                  </a:lnTo>
                  <a:lnTo>
                    <a:pt x="1168" y="128"/>
                  </a:lnTo>
                  <a:lnTo>
                    <a:pt x="1160" y="115"/>
                  </a:lnTo>
                  <a:lnTo>
                    <a:pt x="1160" y="115"/>
                  </a:lnTo>
                  <a:lnTo>
                    <a:pt x="1149" y="101"/>
                  </a:lnTo>
                  <a:lnTo>
                    <a:pt x="1132" y="90"/>
                  </a:lnTo>
                  <a:lnTo>
                    <a:pt x="1132" y="90"/>
                  </a:lnTo>
                  <a:lnTo>
                    <a:pt x="1123" y="84"/>
                  </a:lnTo>
                  <a:lnTo>
                    <a:pt x="1120" y="82"/>
                  </a:lnTo>
                  <a:lnTo>
                    <a:pt x="1118" y="82"/>
                  </a:lnTo>
                  <a:lnTo>
                    <a:pt x="1118" y="82"/>
                  </a:lnTo>
                  <a:lnTo>
                    <a:pt x="1118" y="82"/>
                  </a:lnTo>
                  <a:lnTo>
                    <a:pt x="1118" y="82"/>
                  </a:lnTo>
                  <a:lnTo>
                    <a:pt x="1115" y="82"/>
                  </a:lnTo>
                  <a:lnTo>
                    <a:pt x="1101" y="79"/>
                  </a:lnTo>
                  <a:lnTo>
                    <a:pt x="1078" y="70"/>
                  </a:lnTo>
                  <a:lnTo>
                    <a:pt x="1078" y="70"/>
                  </a:lnTo>
                  <a:lnTo>
                    <a:pt x="1067" y="70"/>
                  </a:lnTo>
                  <a:lnTo>
                    <a:pt x="1056" y="73"/>
                  </a:lnTo>
                  <a:lnTo>
                    <a:pt x="1048" y="82"/>
                  </a:lnTo>
                  <a:lnTo>
                    <a:pt x="1042" y="90"/>
                  </a:lnTo>
                  <a:lnTo>
                    <a:pt x="1042" y="90"/>
                  </a:lnTo>
                  <a:lnTo>
                    <a:pt x="961" y="325"/>
                  </a:lnTo>
                  <a:lnTo>
                    <a:pt x="896" y="308"/>
                  </a:lnTo>
                  <a:lnTo>
                    <a:pt x="837" y="294"/>
                  </a:lnTo>
                  <a:lnTo>
                    <a:pt x="910" y="51"/>
                  </a:lnTo>
                  <a:lnTo>
                    <a:pt x="910" y="51"/>
                  </a:lnTo>
                  <a:lnTo>
                    <a:pt x="910" y="48"/>
                  </a:lnTo>
                  <a:lnTo>
                    <a:pt x="910" y="48"/>
                  </a:lnTo>
                  <a:lnTo>
                    <a:pt x="910" y="37"/>
                  </a:lnTo>
                  <a:lnTo>
                    <a:pt x="907" y="25"/>
                  </a:lnTo>
                  <a:lnTo>
                    <a:pt x="899" y="17"/>
                  </a:lnTo>
                  <a:lnTo>
                    <a:pt x="887" y="14"/>
                  </a:lnTo>
                  <a:lnTo>
                    <a:pt x="828" y="0"/>
                  </a:lnTo>
                  <a:lnTo>
                    <a:pt x="828" y="0"/>
                  </a:lnTo>
                  <a:lnTo>
                    <a:pt x="828" y="0"/>
                  </a:lnTo>
                  <a:lnTo>
                    <a:pt x="817" y="0"/>
                  </a:lnTo>
                  <a:lnTo>
                    <a:pt x="809" y="3"/>
                  </a:lnTo>
                  <a:lnTo>
                    <a:pt x="809" y="3"/>
                  </a:lnTo>
                  <a:lnTo>
                    <a:pt x="789" y="14"/>
                  </a:lnTo>
                  <a:lnTo>
                    <a:pt x="789" y="14"/>
                  </a:lnTo>
                  <a:lnTo>
                    <a:pt x="770" y="25"/>
                  </a:lnTo>
                  <a:lnTo>
                    <a:pt x="770" y="25"/>
                  </a:lnTo>
                  <a:lnTo>
                    <a:pt x="736" y="51"/>
                  </a:lnTo>
                  <a:lnTo>
                    <a:pt x="719" y="65"/>
                  </a:lnTo>
                  <a:lnTo>
                    <a:pt x="719" y="65"/>
                  </a:lnTo>
                  <a:lnTo>
                    <a:pt x="705" y="82"/>
                  </a:lnTo>
                  <a:lnTo>
                    <a:pt x="705" y="82"/>
                  </a:lnTo>
                  <a:lnTo>
                    <a:pt x="691" y="96"/>
                  </a:lnTo>
                  <a:lnTo>
                    <a:pt x="691" y="96"/>
                  </a:lnTo>
                  <a:lnTo>
                    <a:pt x="674" y="113"/>
                  </a:lnTo>
                  <a:lnTo>
                    <a:pt x="674" y="113"/>
                  </a:lnTo>
                  <a:lnTo>
                    <a:pt x="660" y="128"/>
                  </a:lnTo>
                  <a:lnTo>
                    <a:pt x="649" y="145"/>
                  </a:lnTo>
                  <a:lnTo>
                    <a:pt x="649" y="145"/>
                  </a:lnTo>
                  <a:lnTo>
                    <a:pt x="637" y="162"/>
                  </a:lnTo>
                  <a:lnTo>
                    <a:pt x="637" y="162"/>
                  </a:lnTo>
                  <a:lnTo>
                    <a:pt x="626" y="182"/>
                  </a:lnTo>
                  <a:lnTo>
                    <a:pt x="615" y="199"/>
                  </a:lnTo>
                  <a:lnTo>
                    <a:pt x="607" y="221"/>
                  </a:lnTo>
                  <a:lnTo>
                    <a:pt x="601" y="230"/>
                  </a:lnTo>
                  <a:lnTo>
                    <a:pt x="598" y="235"/>
                  </a:lnTo>
                  <a:lnTo>
                    <a:pt x="551" y="224"/>
                  </a:lnTo>
                  <a:lnTo>
                    <a:pt x="548" y="224"/>
                  </a:lnTo>
                  <a:lnTo>
                    <a:pt x="548" y="224"/>
                  </a:lnTo>
                  <a:lnTo>
                    <a:pt x="542" y="224"/>
                  </a:lnTo>
                  <a:lnTo>
                    <a:pt x="534" y="224"/>
                  </a:lnTo>
                  <a:lnTo>
                    <a:pt x="531" y="227"/>
                  </a:lnTo>
                  <a:lnTo>
                    <a:pt x="531" y="227"/>
                  </a:lnTo>
                  <a:lnTo>
                    <a:pt x="531" y="227"/>
                  </a:lnTo>
                  <a:lnTo>
                    <a:pt x="525" y="230"/>
                  </a:lnTo>
                  <a:lnTo>
                    <a:pt x="525" y="230"/>
                  </a:lnTo>
                  <a:lnTo>
                    <a:pt x="523" y="232"/>
                  </a:lnTo>
                  <a:lnTo>
                    <a:pt x="523" y="232"/>
                  </a:lnTo>
                  <a:lnTo>
                    <a:pt x="511" y="241"/>
                  </a:lnTo>
                  <a:lnTo>
                    <a:pt x="511" y="241"/>
                  </a:lnTo>
                  <a:lnTo>
                    <a:pt x="503" y="249"/>
                  </a:lnTo>
                  <a:lnTo>
                    <a:pt x="497" y="263"/>
                  </a:lnTo>
                  <a:lnTo>
                    <a:pt x="497" y="263"/>
                  </a:lnTo>
                  <a:lnTo>
                    <a:pt x="492" y="274"/>
                  </a:lnTo>
                  <a:lnTo>
                    <a:pt x="492" y="288"/>
                  </a:lnTo>
                  <a:lnTo>
                    <a:pt x="492" y="288"/>
                  </a:lnTo>
                  <a:lnTo>
                    <a:pt x="492" y="294"/>
                  </a:lnTo>
                  <a:lnTo>
                    <a:pt x="492" y="297"/>
                  </a:lnTo>
                  <a:lnTo>
                    <a:pt x="492" y="300"/>
                  </a:lnTo>
                  <a:lnTo>
                    <a:pt x="492" y="308"/>
                  </a:lnTo>
                  <a:lnTo>
                    <a:pt x="492" y="308"/>
                  </a:lnTo>
                  <a:lnTo>
                    <a:pt x="492" y="339"/>
                  </a:lnTo>
                  <a:lnTo>
                    <a:pt x="492" y="370"/>
                  </a:lnTo>
                  <a:lnTo>
                    <a:pt x="492" y="370"/>
                  </a:lnTo>
                  <a:lnTo>
                    <a:pt x="489" y="401"/>
                  </a:lnTo>
                  <a:lnTo>
                    <a:pt x="483" y="432"/>
                  </a:lnTo>
                  <a:lnTo>
                    <a:pt x="483" y="432"/>
                  </a:lnTo>
                  <a:lnTo>
                    <a:pt x="475" y="463"/>
                  </a:lnTo>
                  <a:lnTo>
                    <a:pt x="475" y="463"/>
                  </a:lnTo>
                  <a:lnTo>
                    <a:pt x="466" y="493"/>
                  </a:lnTo>
                  <a:lnTo>
                    <a:pt x="466" y="493"/>
                  </a:lnTo>
                  <a:lnTo>
                    <a:pt x="455" y="524"/>
                  </a:lnTo>
                  <a:lnTo>
                    <a:pt x="441" y="552"/>
                  </a:lnTo>
                  <a:lnTo>
                    <a:pt x="441" y="552"/>
                  </a:lnTo>
                  <a:lnTo>
                    <a:pt x="424" y="581"/>
                  </a:lnTo>
                  <a:lnTo>
                    <a:pt x="424" y="581"/>
                  </a:lnTo>
                  <a:lnTo>
                    <a:pt x="410" y="609"/>
                  </a:lnTo>
                  <a:lnTo>
                    <a:pt x="410" y="609"/>
                  </a:lnTo>
                  <a:lnTo>
                    <a:pt x="390" y="637"/>
                  </a:lnTo>
                  <a:lnTo>
                    <a:pt x="371" y="662"/>
                  </a:lnTo>
                  <a:lnTo>
                    <a:pt x="329" y="712"/>
                  </a:lnTo>
                  <a:lnTo>
                    <a:pt x="329" y="712"/>
                  </a:lnTo>
                  <a:lnTo>
                    <a:pt x="247" y="819"/>
                  </a:lnTo>
                  <a:lnTo>
                    <a:pt x="166" y="923"/>
                  </a:lnTo>
                  <a:lnTo>
                    <a:pt x="82" y="1030"/>
                  </a:lnTo>
                  <a:lnTo>
                    <a:pt x="0" y="1134"/>
                  </a:lnTo>
                  <a:lnTo>
                    <a:pt x="90" y="1036"/>
                  </a:lnTo>
                  <a:lnTo>
                    <a:pt x="180" y="937"/>
                  </a:lnTo>
                  <a:lnTo>
                    <a:pt x="267" y="836"/>
                  </a:lnTo>
                  <a:lnTo>
                    <a:pt x="267" y="836"/>
                  </a:lnTo>
                  <a:lnTo>
                    <a:pt x="357" y="735"/>
                  </a:lnTo>
                  <a:lnTo>
                    <a:pt x="399" y="684"/>
                  </a:lnTo>
                  <a:lnTo>
                    <a:pt x="421" y="659"/>
                  </a:lnTo>
                  <a:lnTo>
                    <a:pt x="421" y="659"/>
                  </a:lnTo>
                  <a:lnTo>
                    <a:pt x="441" y="631"/>
                  </a:lnTo>
                  <a:lnTo>
                    <a:pt x="441" y="631"/>
                  </a:lnTo>
                  <a:lnTo>
                    <a:pt x="461" y="603"/>
                  </a:lnTo>
                  <a:lnTo>
                    <a:pt x="461" y="603"/>
                  </a:lnTo>
                  <a:lnTo>
                    <a:pt x="478" y="572"/>
                  </a:lnTo>
                  <a:lnTo>
                    <a:pt x="478" y="572"/>
                  </a:lnTo>
                  <a:lnTo>
                    <a:pt x="495" y="541"/>
                  </a:lnTo>
                  <a:lnTo>
                    <a:pt x="495" y="541"/>
                  </a:lnTo>
                  <a:lnTo>
                    <a:pt x="506" y="510"/>
                  </a:lnTo>
                  <a:lnTo>
                    <a:pt x="506" y="510"/>
                  </a:lnTo>
                  <a:lnTo>
                    <a:pt x="520" y="477"/>
                  </a:lnTo>
                  <a:lnTo>
                    <a:pt x="520" y="477"/>
                  </a:lnTo>
                  <a:lnTo>
                    <a:pt x="528" y="443"/>
                  </a:lnTo>
                  <a:lnTo>
                    <a:pt x="528" y="443"/>
                  </a:lnTo>
                  <a:lnTo>
                    <a:pt x="537" y="409"/>
                  </a:lnTo>
                  <a:lnTo>
                    <a:pt x="539" y="373"/>
                  </a:lnTo>
                  <a:lnTo>
                    <a:pt x="539" y="373"/>
                  </a:lnTo>
                  <a:lnTo>
                    <a:pt x="542" y="339"/>
                  </a:lnTo>
                  <a:lnTo>
                    <a:pt x="542" y="302"/>
                  </a:lnTo>
                  <a:lnTo>
                    <a:pt x="542" y="302"/>
                  </a:lnTo>
                  <a:lnTo>
                    <a:pt x="542" y="291"/>
                  </a:lnTo>
                  <a:lnTo>
                    <a:pt x="545" y="283"/>
                  </a:lnTo>
                  <a:lnTo>
                    <a:pt x="545" y="283"/>
                  </a:lnTo>
                  <a:lnTo>
                    <a:pt x="548" y="277"/>
                  </a:lnTo>
                  <a:lnTo>
                    <a:pt x="609" y="294"/>
                  </a:lnTo>
                  <a:lnTo>
                    <a:pt x="609" y="294"/>
                  </a:lnTo>
                  <a:lnTo>
                    <a:pt x="621" y="297"/>
                  </a:lnTo>
                  <a:lnTo>
                    <a:pt x="629" y="294"/>
                  </a:lnTo>
                  <a:lnTo>
                    <a:pt x="637" y="286"/>
                  </a:lnTo>
                  <a:lnTo>
                    <a:pt x="643" y="277"/>
                  </a:lnTo>
                  <a:lnTo>
                    <a:pt x="643" y="277"/>
                  </a:lnTo>
                  <a:lnTo>
                    <a:pt x="649" y="258"/>
                  </a:lnTo>
                  <a:lnTo>
                    <a:pt x="652" y="249"/>
                  </a:lnTo>
                  <a:lnTo>
                    <a:pt x="657" y="241"/>
                  </a:lnTo>
                  <a:lnTo>
                    <a:pt x="666" y="224"/>
                  </a:lnTo>
                  <a:lnTo>
                    <a:pt x="674" y="210"/>
                  </a:lnTo>
                  <a:lnTo>
                    <a:pt x="674" y="210"/>
                  </a:lnTo>
                  <a:lnTo>
                    <a:pt x="683" y="193"/>
                  </a:lnTo>
                  <a:lnTo>
                    <a:pt x="683" y="193"/>
                  </a:lnTo>
                  <a:lnTo>
                    <a:pt x="694" y="179"/>
                  </a:lnTo>
                  <a:lnTo>
                    <a:pt x="705" y="162"/>
                  </a:lnTo>
                  <a:lnTo>
                    <a:pt x="705" y="162"/>
                  </a:lnTo>
                  <a:lnTo>
                    <a:pt x="719" y="148"/>
                  </a:lnTo>
                  <a:lnTo>
                    <a:pt x="719" y="148"/>
                  </a:lnTo>
                  <a:lnTo>
                    <a:pt x="730" y="134"/>
                  </a:lnTo>
                  <a:lnTo>
                    <a:pt x="730" y="134"/>
                  </a:lnTo>
                  <a:lnTo>
                    <a:pt x="744" y="123"/>
                  </a:lnTo>
                  <a:lnTo>
                    <a:pt x="744" y="123"/>
                  </a:lnTo>
                  <a:lnTo>
                    <a:pt x="758" y="110"/>
                  </a:lnTo>
                  <a:lnTo>
                    <a:pt x="772" y="98"/>
                  </a:lnTo>
                  <a:lnTo>
                    <a:pt x="772" y="98"/>
                  </a:lnTo>
                  <a:lnTo>
                    <a:pt x="803" y="76"/>
                  </a:lnTo>
                  <a:lnTo>
                    <a:pt x="803" y="76"/>
                  </a:lnTo>
                  <a:lnTo>
                    <a:pt x="820" y="65"/>
                  </a:lnTo>
                  <a:lnTo>
                    <a:pt x="820" y="65"/>
                  </a:lnTo>
                  <a:lnTo>
                    <a:pt x="826" y="62"/>
                  </a:lnTo>
                  <a:lnTo>
                    <a:pt x="842" y="65"/>
                  </a:lnTo>
                  <a:lnTo>
                    <a:pt x="770" y="305"/>
                  </a:lnTo>
                  <a:lnTo>
                    <a:pt x="767" y="308"/>
                  </a:lnTo>
                  <a:lnTo>
                    <a:pt x="767" y="308"/>
                  </a:lnTo>
                  <a:lnTo>
                    <a:pt x="767" y="319"/>
                  </a:lnTo>
                  <a:lnTo>
                    <a:pt x="772" y="331"/>
                  </a:lnTo>
                  <a:lnTo>
                    <a:pt x="778" y="342"/>
                  </a:lnTo>
                  <a:lnTo>
                    <a:pt x="789" y="345"/>
                  </a:lnTo>
                  <a:lnTo>
                    <a:pt x="789" y="345"/>
                  </a:lnTo>
                  <a:lnTo>
                    <a:pt x="882" y="370"/>
                  </a:lnTo>
                  <a:lnTo>
                    <a:pt x="972" y="392"/>
                  </a:lnTo>
                  <a:lnTo>
                    <a:pt x="972" y="392"/>
                  </a:lnTo>
                  <a:lnTo>
                    <a:pt x="972" y="392"/>
                  </a:lnTo>
                  <a:lnTo>
                    <a:pt x="983" y="395"/>
                  </a:lnTo>
                  <a:lnTo>
                    <a:pt x="994" y="390"/>
                  </a:lnTo>
                  <a:lnTo>
                    <a:pt x="1003" y="384"/>
                  </a:lnTo>
                  <a:lnTo>
                    <a:pt x="1008" y="373"/>
                  </a:lnTo>
                  <a:lnTo>
                    <a:pt x="1090" y="137"/>
                  </a:lnTo>
                  <a:lnTo>
                    <a:pt x="1098" y="140"/>
                  </a:lnTo>
                  <a:lnTo>
                    <a:pt x="1101" y="140"/>
                  </a:lnTo>
                  <a:lnTo>
                    <a:pt x="1101" y="140"/>
                  </a:lnTo>
                  <a:lnTo>
                    <a:pt x="1101" y="140"/>
                  </a:lnTo>
                  <a:lnTo>
                    <a:pt x="1101" y="140"/>
                  </a:lnTo>
                  <a:lnTo>
                    <a:pt x="1101" y="140"/>
                  </a:lnTo>
                  <a:lnTo>
                    <a:pt x="1101" y="140"/>
                  </a:lnTo>
                  <a:lnTo>
                    <a:pt x="1109" y="148"/>
                  </a:lnTo>
                  <a:lnTo>
                    <a:pt x="1109" y="148"/>
                  </a:lnTo>
                  <a:lnTo>
                    <a:pt x="1120" y="165"/>
                  </a:lnTo>
                  <a:lnTo>
                    <a:pt x="1120" y="165"/>
                  </a:lnTo>
                  <a:lnTo>
                    <a:pt x="1129" y="185"/>
                  </a:lnTo>
                  <a:lnTo>
                    <a:pt x="1135" y="207"/>
                  </a:lnTo>
                  <a:lnTo>
                    <a:pt x="1135" y="207"/>
                  </a:lnTo>
                  <a:lnTo>
                    <a:pt x="1146" y="255"/>
                  </a:lnTo>
                  <a:lnTo>
                    <a:pt x="1146" y="255"/>
                  </a:lnTo>
                  <a:lnTo>
                    <a:pt x="1152" y="302"/>
                  </a:lnTo>
                  <a:lnTo>
                    <a:pt x="1157" y="350"/>
                  </a:lnTo>
                  <a:lnTo>
                    <a:pt x="1157" y="350"/>
                  </a:lnTo>
                  <a:lnTo>
                    <a:pt x="1163" y="398"/>
                  </a:lnTo>
                  <a:lnTo>
                    <a:pt x="1163" y="404"/>
                  </a:lnTo>
                  <a:lnTo>
                    <a:pt x="1163" y="409"/>
                  </a:lnTo>
                  <a:lnTo>
                    <a:pt x="1163" y="421"/>
                  </a:lnTo>
                  <a:lnTo>
                    <a:pt x="1163" y="421"/>
                  </a:lnTo>
                  <a:lnTo>
                    <a:pt x="1160" y="443"/>
                  </a:lnTo>
                  <a:lnTo>
                    <a:pt x="1160" y="443"/>
                  </a:lnTo>
                  <a:lnTo>
                    <a:pt x="1157" y="465"/>
                  </a:lnTo>
                  <a:lnTo>
                    <a:pt x="1157" y="465"/>
                  </a:lnTo>
                  <a:lnTo>
                    <a:pt x="1152" y="485"/>
                  </a:lnTo>
                  <a:lnTo>
                    <a:pt x="1152" y="485"/>
                  </a:lnTo>
                  <a:lnTo>
                    <a:pt x="1143" y="505"/>
                  </a:lnTo>
                  <a:lnTo>
                    <a:pt x="1132" y="524"/>
                  </a:lnTo>
                  <a:lnTo>
                    <a:pt x="1132" y="524"/>
                  </a:lnTo>
                  <a:lnTo>
                    <a:pt x="1118" y="544"/>
                  </a:lnTo>
                  <a:lnTo>
                    <a:pt x="1104" y="561"/>
                  </a:lnTo>
                  <a:lnTo>
                    <a:pt x="1104" y="561"/>
                  </a:lnTo>
                  <a:lnTo>
                    <a:pt x="1087" y="578"/>
                  </a:lnTo>
                  <a:lnTo>
                    <a:pt x="1070" y="592"/>
                  </a:lnTo>
                  <a:lnTo>
                    <a:pt x="1070" y="592"/>
                  </a:lnTo>
                  <a:lnTo>
                    <a:pt x="1031" y="620"/>
                  </a:lnTo>
                  <a:lnTo>
                    <a:pt x="989" y="642"/>
                  </a:lnTo>
                  <a:lnTo>
                    <a:pt x="989" y="642"/>
                  </a:lnTo>
                  <a:lnTo>
                    <a:pt x="944" y="659"/>
                  </a:lnTo>
                  <a:lnTo>
                    <a:pt x="944" y="659"/>
                  </a:lnTo>
                  <a:lnTo>
                    <a:pt x="899" y="676"/>
                  </a:lnTo>
                  <a:lnTo>
                    <a:pt x="902" y="676"/>
                  </a:lnTo>
                  <a:lnTo>
                    <a:pt x="902" y="676"/>
                  </a:lnTo>
                  <a:lnTo>
                    <a:pt x="857" y="684"/>
                  </a:lnTo>
                  <a:lnTo>
                    <a:pt x="857" y="684"/>
                  </a:lnTo>
                  <a:lnTo>
                    <a:pt x="812" y="698"/>
                  </a:lnTo>
                  <a:lnTo>
                    <a:pt x="792" y="704"/>
                  </a:lnTo>
                  <a:lnTo>
                    <a:pt x="770" y="712"/>
                  </a:lnTo>
                  <a:lnTo>
                    <a:pt x="770" y="712"/>
                  </a:lnTo>
                  <a:lnTo>
                    <a:pt x="750" y="721"/>
                  </a:lnTo>
                  <a:lnTo>
                    <a:pt x="750" y="721"/>
                  </a:lnTo>
                  <a:lnTo>
                    <a:pt x="728" y="732"/>
                  </a:lnTo>
                  <a:lnTo>
                    <a:pt x="708" y="743"/>
                  </a:lnTo>
                  <a:lnTo>
                    <a:pt x="688" y="755"/>
                  </a:lnTo>
                  <a:lnTo>
                    <a:pt x="688" y="755"/>
                  </a:lnTo>
                  <a:lnTo>
                    <a:pt x="652" y="783"/>
                  </a:lnTo>
                  <a:lnTo>
                    <a:pt x="652" y="783"/>
                  </a:lnTo>
                  <a:lnTo>
                    <a:pt x="618" y="814"/>
                  </a:lnTo>
                  <a:lnTo>
                    <a:pt x="618" y="814"/>
                  </a:lnTo>
                  <a:lnTo>
                    <a:pt x="604" y="831"/>
                  </a:lnTo>
                  <a:lnTo>
                    <a:pt x="604" y="831"/>
                  </a:lnTo>
                  <a:lnTo>
                    <a:pt x="595" y="839"/>
                  </a:lnTo>
                  <a:lnTo>
                    <a:pt x="590" y="847"/>
                  </a:lnTo>
                  <a:lnTo>
                    <a:pt x="590" y="847"/>
                  </a:lnTo>
                  <a:lnTo>
                    <a:pt x="486" y="993"/>
                  </a:lnTo>
                  <a:lnTo>
                    <a:pt x="486" y="993"/>
                  </a:lnTo>
                  <a:lnTo>
                    <a:pt x="385" y="1136"/>
                  </a:lnTo>
                  <a:lnTo>
                    <a:pt x="385" y="1136"/>
                  </a:lnTo>
                  <a:lnTo>
                    <a:pt x="497" y="999"/>
                  </a:lnTo>
                  <a:lnTo>
                    <a:pt x="497" y="999"/>
                  </a:lnTo>
                  <a:lnTo>
                    <a:pt x="607" y="861"/>
                  </a:lnTo>
                  <a:lnTo>
                    <a:pt x="615" y="853"/>
                  </a:lnTo>
                  <a:lnTo>
                    <a:pt x="615" y="853"/>
                  </a:lnTo>
                  <a:lnTo>
                    <a:pt x="621" y="847"/>
                  </a:lnTo>
                  <a:lnTo>
                    <a:pt x="621" y="847"/>
                  </a:lnTo>
                  <a:lnTo>
                    <a:pt x="637" y="831"/>
                  </a:lnTo>
                  <a:lnTo>
                    <a:pt x="637" y="831"/>
                  </a:lnTo>
                  <a:lnTo>
                    <a:pt x="668" y="805"/>
                  </a:lnTo>
                  <a:lnTo>
                    <a:pt x="668" y="805"/>
                  </a:lnTo>
                  <a:lnTo>
                    <a:pt x="705" y="783"/>
                  </a:lnTo>
                  <a:lnTo>
                    <a:pt x="725" y="771"/>
                  </a:lnTo>
                  <a:lnTo>
                    <a:pt x="744" y="763"/>
                  </a:lnTo>
                  <a:lnTo>
                    <a:pt x="744" y="763"/>
                  </a:lnTo>
                  <a:lnTo>
                    <a:pt x="764" y="755"/>
                  </a:lnTo>
                  <a:lnTo>
                    <a:pt x="764" y="755"/>
                  </a:lnTo>
                  <a:lnTo>
                    <a:pt x="784" y="746"/>
                  </a:lnTo>
                  <a:lnTo>
                    <a:pt x="803" y="738"/>
                  </a:lnTo>
                  <a:lnTo>
                    <a:pt x="823" y="732"/>
                  </a:lnTo>
                  <a:lnTo>
                    <a:pt x="823" y="732"/>
                  </a:lnTo>
                  <a:lnTo>
                    <a:pt x="865" y="724"/>
                  </a:lnTo>
                  <a:lnTo>
                    <a:pt x="865" y="724"/>
                  </a:lnTo>
                  <a:lnTo>
                    <a:pt x="907" y="715"/>
                  </a:lnTo>
                  <a:lnTo>
                    <a:pt x="907" y="715"/>
                  </a:lnTo>
                  <a:lnTo>
                    <a:pt x="910" y="715"/>
                  </a:lnTo>
                  <a:lnTo>
                    <a:pt x="910" y="715"/>
                  </a:lnTo>
                  <a:lnTo>
                    <a:pt x="961" y="701"/>
                  </a:lnTo>
                  <a:lnTo>
                    <a:pt x="961" y="701"/>
                  </a:lnTo>
                  <a:lnTo>
                    <a:pt x="1008" y="682"/>
                  </a:lnTo>
                  <a:lnTo>
                    <a:pt x="1008" y="682"/>
                  </a:lnTo>
                  <a:lnTo>
                    <a:pt x="1053" y="659"/>
                  </a:lnTo>
                  <a:lnTo>
                    <a:pt x="1098" y="631"/>
                  </a:lnTo>
                  <a:lnTo>
                    <a:pt x="1098" y="631"/>
                  </a:lnTo>
                  <a:lnTo>
                    <a:pt x="1118" y="614"/>
                  </a:lnTo>
                  <a:lnTo>
                    <a:pt x="1137" y="595"/>
                  </a:lnTo>
                  <a:lnTo>
                    <a:pt x="1137" y="595"/>
                  </a:lnTo>
                  <a:lnTo>
                    <a:pt x="1157" y="575"/>
                  </a:lnTo>
                  <a:lnTo>
                    <a:pt x="1174" y="552"/>
                  </a:lnTo>
                  <a:lnTo>
                    <a:pt x="1174" y="552"/>
                  </a:lnTo>
                  <a:lnTo>
                    <a:pt x="1188" y="530"/>
                  </a:lnTo>
                  <a:lnTo>
                    <a:pt x="1199" y="505"/>
                  </a:lnTo>
                  <a:lnTo>
                    <a:pt x="1199" y="505"/>
                  </a:lnTo>
                  <a:lnTo>
                    <a:pt x="1208" y="479"/>
                  </a:lnTo>
                  <a:lnTo>
                    <a:pt x="1213" y="451"/>
                  </a:lnTo>
                  <a:lnTo>
                    <a:pt x="1213" y="451"/>
                  </a:lnTo>
                  <a:lnTo>
                    <a:pt x="1216" y="423"/>
                  </a:lnTo>
                  <a:lnTo>
                    <a:pt x="1216" y="409"/>
                  </a:lnTo>
                  <a:lnTo>
                    <a:pt x="1216" y="404"/>
                  </a:lnTo>
                  <a:close/>
                  <a:moveTo>
                    <a:pt x="553" y="274"/>
                  </a:moveTo>
                  <a:lnTo>
                    <a:pt x="553" y="2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7" name="Freeform 42"/>
            <p:cNvSpPr>
              <a:spLocks noChangeArrowheads="1"/>
            </p:cNvSpPr>
            <p:nvPr/>
          </p:nvSpPr>
          <p:spPr bwMode="auto">
            <a:xfrm>
              <a:off x="3503613" y="3616325"/>
              <a:ext cx="261937" cy="563563"/>
            </a:xfrm>
            <a:custGeom>
              <a:avLst/>
              <a:gdLst>
                <a:gd name="T0" fmla="*/ 118 w 726"/>
                <a:gd name="T1" fmla="*/ 1139 h 1564"/>
                <a:gd name="T2" fmla="*/ 101 w 726"/>
                <a:gd name="T3" fmla="*/ 1144 h 1564"/>
                <a:gd name="T4" fmla="*/ 82 w 726"/>
                <a:gd name="T5" fmla="*/ 1220 h 1564"/>
                <a:gd name="T6" fmla="*/ 93 w 726"/>
                <a:gd name="T7" fmla="*/ 1240 h 1564"/>
                <a:gd name="T8" fmla="*/ 104 w 726"/>
                <a:gd name="T9" fmla="*/ 1274 h 1564"/>
                <a:gd name="T10" fmla="*/ 107 w 726"/>
                <a:gd name="T11" fmla="*/ 1310 h 1564"/>
                <a:gd name="T12" fmla="*/ 96 w 726"/>
                <a:gd name="T13" fmla="*/ 1380 h 1564"/>
                <a:gd name="T14" fmla="*/ 73 w 726"/>
                <a:gd name="T15" fmla="*/ 1431 h 1564"/>
                <a:gd name="T16" fmla="*/ 28 w 726"/>
                <a:gd name="T17" fmla="*/ 1493 h 1564"/>
                <a:gd name="T18" fmla="*/ 20 w 726"/>
                <a:gd name="T19" fmla="*/ 1507 h 1564"/>
                <a:gd name="T20" fmla="*/ 0 w 726"/>
                <a:gd name="T21" fmla="*/ 1554 h 1564"/>
                <a:gd name="T22" fmla="*/ 23 w 726"/>
                <a:gd name="T23" fmla="*/ 1509 h 1564"/>
                <a:gd name="T24" fmla="*/ 59 w 726"/>
                <a:gd name="T25" fmla="*/ 1467 h 1564"/>
                <a:gd name="T26" fmla="*/ 101 w 726"/>
                <a:gd name="T27" fmla="*/ 1403 h 1564"/>
                <a:gd name="T28" fmla="*/ 118 w 726"/>
                <a:gd name="T29" fmla="*/ 1366 h 1564"/>
                <a:gd name="T30" fmla="*/ 126 w 726"/>
                <a:gd name="T31" fmla="*/ 1330 h 1564"/>
                <a:gd name="T32" fmla="*/ 129 w 726"/>
                <a:gd name="T33" fmla="*/ 1290 h 1564"/>
                <a:gd name="T34" fmla="*/ 121 w 726"/>
                <a:gd name="T35" fmla="*/ 1251 h 1564"/>
                <a:gd name="T36" fmla="*/ 110 w 726"/>
                <a:gd name="T37" fmla="*/ 1217 h 1564"/>
                <a:gd name="T38" fmla="*/ 205 w 726"/>
                <a:gd name="T39" fmla="*/ 1200 h 1564"/>
                <a:gd name="T40" fmla="*/ 225 w 726"/>
                <a:gd name="T41" fmla="*/ 1189 h 1564"/>
                <a:gd name="T42" fmla="*/ 351 w 726"/>
                <a:gd name="T43" fmla="*/ 788 h 1564"/>
                <a:gd name="T44" fmla="*/ 475 w 726"/>
                <a:gd name="T45" fmla="*/ 387 h 1564"/>
                <a:gd name="T46" fmla="*/ 601 w 726"/>
                <a:gd name="T47" fmla="*/ 70 h 1564"/>
                <a:gd name="T48" fmla="*/ 601 w 726"/>
                <a:gd name="T49" fmla="*/ 412 h 1564"/>
                <a:gd name="T50" fmla="*/ 539 w 726"/>
                <a:gd name="T51" fmla="*/ 622 h 1564"/>
                <a:gd name="T52" fmla="*/ 371 w 726"/>
                <a:gd name="T53" fmla="*/ 1232 h 1564"/>
                <a:gd name="T54" fmla="*/ 371 w 726"/>
                <a:gd name="T55" fmla="*/ 1237 h 1564"/>
                <a:gd name="T56" fmla="*/ 466 w 726"/>
                <a:gd name="T57" fmla="*/ 1271 h 1564"/>
                <a:gd name="T58" fmla="*/ 427 w 726"/>
                <a:gd name="T59" fmla="*/ 1338 h 1564"/>
                <a:gd name="T60" fmla="*/ 416 w 726"/>
                <a:gd name="T61" fmla="*/ 1349 h 1564"/>
                <a:gd name="T62" fmla="*/ 393 w 726"/>
                <a:gd name="T63" fmla="*/ 1377 h 1564"/>
                <a:gd name="T64" fmla="*/ 371 w 726"/>
                <a:gd name="T65" fmla="*/ 1425 h 1564"/>
                <a:gd name="T66" fmla="*/ 359 w 726"/>
                <a:gd name="T67" fmla="*/ 1495 h 1564"/>
                <a:gd name="T68" fmla="*/ 362 w 726"/>
                <a:gd name="T69" fmla="*/ 1563 h 1564"/>
                <a:gd name="T70" fmla="*/ 365 w 726"/>
                <a:gd name="T71" fmla="*/ 1495 h 1564"/>
                <a:gd name="T72" fmla="*/ 382 w 726"/>
                <a:gd name="T73" fmla="*/ 1431 h 1564"/>
                <a:gd name="T74" fmla="*/ 396 w 726"/>
                <a:gd name="T75" fmla="*/ 1400 h 1564"/>
                <a:gd name="T76" fmla="*/ 416 w 726"/>
                <a:gd name="T77" fmla="*/ 1374 h 1564"/>
                <a:gd name="T78" fmla="*/ 441 w 726"/>
                <a:gd name="T79" fmla="*/ 1352 h 1564"/>
                <a:gd name="T80" fmla="*/ 466 w 726"/>
                <a:gd name="T81" fmla="*/ 1335 h 1564"/>
                <a:gd name="T82" fmla="*/ 492 w 726"/>
                <a:gd name="T83" fmla="*/ 1265 h 1564"/>
                <a:gd name="T84" fmla="*/ 486 w 726"/>
                <a:gd name="T85" fmla="*/ 1251 h 1564"/>
                <a:gd name="T86" fmla="*/ 466 w 726"/>
                <a:gd name="T87" fmla="*/ 1038 h 1564"/>
                <a:gd name="T88" fmla="*/ 652 w 726"/>
                <a:gd name="T89" fmla="*/ 443 h 1564"/>
                <a:gd name="T90" fmla="*/ 711 w 726"/>
                <a:gd name="T91" fmla="*/ 368 h 1564"/>
                <a:gd name="T92" fmla="*/ 725 w 726"/>
                <a:gd name="T93" fmla="*/ 56 h 1564"/>
                <a:gd name="T94" fmla="*/ 702 w 726"/>
                <a:gd name="T95" fmla="*/ 33 h 1564"/>
                <a:gd name="T96" fmla="*/ 576 w 726"/>
                <a:gd name="T97" fmla="*/ 2 h 1564"/>
                <a:gd name="T98" fmla="*/ 407 w 726"/>
                <a:gd name="T99" fmla="*/ 278 h 1564"/>
                <a:gd name="T100" fmla="*/ 416 w 726"/>
                <a:gd name="T101" fmla="*/ 376 h 1564"/>
                <a:gd name="T102" fmla="*/ 247 w 726"/>
                <a:gd name="T103" fmla="*/ 976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6" h="1564">
                  <a:moveTo>
                    <a:pt x="197" y="1161"/>
                  </a:moveTo>
                  <a:lnTo>
                    <a:pt x="118" y="1139"/>
                  </a:lnTo>
                  <a:lnTo>
                    <a:pt x="118" y="1139"/>
                  </a:lnTo>
                  <a:lnTo>
                    <a:pt x="118" y="1139"/>
                  </a:lnTo>
                  <a:lnTo>
                    <a:pt x="118" y="1139"/>
                  </a:lnTo>
                  <a:lnTo>
                    <a:pt x="112" y="1139"/>
                  </a:lnTo>
                  <a:lnTo>
                    <a:pt x="107" y="1141"/>
                  </a:lnTo>
                  <a:lnTo>
                    <a:pt x="101" y="1144"/>
                  </a:lnTo>
                  <a:lnTo>
                    <a:pt x="101" y="1150"/>
                  </a:lnTo>
                  <a:lnTo>
                    <a:pt x="84" y="1215"/>
                  </a:lnTo>
                  <a:lnTo>
                    <a:pt x="84" y="1215"/>
                  </a:lnTo>
                  <a:lnTo>
                    <a:pt x="82" y="1220"/>
                  </a:lnTo>
                  <a:lnTo>
                    <a:pt x="84" y="1226"/>
                  </a:lnTo>
                  <a:lnTo>
                    <a:pt x="84" y="1226"/>
                  </a:lnTo>
                  <a:lnTo>
                    <a:pt x="84" y="1226"/>
                  </a:lnTo>
                  <a:lnTo>
                    <a:pt x="93" y="1240"/>
                  </a:lnTo>
                  <a:lnTo>
                    <a:pt x="96" y="1248"/>
                  </a:lnTo>
                  <a:lnTo>
                    <a:pt x="98" y="1257"/>
                  </a:lnTo>
                  <a:lnTo>
                    <a:pt x="98" y="1257"/>
                  </a:lnTo>
                  <a:lnTo>
                    <a:pt x="104" y="1274"/>
                  </a:lnTo>
                  <a:lnTo>
                    <a:pt x="104" y="1274"/>
                  </a:lnTo>
                  <a:lnTo>
                    <a:pt x="107" y="1290"/>
                  </a:lnTo>
                  <a:lnTo>
                    <a:pt x="107" y="1290"/>
                  </a:lnTo>
                  <a:lnTo>
                    <a:pt x="107" y="1310"/>
                  </a:lnTo>
                  <a:lnTo>
                    <a:pt x="107" y="1327"/>
                  </a:lnTo>
                  <a:lnTo>
                    <a:pt x="101" y="1363"/>
                  </a:lnTo>
                  <a:lnTo>
                    <a:pt x="101" y="1363"/>
                  </a:lnTo>
                  <a:lnTo>
                    <a:pt x="96" y="1380"/>
                  </a:lnTo>
                  <a:lnTo>
                    <a:pt x="96" y="1380"/>
                  </a:lnTo>
                  <a:lnTo>
                    <a:pt x="87" y="1397"/>
                  </a:lnTo>
                  <a:lnTo>
                    <a:pt x="87" y="1397"/>
                  </a:lnTo>
                  <a:lnTo>
                    <a:pt x="73" y="1431"/>
                  </a:lnTo>
                  <a:lnTo>
                    <a:pt x="73" y="1431"/>
                  </a:lnTo>
                  <a:lnTo>
                    <a:pt x="53" y="1462"/>
                  </a:lnTo>
                  <a:lnTo>
                    <a:pt x="53" y="1462"/>
                  </a:lnTo>
                  <a:lnTo>
                    <a:pt x="28" y="1493"/>
                  </a:lnTo>
                  <a:lnTo>
                    <a:pt x="28" y="1493"/>
                  </a:lnTo>
                  <a:lnTo>
                    <a:pt x="28" y="1493"/>
                  </a:lnTo>
                  <a:lnTo>
                    <a:pt x="28" y="1493"/>
                  </a:lnTo>
                  <a:lnTo>
                    <a:pt x="20" y="1507"/>
                  </a:lnTo>
                  <a:lnTo>
                    <a:pt x="20" y="1507"/>
                  </a:lnTo>
                  <a:lnTo>
                    <a:pt x="11" y="1523"/>
                  </a:lnTo>
                  <a:lnTo>
                    <a:pt x="11" y="1523"/>
                  </a:lnTo>
                  <a:lnTo>
                    <a:pt x="0" y="1554"/>
                  </a:lnTo>
                  <a:lnTo>
                    <a:pt x="0" y="1554"/>
                  </a:lnTo>
                  <a:lnTo>
                    <a:pt x="14" y="1523"/>
                  </a:lnTo>
                  <a:lnTo>
                    <a:pt x="14" y="1523"/>
                  </a:lnTo>
                  <a:lnTo>
                    <a:pt x="23" y="1509"/>
                  </a:lnTo>
                  <a:lnTo>
                    <a:pt x="23" y="1509"/>
                  </a:lnTo>
                  <a:lnTo>
                    <a:pt x="34" y="1495"/>
                  </a:lnTo>
                  <a:lnTo>
                    <a:pt x="34" y="1495"/>
                  </a:lnTo>
                  <a:lnTo>
                    <a:pt x="59" y="1467"/>
                  </a:lnTo>
                  <a:lnTo>
                    <a:pt x="59" y="1467"/>
                  </a:lnTo>
                  <a:lnTo>
                    <a:pt x="82" y="1436"/>
                  </a:lnTo>
                  <a:lnTo>
                    <a:pt x="82" y="1436"/>
                  </a:lnTo>
                  <a:lnTo>
                    <a:pt x="101" y="1403"/>
                  </a:lnTo>
                  <a:lnTo>
                    <a:pt x="101" y="1403"/>
                  </a:lnTo>
                  <a:lnTo>
                    <a:pt x="110" y="1386"/>
                  </a:lnTo>
                  <a:lnTo>
                    <a:pt x="110" y="1386"/>
                  </a:lnTo>
                  <a:lnTo>
                    <a:pt x="118" y="1366"/>
                  </a:lnTo>
                  <a:lnTo>
                    <a:pt x="118" y="1366"/>
                  </a:lnTo>
                  <a:lnTo>
                    <a:pt x="124" y="1349"/>
                  </a:lnTo>
                  <a:lnTo>
                    <a:pt x="124" y="1349"/>
                  </a:lnTo>
                  <a:lnTo>
                    <a:pt x="126" y="1330"/>
                  </a:lnTo>
                  <a:lnTo>
                    <a:pt x="126" y="1330"/>
                  </a:lnTo>
                  <a:lnTo>
                    <a:pt x="129" y="1310"/>
                  </a:lnTo>
                  <a:lnTo>
                    <a:pt x="129" y="1310"/>
                  </a:lnTo>
                  <a:lnTo>
                    <a:pt x="129" y="1290"/>
                  </a:lnTo>
                  <a:lnTo>
                    <a:pt x="129" y="1290"/>
                  </a:lnTo>
                  <a:lnTo>
                    <a:pt x="126" y="1271"/>
                  </a:lnTo>
                  <a:lnTo>
                    <a:pt x="126" y="1271"/>
                  </a:lnTo>
                  <a:lnTo>
                    <a:pt x="121" y="1251"/>
                  </a:lnTo>
                  <a:lnTo>
                    <a:pt x="118" y="1240"/>
                  </a:lnTo>
                  <a:lnTo>
                    <a:pt x="115" y="1232"/>
                  </a:lnTo>
                  <a:lnTo>
                    <a:pt x="115" y="1232"/>
                  </a:lnTo>
                  <a:lnTo>
                    <a:pt x="110" y="1217"/>
                  </a:lnTo>
                  <a:lnTo>
                    <a:pt x="124" y="1172"/>
                  </a:lnTo>
                  <a:lnTo>
                    <a:pt x="205" y="1200"/>
                  </a:lnTo>
                  <a:lnTo>
                    <a:pt x="205" y="1200"/>
                  </a:lnTo>
                  <a:lnTo>
                    <a:pt x="205" y="1200"/>
                  </a:lnTo>
                  <a:lnTo>
                    <a:pt x="211" y="1200"/>
                  </a:lnTo>
                  <a:lnTo>
                    <a:pt x="216" y="1198"/>
                  </a:lnTo>
                  <a:lnTo>
                    <a:pt x="222" y="1195"/>
                  </a:lnTo>
                  <a:lnTo>
                    <a:pt x="225" y="1189"/>
                  </a:lnTo>
                  <a:lnTo>
                    <a:pt x="225" y="1186"/>
                  </a:lnTo>
                  <a:lnTo>
                    <a:pt x="225" y="1186"/>
                  </a:lnTo>
                  <a:lnTo>
                    <a:pt x="289" y="987"/>
                  </a:lnTo>
                  <a:lnTo>
                    <a:pt x="351" y="788"/>
                  </a:lnTo>
                  <a:lnTo>
                    <a:pt x="351" y="788"/>
                  </a:lnTo>
                  <a:lnTo>
                    <a:pt x="413" y="586"/>
                  </a:lnTo>
                  <a:lnTo>
                    <a:pt x="475" y="387"/>
                  </a:lnTo>
                  <a:lnTo>
                    <a:pt x="475" y="387"/>
                  </a:lnTo>
                  <a:lnTo>
                    <a:pt x="478" y="373"/>
                  </a:lnTo>
                  <a:lnTo>
                    <a:pt x="478" y="373"/>
                  </a:lnTo>
                  <a:lnTo>
                    <a:pt x="466" y="300"/>
                  </a:lnTo>
                  <a:lnTo>
                    <a:pt x="601" y="70"/>
                  </a:lnTo>
                  <a:lnTo>
                    <a:pt x="663" y="87"/>
                  </a:lnTo>
                  <a:lnTo>
                    <a:pt x="652" y="354"/>
                  </a:lnTo>
                  <a:lnTo>
                    <a:pt x="604" y="410"/>
                  </a:lnTo>
                  <a:lnTo>
                    <a:pt x="601" y="412"/>
                  </a:lnTo>
                  <a:lnTo>
                    <a:pt x="601" y="412"/>
                  </a:lnTo>
                  <a:lnTo>
                    <a:pt x="595" y="421"/>
                  </a:lnTo>
                  <a:lnTo>
                    <a:pt x="539" y="622"/>
                  </a:lnTo>
                  <a:lnTo>
                    <a:pt x="539" y="622"/>
                  </a:lnTo>
                  <a:lnTo>
                    <a:pt x="483" y="824"/>
                  </a:lnTo>
                  <a:lnTo>
                    <a:pt x="483" y="824"/>
                  </a:lnTo>
                  <a:lnTo>
                    <a:pt x="427" y="1027"/>
                  </a:lnTo>
                  <a:lnTo>
                    <a:pt x="371" y="1232"/>
                  </a:lnTo>
                  <a:lnTo>
                    <a:pt x="371" y="1232"/>
                  </a:lnTo>
                  <a:lnTo>
                    <a:pt x="371" y="1232"/>
                  </a:lnTo>
                  <a:lnTo>
                    <a:pt x="371" y="1232"/>
                  </a:lnTo>
                  <a:lnTo>
                    <a:pt x="371" y="1237"/>
                  </a:lnTo>
                  <a:lnTo>
                    <a:pt x="374" y="1243"/>
                  </a:lnTo>
                  <a:lnTo>
                    <a:pt x="376" y="1246"/>
                  </a:lnTo>
                  <a:lnTo>
                    <a:pt x="382" y="1248"/>
                  </a:lnTo>
                  <a:lnTo>
                    <a:pt x="466" y="1271"/>
                  </a:lnTo>
                  <a:lnTo>
                    <a:pt x="452" y="1321"/>
                  </a:lnTo>
                  <a:lnTo>
                    <a:pt x="441" y="1327"/>
                  </a:lnTo>
                  <a:lnTo>
                    <a:pt x="441" y="1327"/>
                  </a:lnTo>
                  <a:lnTo>
                    <a:pt x="427" y="1338"/>
                  </a:lnTo>
                  <a:lnTo>
                    <a:pt x="427" y="1338"/>
                  </a:lnTo>
                  <a:lnTo>
                    <a:pt x="421" y="1344"/>
                  </a:lnTo>
                  <a:lnTo>
                    <a:pt x="416" y="1349"/>
                  </a:lnTo>
                  <a:lnTo>
                    <a:pt x="416" y="1349"/>
                  </a:lnTo>
                  <a:lnTo>
                    <a:pt x="405" y="1363"/>
                  </a:lnTo>
                  <a:lnTo>
                    <a:pt x="405" y="1363"/>
                  </a:lnTo>
                  <a:lnTo>
                    <a:pt x="393" y="1377"/>
                  </a:lnTo>
                  <a:lnTo>
                    <a:pt x="393" y="1377"/>
                  </a:lnTo>
                  <a:lnTo>
                    <a:pt x="385" y="1394"/>
                  </a:lnTo>
                  <a:lnTo>
                    <a:pt x="385" y="1394"/>
                  </a:lnTo>
                  <a:lnTo>
                    <a:pt x="376" y="1411"/>
                  </a:lnTo>
                  <a:lnTo>
                    <a:pt x="371" y="1425"/>
                  </a:lnTo>
                  <a:lnTo>
                    <a:pt x="365" y="1442"/>
                  </a:lnTo>
                  <a:lnTo>
                    <a:pt x="362" y="1459"/>
                  </a:lnTo>
                  <a:lnTo>
                    <a:pt x="359" y="1476"/>
                  </a:lnTo>
                  <a:lnTo>
                    <a:pt x="359" y="1495"/>
                  </a:lnTo>
                  <a:lnTo>
                    <a:pt x="359" y="1495"/>
                  </a:lnTo>
                  <a:lnTo>
                    <a:pt x="359" y="1529"/>
                  </a:lnTo>
                  <a:lnTo>
                    <a:pt x="359" y="1529"/>
                  </a:lnTo>
                  <a:lnTo>
                    <a:pt x="362" y="1563"/>
                  </a:lnTo>
                  <a:lnTo>
                    <a:pt x="362" y="1563"/>
                  </a:lnTo>
                  <a:lnTo>
                    <a:pt x="362" y="1529"/>
                  </a:lnTo>
                  <a:lnTo>
                    <a:pt x="362" y="1529"/>
                  </a:lnTo>
                  <a:lnTo>
                    <a:pt x="365" y="1495"/>
                  </a:lnTo>
                  <a:lnTo>
                    <a:pt x="368" y="1479"/>
                  </a:lnTo>
                  <a:lnTo>
                    <a:pt x="371" y="1462"/>
                  </a:lnTo>
                  <a:lnTo>
                    <a:pt x="376" y="1445"/>
                  </a:lnTo>
                  <a:lnTo>
                    <a:pt x="382" y="1431"/>
                  </a:lnTo>
                  <a:lnTo>
                    <a:pt x="388" y="1414"/>
                  </a:lnTo>
                  <a:lnTo>
                    <a:pt x="388" y="1414"/>
                  </a:lnTo>
                  <a:lnTo>
                    <a:pt x="396" y="1400"/>
                  </a:lnTo>
                  <a:lnTo>
                    <a:pt x="396" y="1400"/>
                  </a:lnTo>
                  <a:lnTo>
                    <a:pt x="405" y="1386"/>
                  </a:lnTo>
                  <a:lnTo>
                    <a:pt x="405" y="1386"/>
                  </a:lnTo>
                  <a:lnTo>
                    <a:pt x="416" y="1374"/>
                  </a:lnTo>
                  <a:lnTo>
                    <a:pt x="416" y="1374"/>
                  </a:lnTo>
                  <a:lnTo>
                    <a:pt x="427" y="1363"/>
                  </a:lnTo>
                  <a:lnTo>
                    <a:pt x="433" y="1358"/>
                  </a:lnTo>
                  <a:lnTo>
                    <a:pt x="433" y="1358"/>
                  </a:lnTo>
                  <a:lnTo>
                    <a:pt x="441" y="1352"/>
                  </a:lnTo>
                  <a:lnTo>
                    <a:pt x="441" y="1352"/>
                  </a:lnTo>
                  <a:lnTo>
                    <a:pt x="452" y="1344"/>
                  </a:lnTo>
                  <a:lnTo>
                    <a:pt x="466" y="1335"/>
                  </a:lnTo>
                  <a:lnTo>
                    <a:pt x="466" y="1335"/>
                  </a:lnTo>
                  <a:lnTo>
                    <a:pt x="472" y="1330"/>
                  </a:lnTo>
                  <a:lnTo>
                    <a:pt x="492" y="1265"/>
                  </a:lnTo>
                  <a:lnTo>
                    <a:pt x="492" y="1265"/>
                  </a:lnTo>
                  <a:lnTo>
                    <a:pt x="492" y="1265"/>
                  </a:lnTo>
                  <a:lnTo>
                    <a:pt x="494" y="1262"/>
                  </a:lnTo>
                  <a:lnTo>
                    <a:pt x="492" y="1257"/>
                  </a:lnTo>
                  <a:lnTo>
                    <a:pt x="489" y="1254"/>
                  </a:lnTo>
                  <a:lnTo>
                    <a:pt x="486" y="1251"/>
                  </a:lnTo>
                  <a:lnTo>
                    <a:pt x="486" y="1251"/>
                  </a:lnTo>
                  <a:lnTo>
                    <a:pt x="405" y="1226"/>
                  </a:lnTo>
                  <a:lnTo>
                    <a:pt x="466" y="1038"/>
                  </a:lnTo>
                  <a:lnTo>
                    <a:pt x="466" y="1038"/>
                  </a:lnTo>
                  <a:lnTo>
                    <a:pt x="528" y="838"/>
                  </a:lnTo>
                  <a:lnTo>
                    <a:pt x="528" y="838"/>
                  </a:lnTo>
                  <a:lnTo>
                    <a:pt x="590" y="639"/>
                  </a:lnTo>
                  <a:lnTo>
                    <a:pt x="652" y="443"/>
                  </a:lnTo>
                  <a:lnTo>
                    <a:pt x="705" y="384"/>
                  </a:lnTo>
                  <a:lnTo>
                    <a:pt x="705" y="384"/>
                  </a:lnTo>
                  <a:lnTo>
                    <a:pt x="708" y="376"/>
                  </a:lnTo>
                  <a:lnTo>
                    <a:pt x="711" y="368"/>
                  </a:lnTo>
                  <a:lnTo>
                    <a:pt x="711" y="368"/>
                  </a:lnTo>
                  <a:lnTo>
                    <a:pt x="725" y="67"/>
                  </a:lnTo>
                  <a:lnTo>
                    <a:pt x="725" y="67"/>
                  </a:lnTo>
                  <a:lnTo>
                    <a:pt x="725" y="56"/>
                  </a:lnTo>
                  <a:lnTo>
                    <a:pt x="719" y="47"/>
                  </a:lnTo>
                  <a:lnTo>
                    <a:pt x="713" y="39"/>
                  </a:lnTo>
                  <a:lnTo>
                    <a:pt x="702" y="33"/>
                  </a:lnTo>
                  <a:lnTo>
                    <a:pt x="702" y="33"/>
                  </a:lnTo>
                  <a:lnTo>
                    <a:pt x="595" y="2"/>
                  </a:lnTo>
                  <a:lnTo>
                    <a:pt x="595" y="2"/>
                  </a:lnTo>
                  <a:lnTo>
                    <a:pt x="584" y="0"/>
                  </a:lnTo>
                  <a:lnTo>
                    <a:pt x="576" y="2"/>
                  </a:lnTo>
                  <a:lnTo>
                    <a:pt x="567" y="8"/>
                  </a:lnTo>
                  <a:lnTo>
                    <a:pt x="559" y="16"/>
                  </a:lnTo>
                  <a:lnTo>
                    <a:pt x="407" y="278"/>
                  </a:lnTo>
                  <a:lnTo>
                    <a:pt x="407" y="278"/>
                  </a:lnTo>
                  <a:lnTo>
                    <a:pt x="407" y="278"/>
                  </a:lnTo>
                  <a:lnTo>
                    <a:pt x="405" y="286"/>
                  </a:lnTo>
                  <a:lnTo>
                    <a:pt x="405" y="297"/>
                  </a:lnTo>
                  <a:lnTo>
                    <a:pt x="416" y="376"/>
                  </a:lnTo>
                  <a:lnTo>
                    <a:pt x="359" y="569"/>
                  </a:lnTo>
                  <a:lnTo>
                    <a:pt x="359" y="569"/>
                  </a:lnTo>
                  <a:lnTo>
                    <a:pt x="303" y="771"/>
                  </a:lnTo>
                  <a:lnTo>
                    <a:pt x="247" y="976"/>
                  </a:lnTo>
                  <a:lnTo>
                    <a:pt x="247" y="976"/>
                  </a:lnTo>
                  <a:lnTo>
                    <a:pt x="197" y="116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8" name="Freeform 43"/>
            <p:cNvSpPr>
              <a:spLocks noChangeArrowheads="1"/>
            </p:cNvSpPr>
            <p:nvPr/>
          </p:nvSpPr>
          <p:spPr bwMode="auto">
            <a:xfrm>
              <a:off x="2862263" y="3703638"/>
              <a:ext cx="508000" cy="473075"/>
            </a:xfrm>
            <a:custGeom>
              <a:avLst/>
              <a:gdLst>
                <a:gd name="T0" fmla="*/ 629 w 1411"/>
                <a:gd name="T1" fmla="*/ 608 h 1314"/>
                <a:gd name="T2" fmla="*/ 972 w 1411"/>
                <a:gd name="T3" fmla="*/ 1144 h 1314"/>
                <a:gd name="T4" fmla="*/ 988 w 1411"/>
                <a:gd name="T5" fmla="*/ 1313 h 1314"/>
                <a:gd name="T6" fmla="*/ 988 w 1411"/>
                <a:gd name="T7" fmla="*/ 1142 h 1314"/>
                <a:gd name="T8" fmla="*/ 663 w 1411"/>
                <a:gd name="T9" fmla="*/ 589 h 1314"/>
                <a:gd name="T10" fmla="*/ 626 w 1411"/>
                <a:gd name="T11" fmla="*/ 547 h 1314"/>
                <a:gd name="T12" fmla="*/ 525 w 1411"/>
                <a:gd name="T13" fmla="*/ 513 h 1314"/>
                <a:gd name="T14" fmla="*/ 458 w 1411"/>
                <a:gd name="T15" fmla="*/ 533 h 1314"/>
                <a:gd name="T16" fmla="*/ 441 w 1411"/>
                <a:gd name="T17" fmla="*/ 544 h 1314"/>
                <a:gd name="T18" fmla="*/ 388 w 1411"/>
                <a:gd name="T19" fmla="*/ 617 h 1314"/>
                <a:gd name="T20" fmla="*/ 208 w 1411"/>
                <a:gd name="T21" fmla="*/ 395 h 1314"/>
                <a:gd name="T22" fmla="*/ 275 w 1411"/>
                <a:gd name="T23" fmla="*/ 412 h 1314"/>
                <a:gd name="T24" fmla="*/ 354 w 1411"/>
                <a:gd name="T25" fmla="*/ 392 h 1314"/>
                <a:gd name="T26" fmla="*/ 371 w 1411"/>
                <a:gd name="T27" fmla="*/ 381 h 1314"/>
                <a:gd name="T28" fmla="*/ 421 w 1411"/>
                <a:gd name="T29" fmla="*/ 322 h 1314"/>
                <a:gd name="T30" fmla="*/ 621 w 1411"/>
                <a:gd name="T31" fmla="*/ 143 h 1314"/>
                <a:gd name="T32" fmla="*/ 716 w 1411"/>
                <a:gd name="T33" fmla="*/ 93 h 1314"/>
                <a:gd name="T34" fmla="*/ 820 w 1411"/>
                <a:gd name="T35" fmla="*/ 64 h 1314"/>
                <a:gd name="T36" fmla="*/ 913 w 1411"/>
                <a:gd name="T37" fmla="*/ 62 h 1314"/>
                <a:gd name="T38" fmla="*/ 1002 w 1411"/>
                <a:gd name="T39" fmla="*/ 78 h 1314"/>
                <a:gd name="T40" fmla="*/ 1123 w 1411"/>
                <a:gd name="T41" fmla="*/ 138 h 1314"/>
                <a:gd name="T42" fmla="*/ 1137 w 1411"/>
                <a:gd name="T43" fmla="*/ 194 h 1314"/>
                <a:gd name="T44" fmla="*/ 1022 w 1411"/>
                <a:gd name="T45" fmla="*/ 171 h 1314"/>
                <a:gd name="T46" fmla="*/ 904 w 1411"/>
                <a:gd name="T47" fmla="*/ 177 h 1314"/>
                <a:gd name="T48" fmla="*/ 806 w 1411"/>
                <a:gd name="T49" fmla="*/ 205 h 1314"/>
                <a:gd name="T50" fmla="*/ 713 w 1411"/>
                <a:gd name="T51" fmla="*/ 247 h 1314"/>
                <a:gd name="T52" fmla="*/ 823 w 1411"/>
                <a:gd name="T53" fmla="*/ 468 h 1314"/>
                <a:gd name="T54" fmla="*/ 1185 w 1411"/>
                <a:gd name="T55" fmla="*/ 1030 h 1314"/>
                <a:gd name="T56" fmla="*/ 1236 w 1411"/>
                <a:gd name="T57" fmla="*/ 990 h 1314"/>
                <a:gd name="T58" fmla="*/ 972 w 1411"/>
                <a:gd name="T59" fmla="*/ 634 h 1314"/>
                <a:gd name="T60" fmla="*/ 812 w 1411"/>
                <a:gd name="T61" fmla="*/ 258 h 1314"/>
                <a:gd name="T62" fmla="*/ 902 w 1411"/>
                <a:gd name="T63" fmla="*/ 233 h 1314"/>
                <a:gd name="T64" fmla="*/ 1019 w 1411"/>
                <a:gd name="T65" fmla="*/ 227 h 1314"/>
                <a:gd name="T66" fmla="*/ 1095 w 1411"/>
                <a:gd name="T67" fmla="*/ 239 h 1314"/>
                <a:gd name="T68" fmla="*/ 1143 w 1411"/>
                <a:gd name="T69" fmla="*/ 255 h 1314"/>
                <a:gd name="T70" fmla="*/ 1241 w 1411"/>
                <a:gd name="T71" fmla="*/ 213 h 1314"/>
                <a:gd name="T72" fmla="*/ 1247 w 1411"/>
                <a:gd name="T73" fmla="*/ 168 h 1314"/>
                <a:gd name="T74" fmla="*/ 1132 w 1411"/>
                <a:gd name="T75" fmla="*/ 73 h 1314"/>
                <a:gd name="T76" fmla="*/ 1022 w 1411"/>
                <a:gd name="T77" fmla="*/ 22 h 1314"/>
                <a:gd name="T78" fmla="*/ 902 w 1411"/>
                <a:gd name="T79" fmla="*/ 0 h 1314"/>
                <a:gd name="T80" fmla="*/ 812 w 1411"/>
                <a:gd name="T81" fmla="*/ 5 h 1314"/>
                <a:gd name="T82" fmla="*/ 694 w 1411"/>
                <a:gd name="T83" fmla="*/ 36 h 1314"/>
                <a:gd name="T84" fmla="*/ 393 w 1411"/>
                <a:gd name="T85" fmla="*/ 210 h 1314"/>
                <a:gd name="T86" fmla="*/ 379 w 1411"/>
                <a:gd name="T87" fmla="*/ 233 h 1314"/>
                <a:gd name="T88" fmla="*/ 377 w 1411"/>
                <a:gd name="T89" fmla="*/ 269 h 1314"/>
                <a:gd name="T90" fmla="*/ 351 w 1411"/>
                <a:gd name="T91" fmla="*/ 319 h 1314"/>
                <a:gd name="T92" fmla="*/ 331 w 1411"/>
                <a:gd name="T93" fmla="*/ 336 h 1314"/>
                <a:gd name="T94" fmla="*/ 292 w 1411"/>
                <a:gd name="T95" fmla="*/ 350 h 1314"/>
                <a:gd name="T96" fmla="*/ 244 w 1411"/>
                <a:gd name="T97" fmla="*/ 344 h 1314"/>
                <a:gd name="T98" fmla="*/ 205 w 1411"/>
                <a:gd name="T99" fmla="*/ 330 h 1314"/>
                <a:gd name="T100" fmla="*/ 14 w 1411"/>
                <a:gd name="T101" fmla="*/ 445 h 1314"/>
                <a:gd name="T102" fmla="*/ 208 w 1411"/>
                <a:gd name="T103" fmla="*/ 811 h 1314"/>
                <a:gd name="T104" fmla="*/ 244 w 1411"/>
                <a:gd name="T105" fmla="*/ 819 h 1314"/>
                <a:gd name="T106" fmla="*/ 427 w 1411"/>
                <a:gd name="T107" fmla="*/ 695 h 1314"/>
                <a:gd name="T108" fmla="*/ 444 w 1411"/>
                <a:gd name="T109" fmla="*/ 608 h 1314"/>
                <a:gd name="T110" fmla="*/ 477 w 1411"/>
                <a:gd name="T111" fmla="*/ 575 h 1314"/>
                <a:gd name="T112" fmla="*/ 503 w 1411"/>
                <a:gd name="T113" fmla="*/ 561 h 1314"/>
                <a:gd name="T114" fmla="*/ 601 w 1411"/>
                <a:gd name="T115" fmla="*/ 58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1" h="1314">
                  <a:moveTo>
                    <a:pt x="601" y="580"/>
                  </a:moveTo>
                  <a:lnTo>
                    <a:pt x="601" y="580"/>
                  </a:lnTo>
                  <a:lnTo>
                    <a:pt x="612" y="589"/>
                  </a:lnTo>
                  <a:lnTo>
                    <a:pt x="618" y="592"/>
                  </a:lnTo>
                  <a:lnTo>
                    <a:pt x="621" y="597"/>
                  </a:lnTo>
                  <a:lnTo>
                    <a:pt x="621" y="597"/>
                  </a:lnTo>
                  <a:lnTo>
                    <a:pt x="629" y="608"/>
                  </a:lnTo>
                  <a:lnTo>
                    <a:pt x="629" y="608"/>
                  </a:lnTo>
                  <a:lnTo>
                    <a:pt x="638" y="622"/>
                  </a:lnTo>
                  <a:lnTo>
                    <a:pt x="705" y="726"/>
                  </a:lnTo>
                  <a:lnTo>
                    <a:pt x="705" y="726"/>
                  </a:lnTo>
                  <a:lnTo>
                    <a:pt x="840" y="937"/>
                  </a:lnTo>
                  <a:lnTo>
                    <a:pt x="840" y="937"/>
                  </a:lnTo>
                  <a:lnTo>
                    <a:pt x="972" y="1144"/>
                  </a:lnTo>
                  <a:lnTo>
                    <a:pt x="910" y="1184"/>
                  </a:lnTo>
                  <a:lnTo>
                    <a:pt x="910" y="1184"/>
                  </a:lnTo>
                  <a:lnTo>
                    <a:pt x="910" y="1184"/>
                  </a:lnTo>
                  <a:lnTo>
                    <a:pt x="910" y="1184"/>
                  </a:lnTo>
                  <a:lnTo>
                    <a:pt x="907" y="1187"/>
                  </a:lnTo>
                  <a:lnTo>
                    <a:pt x="907" y="1190"/>
                  </a:lnTo>
                  <a:lnTo>
                    <a:pt x="988" y="1313"/>
                  </a:lnTo>
                  <a:lnTo>
                    <a:pt x="918" y="1190"/>
                  </a:lnTo>
                  <a:lnTo>
                    <a:pt x="986" y="1150"/>
                  </a:lnTo>
                  <a:lnTo>
                    <a:pt x="986" y="1150"/>
                  </a:lnTo>
                  <a:lnTo>
                    <a:pt x="986" y="1150"/>
                  </a:lnTo>
                  <a:lnTo>
                    <a:pt x="988" y="1147"/>
                  </a:lnTo>
                  <a:lnTo>
                    <a:pt x="988" y="1142"/>
                  </a:lnTo>
                  <a:lnTo>
                    <a:pt x="988" y="1142"/>
                  </a:lnTo>
                  <a:lnTo>
                    <a:pt x="988" y="1142"/>
                  </a:lnTo>
                  <a:lnTo>
                    <a:pt x="862" y="925"/>
                  </a:lnTo>
                  <a:lnTo>
                    <a:pt x="862" y="925"/>
                  </a:lnTo>
                  <a:lnTo>
                    <a:pt x="736" y="709"/>
                  </a:lnTo>
                  <a:lnTo>
                    <a:pt x="671" y="603"/>
                  </a:lnTo>
                  <a:lnTo>
                    <a:pt x="671" y="603"/>
                  </a:lnTo>
                  <a:lnTo>
                    <a:pt x="663" y="589"/>
                  </a:lnTo>
                  <a:lnTo>
                    <a:pt x="663" y="589"/>
                  </a:lnTo>
                  <a:lnTo>
                    <a:pt x="652" y="572"/>
                  </a:lnTo>
                  <a:lnTo>
                    <a:pt x="646" y="566"/>
                  </a:lnTo>
                  <a:lnTo>
                    <a:pt x="640" y="561"/>
                  </a:lnTo>
                  <a:lnTo>
                    <a:pt x="640" y="561"/>
                  </a:lnTo>
                  <a:lnTo>
                    <a:pt x="626" y="547"/>
                  </a:lnTo>
                  <a:lnTo>
                    <a:pt x="626" y="547"/>
                  </a:lnTo>
                  <a:lnTo>
                    <a:pt x="612" y="538"/>
                  </a:lnTo>
                  <a:lnTo>
                    <a:pt x="595" y="530"/>
                  </a:lnTo>
                  <a:lnTo>
                    <a:pt x="579" y="521"/>
                  </a:lnTo>
                  <a:lnTo>
                    <a:pt x="562" y="518"/>
                  </a:lnTo>
                  <a:lnTo>
                    <a:pt x="562" y="518"/>
                  </a:lnTo>
                  <a:lnTo>
                    <a:pt x="545" y="516"/>
                  </a:lnTo>
                  <a:lnTo>
                    <a:pt x="525" y="513"/>
                  </a:lnTo>
                  <a:lnTo>
                    <a:pt x="508" y="516"/>
                  </a:lnTo>
                  <a:lnTo>
                    <a:pt x="489" y="518"/>
                  </a:lnTo>
                  <a:lnTo>
                    <a:pt x="489" y="518"/>
                  </a:lnTo>
                  <a:lnTo>
                    <a:pt x="480" y="521"/>
                  </a:lnTo>
                  <a:lnTo>
                    <a:pt x="472" y="527"/>
                  </a:lnTo>
                  <a:lnTo>
                    <a:pt x="472" y="527"/>
                  </a:lnTo>
                  <a:lnTo>
                    <a:pt x="458" y="533"/>
                  </a:lnTo>
                  <a:lnTo>
                    <a:pt x="455" y="535"/>
                  </a:lnTo>
                  <a:lnTo>
                    <a:pt x="455" y="535"/>
                  </a:lnTo>
                  <a:lnTo>
                    <a:pt x="452" y="535"/>
                  </a:lnTo>
                  <a:lnTo>
                    <a:pt x="452" y="535"/>
                  </a:lnTo>
                  <a:lnTo>
                    <a:pt x="449" y="538"/>
                  </a:lnTo>
                  <a:lnTo>
                    <a:pt x="449" y="538"/>
                  </a:lnTo>
                  <a:lnTo>
                    <a:pt x="441" y="544"/>
                  </a:lnTo>
                  <a:lnTo>
                    <a:pt x="441" y="544"/>
                  </a:lnTo>
                  <a:lnTo>
                    <a:pt x="427" y="555"/>
                  </a:lnTo>
                  <a:lnTo>
                    <a:pt x="427" y="555"/>
                  </a:lnTo>
                  <a:lnTo>
                    <a:pt x="413" y="569"/>
                  </a:lnTo>
                  <a:lnTo>
                    <a:pt x="405" y="583"/>
                  </a:lnTo>
                  <a:lnTo>
                    <a:pt x="393" y="600"/>
                  </a:lnTo>
                  <a:lnTo>
                    <a:pt x="388" y="617"/>
                  </a:lnTo>
                  <a:lnTo>
                    <a:pt x="388" y="617"/>
                  </a:lnTo>
                  <a:lnTo>
                    <a:pt x="382" y="648"/>
                  </a:lnTo>
                  <a:lnTo>
                    <a:pt x="379" y="676"/>
                  </a:lnTo>
                  <a:lnTo>
                    <a:pt x="239" y="760"/>
                  </a:lnTo>
                  <a:lnTo>
                    <a:pt x="67" y="479"/>
                  </a:lnTo>
                  <a:lnTo>
                    <a:pt x="132" y="440"/>
                  </a:lnTo>
                  <a:lnTo>
                    <a:pt x="208" y="395"/>
                  </a:lnTo>
                  <a:lnTo>
                    <a:pt x="211" y="395"/>
                  </a:lnTo>
                  <a:lnTo>
                    <a:pt x="222" y="401"/>
                  </a:lnTo>
                  <a:lnTo>
                    <a:pt x="233" y="403"/>
                  </a:lnTo>
                  <a:lnTo>
                    <a:pt x="244" y="406"/>
                  </a:lnTo>
                  <a:lnTo>
                    <a:pt x="256" y="409"/>
                  </a:lnTo>
                  <a:lnTo>
                    <a:pt x="256" y="409"/>
                  </a:lnTo>
                  <a:lnTo>
                    <a:pt x="275" y="412"/>
                  </a:lnTo>
                  <a:lnTo>
                    <a:pt x="275" y="412"/>
                  </a:lnTo>
                  <a:lnTo>
                    <a:pt x="298" y="409"/>
                  </a:lnTo>
                  <a:lnTo>
                    <a:pt x="298" y="409"/>
                  </a:lnTo>
                  <a:lnTo>
                    <a:pt x="320" y="406"/>
                  </a:lnTo>
                  <a:lnTo>
                    <a:pt x="331" y="403"/>
                  </a:lnTo>
                  <a:lnTo>
                    <a:pt x="343" y="398"/>
                  </a:lnTo>
                  <a:lnTo>
                    <a:pt x="354" y="392"/>
                  </a:lnTo>
                  <a:lnTo>
                    <a:pt x="362" y="389"/>
                  </a:lnTo>
                  <a:lnTo>
                    <a:pt x="362" y="386"/>
                  </a:lnTo>
                  <a:lnTo>
                    <a:pt x="362" y="386"/>
                  </a:lnTo>
                  <a:lnTo>
                    <a:pt x="365" y="386"/>
                  </a:lnTo>
                  <a:lnTo>
                    <a:pt x="368" y="384"/>
                  </a:lnTo>
                  <a:lnTo>
                    <a:pt x="371" y="381"/>
                  </a:lnTo>
                  <a:lnTo>
                    <a:pt x="371" y="381"/>
                  </a:lnTo>
                  <a:lnTo>
                    <a:pt x="382" y="375"/>
                  </a:lnTo>
                  <a:lnTo>
                    <a:pt x="382" y="375"/>
                  </a:lnTo>
                  <a:lnTo>
                    <a:pt x="396" y="358"/>
                  </a:lnTo>
                  <a:lnTo>
                    <a:pt x="396" y="358"/>
                  </a:lnTo>
                  <a:lnTo>
                    <a:pt x="410" y="342"/>
                  </a:lnTo>
                  <a:lnTo>
                    <a:pt x="421" y="322"/>
                  </a:lnTo>
                  <a:lnTo>
                    <a:pt x="421" y="322"/>
                  </a:lnTo>
                  <a:lnTo>
                    <a:pt x="433" y="303"/>
                  </a:lnTo>
                  <a:lnTo>
                    <a:pt x="433" y="303"/>
                  </a:lnTo>
                  <a:lnTo>
                    <a:pt x="438" y="281"/>
                  </a:lnTo>
                  <a:lnTo>
                    <a:pt x="438" y="269"/>
                  </a:lnTo>
                  <a:lnTo>
                    <a:pt x="441" y="258"/>
                  </a:lnTo>
                  <a:lnTo>
                    <a:pt x="441" y="255"/>
                  </a:lnTo>
                  <a:lnTo>
                    <a:pt x="621" y="143"/>
                  </a:lnTo>
                  <a:lnTo>
                    <a:pt x="621" y="143"/>
                  </a:lnTo>
                  <a:lnTo>
                    <a:pt x="646" y="129"/>
                  </a:lnTo>
                  <a:lnTo>
                    <a:pt x="646" y="129"/>
                  </a:lnTo>
                  <a:lnTo>
                    <a:pt x="668" y="118"/>
                  </a:lnTo>
                  <a:lnTo>
                    <a:pt x="694" y="104"/>
                  </a:lnTo>
                  <a:lnTo>
                    <a:pt x="716" y="93"/>
                  </a:lnTo>
                  <a:lnTo>
                    <a:pt x="716" y="93"/>
                  </a:lnTo>
                  <a:lnTo>
                    <a:pt x="741" y="84"/>
                  </a:lnTo>
                  <a:lnTo>
                    <a:pt x="741" y="84"/>
                  </a:lnTo>
                  <a:lnTo>
                    <a:pt x="767" y="76"/>
                  </a:lnTo>
                  <a:lnTo>
                    <a:pt x="781" y="73"/>
                  </a:lnTo>
                  <a:lnTo>
                    <a:pt x="795" y="70"/>
                  </a:lnTo>
                  <a:lnTo>
                    <a:pt x="795" y="70"/>
                  </a:lnTo>
                  <a:lnTo>
                    <a:pt x="820" y="64"/>
                  </a:lnTo>
                  <a:lnTo>
                    <a:pt x="820" y="64"/>
                  </a:lnTo>
                  <a:lnTo>
                    <a:pt x="845" y="62"/>
                  </a:lnTo>
                  <a:lnTo>
                    <a:pt x="845" y="62"/>
                  </a:lnTo>
                  <a:lnTo>
                    <a:pt x="874" y="62"/>
                  </a:lnTo>
                  <a:lnTo>
                    <a:pt x="874" y="62"/>
                  </a:lnTo>
                  <a:lnTo>
                    <a:pt x="899" y="62"/>
                  </a:lnTo>
                  <a:lnTo>
                    <a:pt x="913" y="62"/>
                  </a:lnTo>
                  <a:lnTo>
                    <a:pt x="927" y="62"/>
                  </a:lnTo>
                  <a:lnTo>
                    <a:pt x="927" y="62"/>
                  </a:lnTo>
                  <a:lnTo>
                    <a:pt x="952" y="67"/>
                  </a:lnTo>
                  <a:lnTo>
                    <a:pt x="952" y="67"/>
                  </a:lnTo>
                  <a:lnTo>
                    <a:pt x="977" y="73"/>
                  </a:lnTo>
                  <a:lnTo>
                    <a:pt x="977" y="73"/>
                  </a:lnTo>
                  <a:lnTo>
                    <a:pt x="1002" y="78"/>
                  </a:lnTo>
                  <a:lnTo>
                    <a:pt x="1002" y="78"/>
                  </a:lnTo>
                  <a:lnTo>
                    <a:pt x="1028" y="87"/>
                  </a:lnTo>
                  <a:lnTo>
                    <a:pt x="1028" y="87"/>
                  </a:lnTo>
                  <a:lnTo>
                    <a:pt x="1076" y="110"/>
                  </a:lnTo>
                  <a:lnTo>
                    <a:pt x="1076" y="110"/>
                  </a:lnTo>
                  <a:lnTo>
                    <a:pt x="1123" y="138"/>
                  </a:lnTo>
                  <a:lnTo>
                    <a:pt x="1123" y="138"/>
                  </a:lnTo>
                  <a:lnTo>
                    <a:pt x="1165" y="171"/>
                  </a:lnTo>
                  <a:lnTo>
                    <a:pt x="1165" y="171"/>
                  </a:lnTo>
                  <a:lnTo>
                    <a:pt x="1179" y="182"/>
                  </a:lnTo>
                  <a:lnTo>
                    <a:pt x="1154" y="199"/>
                  </a:lnTo>
                  <a:lnTo>
                    <a:pt x="1154" y="199"/>
                  </a:lnTo>
                  <a:lnTo>
                    <a:pt x="1137" y="194"/>
                  </a:lnTo>
                  <a:lnTo>
                    <a:pt x="1137" y="194"/>
                  </a:lnTo>
                  <a:lnTo>
                    <a:pt x="1109" y="185"/>
                  </a:lnTo>
                  <a:lnTo>
                    <a:pt x="1109" y="185"/>
                  </a:lnTo>
                  <a:lnTo>
                    <a:pt x="1081" y="180"/>
                  </a:lnTo>
                  <a:lnTo>
                    <a:pt x="1081" y="180"/>
                  </a:lnTo>
                  <a:lnTo>
                    <a:pt x="1053" y="174"/>
                  </a:lnTo>
                  <a:lnTo>
                    <a:pt x="1053" y="174"/>
                  </a:lnTo>
                  <a:lnTo>
                    <a:pt x="1022" y="171"/>
                  </a:lnTo>
                  <a:lnTo>
                    <a:pt x="1022" y="171"/>
                  </a:lnTo>
                  <a:lnTo>
                    <a:pt x="994" y="171"/>
                  </a:lnTo>
                  <a:lnTo>
                    <a:pt x="994" y="171"/>
                  </a:lnTo>
                  <a:lnTo>
                    <a:pt x="963" y="171"/>
                  </a:lnTo>
                  <a:lnTo>
                    <a:pt x="935" y="174"/>
                  </a:lnTo>
                  <a:lnTo>
                    <a:pt x="935" y="174"/>
                  </a:lnTo>
                  <a:lnTo>
                    <a:pt x="904" y="177"/>
                  </a:lnTo>
                  <a:lnTo>
                    <a:pt x="890" y="180"/>
                  </a:lnTo>
                  <a:lnTo>
                    <a:pt x="890" y="180"/>
                  </a:lnTo>
                  <a:lnTo>
                    <a:pt x="876" y="182"/>
                  </a:lnTo>
                  <a:lnTo>
                    <a:pt x="848" y="191"/>
                  </a:lnTo>
                  <a:lnTo>
                    <a:pt x="820" y="199"/>
                  </a:lnTo>
                  <a:lnTo>
                    <a:pt x="806" y="205"/>
                  </a:lnTo>
                  <a:lnTo>
                    <a:pt x="806" y="205"/>
                  </a:lnTo>
                  <a:lnTo>
                    <a:pt x="792" y="210"/>
                  </a:lnTo>
                  <a:lnTo>
                    <a:pt x="764" y="222"/>
                  </a:lnTo>
                  <a:lnTo>
                    <a:pt x="764" y="222"/>
                  </a:lnTo>
                  <a:lnTo>
                    <a:pt x="753" y="227"/>
                  </a:lnTo>
                  <a:lnTo>
                    <a:pt x="739" y="233"/>
                  </a:lnTo>
                  <a:lnTo>
                    <a:pt x="713" y="247"/>
                  </a:lnTo>
                  <a:lnTo>
                    <a:pt x="713" y="247"/>
                  </a:lnTo>
                  <a:lnTo>
                    <a:pt x="713" y="247"/>
                  </a:lnTo>
                  <a:lnTo>
                    <a:pt x="705" y="255"/>
                  </a:lnTo>
                  <a:lnTo>
                    <a:pt x="702" y="264"/>
                  </a:lnTo>
                  <a:lnTo>
                    <a:pt x="702" y="272"/>
                  </a:lnTo>
                  <a:lnTo>
                    <a:pt x="705" y="281"/>
                  </a:lnTo>
                  <a:lnTo>
                    <a:pt x="705" y="281"/>
                  </a:lnTo>
                  <a:lnTo>
                    <a:pt x="823" y="468"/>
                  </a:lnTo>
                  <a:lnTo>
                    <a:pt x="941" y="653"/>
                  </a:lnTo>
                  <a:lnTo>
                    <a:pt x="1059" y="839"/>
                  </a:lnTo>
                  <a:lnTo>
                    <a:pt x="1179" y="1024"/>
                  </a:lnTo>
                  <a:lnTo>
                    <a:pt x="1179" y="1027"/>
                  </a:lnTo>
                  <a:lnTo>
                    <a:pt x="1179" y="1027"/>
                  </a:lnTo>
                  <a:lnTo>
                    <a:pt x="1179" y="1027"/>
                  </a:lnTo>
                  <a:lnTo>
                    <a:pt x="1185" y="1030"/>
                  </a:lnTo>
                  <a:lnTo>
                    <a:pt x="1193" y="1030"/>
                  </a:lnTo>
                  <a:lnTo>
                    <a:pt x="1224" y="1010"/>
                  </a:lnTo>
                  <a:lnTo>
                    <a:pt x="1314" y="1147"/>
                  </a:lnTo>
                  <a:lnTo>
                    <a:pt x="1410" y="1293"/>
                  </a:lnTo>
                  <a:lnTo>
                    <a:pt x="1323" y="1142"/>
                  </a:lnTo>
                  <a:lnTo>
                    <a:pt x="1236" y="990"/>
                  </a:lnTo>
                  <a:lnTo>
                    <a:pt x="1236" y="990"/>
                  </a:lnTo>
                  <a:lnTo>
                    <a:pt x="1236" y="990"/>
                  </a:lnTo>
                  <a:lnTo>
                    <a:pt x="1230" y="988"/>
                  </a:lnTo>
                  <a:lnTo>
                    <a:pt x="1221" y="988"/>
                  </a:lnTo>
                  <a:lnTo>
                    <a:pt x="1221" y="988"/>
                  </a:lnTo>
                  <a:lnTo>
                    <a:pt x="1191" y="1004"/>
                  </a:lnTo>
                  <a:lnTo>
                    <a:pt x="1084" y="825"/>
                  </a:lnTo>
                  <a:lnTo>
                    <a:pt x="972" y="634"/>
                  </a:lnTo>
                  <a:lnTo>
                    <a:pt x="859" y="443"/>
                  </a:lnTo>
                  <a:lnTo>
                    <a:pt x="761" y="278"/>
                  </a:lnTo>
                  <a:lnTo>
                    <a:pt x="761" y="278"/>
                  </a:lnTo>
                  <a:lnTo>
                    <a:pt x="775" y="272"/>
                  </a:lnTo>
                  <a:lnTo>
                    <a:pt x="775" y="272"/>
                  </a:lnTo>
                  <a:lnTo>
                    <a:pt x="786" y="267"/>
                  </a:lnTo>
                  <a:lnTo>
                    <a:pt x="812" y="258"/>
                  </a:lnTo>
                  <a:lnTo>
                    <a:pt x="812" y="258"/>
                  </a:lnTo>
                  <a:lnTo>
                    <a:pt x="823" y="253"/>
                  </a:lnTo>
                  <a:lnTo>
                    <a:pt x="837" y="250"/>
                  </a:lnTo>
                  <a:lnTo>
                    <a:pt x="862" y="241"/>
                  </a:lnTo>
                  <a:lnTo>
                    <a:pt x="888" y="236"/>
                  </a:lnTo>
                  <a:lnTo>
                    <a:pt x="888" y="236"/>
                  </a:lnTo>
                  <a:lnTo>
                    <a:pt x="902" y="233"/>
                  </a:lnTo>
                  <a:lnTo>
                    <a:pt x="913" y="230"/>
                  </a:lnTo>
                  <a:lnTo>
                    <a:pt x="913" y="230"/>
                  </a:lnTo>
                  <a:lnTo>
                    <a:pt x="941" y="227"/>
                  </a:lnTo>
                  <a:lnTo>
                    <a:pt x="966" y="225"/>
                  </a:lnTo>
                  <a:lnTo>
                    <a:pt x="991" y="225"/>
                  </a:lnTo>
                  <a:lnTo>
                    <a:pt x="991" y="225"/>
                  </a:lnTo>
                  <a:lnTo>
                    <a:pt x="1019" y="227"/>
                  </a:lnTo>
                  <a:lnTo>
                    <a:pt x="1019" y="227"/>
                  </a:lnTo>
                  <a:lnTo>
                    <a:pt x="1045" y="230"/>
                  </a:lnTo>
                  <a:lnTo>
                    <a:pt x="1045" y="230"/>
                  </a:lnTo>
                  <a:lnTo>
                    <a:pt x="1070" y="233"/>
                  </a:lnTo>
                  <a:lnTo>
                    <a:pt x="1070" y="233"/>
                  </a:lnTo>
                  <a:lnTo>
                    <a:pt x="1095" y="239"/>
                  </a:lnTo>
                  <a:lnTo>
                    <a:pt x="1095" y="239"/>
                  </a:lnTo>
                  <a:lnTo>
                    <a:pt x="1121" y="247"/>
                  </a:lnTo>
                  <a:lnTo>
                    <a:pt x="1121" y="247"/>
                  </a:lnTo>
                  <a:lnTo>
                    <a:pt x="1132" y="253"/>
                  </a:lnTo>
                  <a:lnTo>
                    <a:pt x="1132" y="253"/>
                  </a:lnTo>
                  <a:lnTo>
                    <a:pt x="1137" y="253"/>
                  </a:lnTo>
                  <a:lnTo>
                    <a:pt x="1143" y="255"/>
                  </a:lnTo>
                  <a:lnTo>
                    <a:pt x="1143" y="255"/>
                  </a:lnTo>
                  <a:lnTo>
                    <a:pt x="1143" y="255"/>
                  </a:lnTo>
                  <a:lnTo>
                    <a:pt x="1157" y="258"/>
                  </a:lnTo>
                  <a:lnTo>
                    <a:pt x="1165" y="258"/>
                  </a:lnTo>
                  <a:lnTo>
                    <a:pt x="1171" y="255"/>
                  </a:lnTo>
                  <a:lnTo>
                    <a:pt x="1241" y="213"/>
                  </a:lnTo>
                  <a:lnTo>
                    <a:pt x="1241" y="213"/>
                  </a:lnTo>
                  <a:lnTo>
                    <a:pt x="1241" y="213"/>
                  </a:lnTo>
                  <a:lnTo>
                    <a:pt x="1244" y="210"/>
                  </a:lnTo>
                  <a:lnTo>
                    <a:pt x="1244" y="210"/>
                  </a:lnTo>
                  <a:lnTo>
                    <a:pt x="1252" y="199"/>
                  </a:lnTo>
                  <a:lnTo>
                    <a:pt x="1255" y="191"/>
                  </a:lnTo>
                  <a:lnTo>
                    <a:pt x="1252" y="180"/>
                  </a:lnTo>
                  <a:lnTo>
                    <a:pt x="1247" y="168"/>
                  </a:lnTo>
                  <a:lnTo>
                    <a:pt x="1247" y="168"/>
                  </a:lnTo>
                  <a:lnTo>
                    <a:pt x="1227" y="146"/>
                  </a:lnTo>
                  <a:lnTo>
                    <a:pt x="1227" y="146"/>
                  </a:lnTo>
                  <a:lnTo>
                    <a:pt x="1205" y="126"/>
                  </a:lnTo>
                  <a:lnTo>
                    <a:pt x="1205" y="126"/>
                  </a:lnTo>
                  <a:lnTo>
                    <a:pt x="1157" y="90"/>
                  </a:lnTo>
                  <a:lnTo>
                    <a:pt x="1157" y="90"/>
                  </a:lnTo>
                  <a:lnTo>
                    <a:pt x="1132" y="73"/>
                  </a:lnTo>
                  <a:lnTo>
                    <a:pt x="1107" y="56"/>
                  </a:lnTo>
                  <a:lnTo>
                    <a:pt x="1107" y="56"/>
                  </a:lnTo>
                  <a:lnTo>
                    <a:pt x="1079" y="45"/>
                  </a:lnTo>
                  <a:lnTo>
                    <a:pt x="1050" y="31"/>
                  </a:lnTo>
                  <a:lnTo>
                    <a:pt x="1050" y="31"/>
                  </a:lnTo>
                  <a:lnTo>
                    <a:pt x="1022" y="22"/>
                  </a:lnTo>
                  <a:lnTo>
                    <a:pt x="1022" y="22"/>
                  </a:lnTo>
                  <a:lnTo>
                    <a:pt x="991" y="14"/>
                  </a:lnTo>
                  <a:lnTo>
                    <a:pt x="991" y="14"/>
                  </a:lnTo>
                  <a:lnTo>
                    <a:pt x="963" y="5"/>
                  </a:lnTo>
                  <a:lnTo>
                    <a:pt x="963" y="5"/>
                  </a:lnTo>
                  <a:lnTo>
                    <a:pt x="932" y="3"/>
                  </a:lnTo>
                  <a:lnTo>
                    <a:pt x="918" y="0"/>
                  </a:lnTo>
                  <a:lnTo>
                    <a:pt x="902" y="0"/>
                  </a:lnTo>
                  <a:lnTo>
                    <a:pt x="902" y="0"/>
                  </a:lnTo>
                  <a:lnTo>
                    <a:pt x="871" y="0"/>
                  </a:lnTo>
                  <a:lnTo>
                    <a:pt x="871" y="0"/>
                  </a:lnTo>
                  <a:lnTo>
                    <a:pt x="840" y="0"/>
                  </a:lnTo>
                  <a:lnTo>
                    <a:pt x="840" y="0"/>
                  </a:lnTo>
                  <a:lnTo>
                    <a:pt x="812" y="5"/>
                  </a:lnTo>
                  <a:lnTo>
                    <a:pt x="812" y="5"/>
                  </a:lnTo>
                  <a:lnTo>
                    <a:pt x="781" y="11"/>
                  </a:lnTo>
                  <a:lnTo>
                    <a:pt x="767" y="14"/>
                  </a:lnTo>
                  <a:lnTo>
                    <a:pt x="753" y="17"/>
                  </a:lnTo>
                  <a:lnTo>
                    <a:pt x="753" y="17"/>
                  </a:lnTo>
                  <a:lnTo>
                    <a:pt x="722" y="25"/>
                  </a:lnTo>
                  <a:lnTo>
                    <a:pt x="722" y="25"/>
                  </a:lnTo>
                  <a:lnTo>
                    <a:pt x="694" y="36"/>
                  </a:lnTo>
                  <a:lnTo>
                    <a:pt x="666" y="48"/>
                  </a:lnTo>
                  <a:lnTo>
                    <a:pt x="640" y="62"/>
                  </a:lnTo>
                  <a:lnTo>
                    <a:pt x="640" y="62"/>
                  </a:lnTo>
                  <a:lnTo>
                    <a:pt x="612" y="76"/>
                  </a:lnTo>
                  <a:lnTo>
                    <a:pt x="612" y="76"/>
                  </a:lnTo>
                  <a:lnTo>
                    <a:pt x="587" y="90"/>
                  </a:lnTo>
                  <a:lnTo>
                    <a:pt x="393" y="210"/>
                  </a:lnTo>
                  <a:lnTo>
                    <a:pt x="393" y="210"/>
                  </a:lnTo>
                  <a:lnTo>
                    <a:pt x="393" y="210"/>
                  </a:lnTo>
                  <a:lnTo>
                    <a:pt x="388" y="213"/>
                  </a:lnTo>
                  <a:lnTo>
                    <a:pt x="382" y="222"/>
                  </a:lnTo>
                  <a:lnTo>
                    <a:pt x="382" y="225"/>
                  </a:lnTo>
                  <a:lnTo>
                    <a:pt x="382" y="225"/>
                  </a:lnTo>
                  <a:lnTo>
                    <a:pt x="379" y="233"/>
                  </a:lnTo>
                  <a:lnTo>
                    <a:pt x="377" y="241"/>
                  </a:lnTo>
                  <a:lnTo>
                    <a:pt x="377" y="241"/>
                  </a:lnTo>
                  <a:lnTo>
                    <a:pt x="379" y="250"/>
                  </a:lnTo>
                  <a:lnTo>
                    <a:pt x="379" y="255"/>
                  </a:lnTo>
                  <a:lnTo>
                    <a:pt x="377" y="264"/>
                  </a:lnTo>
                  <a:lnTo>
                    <a:pt x="377" y="269"/>
                  </a:lnTo>
                  <a:lnTo>
                    <a:pt x="377" y="269"/>
                  </a:lnTo>
                  <a:lnTo>
                    <a:pt x="374" y="283"/>
                  </a:lnTo>
                  <a:lnTo>
                    <a:pt x="374" y="283"/>
                  </a:lnTo>
                  <a:lnTo>
                    <a:pt x="368" y="298"/>
                  </a:lnTo>
                  <a:lnTo>
                    <a:pt x="368" y="298"/>
                  </a:lnTo>
                  <a:lnTo>
                    <a:pt x="360" y="308"/>
                  </a:lnTo>
                  <a:lnTo>
                    <a:pt x="351" y="319"/>
                  </a:lnTo>
                  <a:lnTo>
                    <a:pt x="351" y="319"/>
                  </a:lnTo>
                  <a:lnTo>
                    <a:pt x="343" y="328"/>
                  </a:lnTo>
                  <a:lnTo>
                    <a:pt x="343" y="328"/>
                  </a:lnTo>
                  <a:lnTo>
                    <a:pt x="337" y="333"/>
                  </a:lnTo>
                  <a:lnTo>
                    <a:pt x="334" y="333"/>
                  </a:lnTo>
                  <a:lnTo>
                    <a:pt x="331" y="336"/>
                  </a:lnTo>
                  <a:lnTo>
                    <a:pt x="331" y="336"/>
                  </a:lnTo>
                  <a:lnTo>
                    <a:pt x="331" y="336"/>
                  </a:lnTo>
                  <a:lnTo>
                    <a:pt x="323" y="339"/>
                  </a:lnTo>
                  <a:lnTo>
                    <a:pt x="323" y="339"/>
                  </a:lnTo>
                  <a:lnTo>
                    <a:pt x="317" y="342"/>
                  </a:lnTo>
                  <a:lnTo>
                    <a:pt x="312" y="344"/>
                  </a:lnTo>
                  <a:lnTo>
                    <a:pt x="306" y="347"/>
                  </a:lnTo>
                  <a:lnTo>
                    <a:pt x="306" y="347"/>
                  </a:lnTo>
                  <a:lnTo>
                    <a:pt x="292" y="350"/>
                  </a:lnTo>
                  <a:lnTo>
                    <a:pt x="292" y="350"/>
                  </a:lnTo>
                  <a:lnTo>
                    <a:pt x="278" y="350"/>
                  </a:lnTo>
                  <a:lnTo>
                    <a:pt x="278" y="350"/>
                  </a:lnTo>
                  <a:lnTo>
                    <a:pt x="264" y="350"/>
                  </a:lnTo>
                  <a:lnTo>
                    <a:pt x="256" y="347"/>
                  </a:lnTo>
                  <a:lnTo>
                    <a:pt x="250" y="347"/>
                  </a:lnTo>
                  <a:lnTo>
                    <a:pt x="244" y="344"/>
                  </a:lnTo>
                  <a:lnTo>
                    <a:pt x="236" y="342"/>
                  </a:lnTo>
                  <a:lnTo>
                    <a:pt x="230" y="339"/>
                  </a:lnTo>
                  <a:lnTo>
                    <a:pt x="225" y="333"/>
                  </a:lnTo>
                  <a:lnTo>
                    <a:pt x="222" y="333"/>
                  </a:lnTo>
                  <a:lnTo>
                    <a:pt x="222" y="333"/>
                  </a:lnTo>
                  <a:lnTo>
                    <a:pt x="216" y="330"/>
                  </a:lnTo>
                  <a:lnTo>
                    <a:pt x="205" y="330"/>
                  </a:lnTo>
                  <a:lnTo>
                    <a:pt x="205" y="330"/>
                  </a:lnTo>
                  <a:lnTo>
                    <a:pt x="205" y="330"/>
                  </a:lnTo>
                  <a:lnTo>
                    <a:pt x="205" y="330"/>
                  </a:lnTo>
                  <a:lnTo>
                    <a:pt x="197" y="330"/>
                  </a:lnTo>
                  <a:lnTo>
                    <a:pt x="191" y="333"/>
                  </a:lnTo>
                  <a:lnTo>
                    <a:pt x="101" y="389"/>
                  </a:lnTo>
                  <a:lnTo>
                    <a:pt x="14" y="445"/>
                  </a:lnTo>
                  <a:lnTo>
                    <a:pt x="14" y="445"/>
                  </a:lnTo>
                  <a:lnTo>
                    <a:pt x="14" y="445"/>
                  </a:lnTo>
                  <a:lnTo>
                    <a:pt x="6" y="451"/>
                  </a:lnTo>
                  <a:lnTo>
                    <a:pt x="0" y="462"/>
                  </a:lnTo>
                  <a:lnTo>
                    <a:pt x="0" y="473"/>
                  </a:lnTo>
                  <a:lnTo>
                    <a:pt x="3" y="485"/>
                  </a:lnTo>
                  <a:lnTo>
                    <a:pt x="208" y="811"/>
                  </a:lnTo>
                  <a:lnTo>
                    <a:pt x="208" y="811"/>
                  </a:lnTo>
                  <a:lnTo>
                    <a:pt x="208" y="811"/>
                  </a:lnTo>
                  <a:lnTo>
                    <a:pt x="208" y="811"/>
                  </a:lnTo>
                  <a:lnTo>
                    <a:pt x="214" y="819"/>
                  </a:lnTo>
                  <a:lnTo>
                    <a:pt x="225" y="822"/>
                  </a:lnTo>
                  <a:lnTo>
                    <a:pt x="233" y="825"/>
                  </a:lnTo>
                  <a:lnTo>
                    <a:pt x="244" y="819"/>
                  </a:lnTo>
                  <a:lnTo>
                    <a:pt x="416" y="712"/>
                  </a:lnTo>
                  <a:lnTo>
                    <a:pt x="416" y="712"/>
                  </a:lnTo>
                  <a:lnTo>
                    <a:pt x="416" y="712"/>
                  </a:lnTo>
                  <a:lnTo>
                    <a:pt x="421" y="706"/>
                  </a:lnTo>
                  <a:lnTo>
                    <a:pt x="424" y="701"/>
                  </a:lnTo>
                  <a:lnTo>
                    <a:pt x="427" y="695"/>
                  </a:lnTo>
                  <a:lnTo>
                    <a:pt x="427" y="695"/>
                  </a:lnTo>
                  <a:lnTo>
                    <a:pt x="427" y="695"/>
                  </a:lnTo>
                  <a:lnTo>
                    <a:pt x="430" y="684"/>
                  </a:lnTo>
                  <a:lnTo>
                    <a:pt x="430" y="684"/>
                  </a:lnTo>
                  <a:lnTo>
                    <a:pt x="427" y="656"/>
                  </a:lnTo>
                  <a:lnTo>
                    <a:pt x="433" y="631"/>
                  </a:lnTo>
                  <a:lnTo>
                    <a:pt x="433" y="631"/>
                  </a:lnTo>
                  <a:lnTo>
                    <a:pt x="444" y="608"/>
                  </a:lnTo>
                  <a:lnTo>
                    <a:pt x="458" y="589"/>
                  </a:lnTo>
                  <a:lnTo>
                    <a:pt x="458" y="589"/>
                  </a:lnTo>
                  <a:lnTo>
                    <a:pt x="469" y="580"/>
                  </a:lnTo>
                  <a:lnTo>
                    <a:pt x="469" y="580"/>
                  </a:lnTo>
                  <a:lnTo>
                    <a:pt x="475" y="575"/>
                  </a:lnTo>
                  <a:lnTo>
                    <a:pt x="475" y="575"/>
                  </a:lnTo>
                  <a:lnTo>
                    <a:pt x="477" y="575"/>
                  </a:lnTo>
                  <a:lnTo>
                    <a:pt x="477" y="575"/>
                  </a:lnTo>
                  <a:lnTo>
                    <a:pt x="477" y="572"/>
                  </a:lnTo>
                  <a:lnTo>
                    <a:pt x="477" y="572"/>
                  </a:lnTo>
                  <a:lnTo>
                    <a:pt x="491" y="566"/>
                  </a:lnTo>
                  <a:lnTo>
                    <a:pt x="497" y="563"/>
                  </a:lnTo>
                  <a:lnTo>
                    <a:pt x="497" y="563"/>
                  </a:lnTo>
                  <a:lnTo>
                    <a:pt x="503" y="561"/>
                  </a:lnTo>
                  <a:lnTo>
                    <a:pt x="503" y="561"/>
                  </a:lnTo>
                  <a:lnTo>
                    <a:pt x="528" y="558"/>
                  </a:lnTo>
                  <a:lnTo>
                    <a:pt x="553" y="558"/>
                  </a:lnTo>
                  <a:lnTo>
                    <a:pt x="553" y="558"/>
                  </a:lnTo>
                  <a:lnTo>
                    <a:pt x="579" y="566"/>
                  </a:lnTo>
                  <a:lnTo>
                    <a:pt x="593" y="572"/>
                  </a:lnTo>
                  <a:lnTo>
                    <a:pt x="601" y="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9" name="Freeform 44"/>
            <p:cNvSpPr>
              <a:spLocks noChangeArrowheads="1"/>
            </p:cNvSpPr>
            <p:nvPr/>
          </p:nvSpPr>
          <p:spPr bwMode="auto">
            <a:xfrm>
              <a:off x="3054350" y="3944938"/>
              <a:ext cx="987425" cy="636587"/>
            </a:xfrm>
            <a:custGeom>
              <a:avLst/>
              <a:gdLst>
                <a:gd name="T0" fmla="*/ 2724 w 2742"/>
                <a:gd name="T1" fmla="*/ 511 h 1767"/>
                <a:gd name="T2" fmla="*/ 2699 w 2742"/>
                <a:gd name="T3" fmla="*/ 272 h 1767"/>
                <a:gd name="T4" fmla="*/ 2710 w 2742"/>
                <a:gd name="T5" fmla="*/ 514 h 1767"/>
                <a:gd name="T6" fmla="*/ 2718 w 2742"/>
                <a:gd name="T7" fmla="*/ 674 h 1767"/>
                <a:gd name="T8" fmla="*/ 2704 w 2742"/>
                <a:gd name="T9" fmla="*/ 784 h 1767"/>
                <a:gd name="T10" fmla="*/ 2587 w 2742"/>
                <a:gd name="T11" fmla="*/ 1553 h 1767"/>
                <a:gd name="T12" fmla="*/ 2564 w 2742"/>
                <a:gd name="T13" fmla="*/ 1693 h 1767"/>
                <a:gd name="T14" fmla="*/ 2528 w 2742"/>
                <a:gd name="T15" fmla="*/ 1702 h 1767"/>
                <a:gd name="T16" fmla="*/ 2039 w 2742"/>
                <a:gd name="T17" fmla="*/ 1696 h 1767"/>
                <a:gd name="T18" fmla="*/ 1264 w 2742"/>
                <a:gd name="T19" fmla="*/ 1693 h 1767"/>
                <a:gd name="T20" fmla="*/ 615 w 2742"/>
                <a:gd name="T21" fmla="*/ 1696 h 1767"/>
                <a:gd name="T22" fmla="*/ 366 w 2742"/>
                <a:gd name="T23" fmla="*/ 1699 h 1767"/>
                <a:gd name="T24" fmla="*/ 273 w 2742"/>
                <a:gd name="T25" fmla="*/ 1699 h 1767"/>
                <a:gd name="T26" fmla="*/ 250 w 2742"/>
                <a:gd name="T27" fmla="*/ 1668 h 1767"/>
                <a:gd name="T28" fmla="*/ 214 w 2742"/>
                <a:gd name="T29" fmla="*/ 1491 h 1767"/>
                <a:gd name="T30" fmla="*/ 116 w 2742"/>
                <a:gd name="T31" fmla="*/ 1056 h 1767"/>
                <a:gd name="T32" fmla="*/ 51 w 2742"/>
                <a:gd name="T33" fmla="*/ 761 h 1767"/>
                <a:gd name="T34" fmla="*/ 37 w 2742"/>
                <a:gd name="T35" fmla="*/ 702 h 1767"/>
                <a:gd name="T36" fmla="*/ 34 w 2742"/>
                <a:gd name="T37" fmla="*/ 677 h 1767"/>
                <a:gd name="T38" fmla="*/ 90 w 2742"/>
                <a:gd name="T39" fmla="*/ 239 h 1767"/>
                <a:gd name="T40" fmla="*/ 118 w 2742"/>
                <a:gd name="T41" fmla="*/ 0 h 1767"/>
                <a:gd name="T42" fmla="*/ 76 w 2742"/>
                <a:gd name="T43" fmla="*/ 236 h 1767"/>
                <a:gd name="T44" fmla="*/ 0 w 2742"/>
                <a:gd name="T45" fmla="*/ 674 h 1767"/>
                <a:gd name="T46" fmla="*/ 0 w 2742"/>
                <a:gd name="T47" fmla="*/ 708 h 1767"/>
                <a:gd name="T48" fmla="*/ 3 w 2742"/>
                <a:gd name="T49" fmla="*/ 725 h 1767"/>
                <a:gd name="T50" fmla="*/ 31 w 2742"/>
                <a:gd name="T51" fmla="*/ 865 h 1767"/>
                <a:gd name="T52" fmla="*/ 110 w 2742"/>
                <a:gd name="T53" fmla="*/ 1278 h 1767"/>
                <a:gd name="T54" fmla="*/ 177 w 2742"/>
                <a:gd name="T55" fmla="*/ 1620 h 1767"/>
                <a:gd name="T56" fmla="*/ 197 w 2742"/>
                <a:gd name="T57" fmla="*/ 1719 h 1767"/>
                <a:gd name="T58" fmla="*/ 200 w 2742"/>
                <a:gd name="T59" fmla="*/ 1724 h 1767"/>
                <a:gd name="T60" fmla="*/ 228 w 2742"/>
                <a:gd name="T61" fmla="*/ 1758 h 1767"/>
                <a:gd name="T62" fmla="*/ 242 w 2742"/>
                <a:gd name="T63" fmla="*/ 1761 h 1767"/>
                <a:gd name="T64" fmla="*/ 253 w 2742"/>
                <a:gd name="T65" fmla="*/ 1761 h 1767"/>
                <a:gd name="T66" fmla="*/ 304 w 2742"/>
                <a:gd name="T67" fmla="*/ 1763 h 1767"/>
                <a:gd name="T68" fmla="*/ 489 w 2742"/>
                <a:gd name="T69" fmla="*/ 1763 h 1767"/>
                <a:gd name="T70" fmla="*/ 745 w 2742"/>
                <a:gd name="T71" fmla="*/ 1766 h 1767"/>
                <a:gd name="T72" fmla="*/ 1783 w 2742"/>
                <a:gd name="T73" fmla="*/ 1766 h 1767"/>
                <a:gd name="T74" fmla="*/ 2286 w 2742"/>
                <a:gd name="T75" fmla="*/ 1761 h 1767"/>
                <a:gd name="T76" fmla="*/ 2556 w 2742"/>
                <a:gd name="T77" fmla="*/ 1761 h 1767"/>
                <a:gd name="T78" fmla="*/ 2589 w 2742"/>
                <a:gd name="T79" fmla="*/ 1755 h 1767"/>
                <a:gd name="T80" fmla="*/ 2615 w 2742"/>
                <a:gd name="T81" fmla="*/ 1733 h 1767"/>
                <a:gd name="T82" fmla="*/ 2617 w 2742"/>
                <a:gd name="T83" fmla="*/ 1724 h 1767"/>
                <a:gd name="T84" fmla="*/ 2623 w 2742"/>
                <a:gd name="T85" fmla="*/ 1674 h 1767"/>
                <a:gd name="T86" fmla="*/ 2690 w 2742"/>
                <a:gd name="T87" fmla="*/ 1140 h 1767"/>
                <a:gd name="T88" fmla="*/ 2741 w 2742"/>
                <a:gd name="T89" fmla="*/ 710 h 1767"/>
                <a:gd name="T90" fmla="*/ 2741 w 2742"/>
                <a:gd name="T91" fmla="*/ 671 h 1767"/>
                <a:gd name="T92" fmla="*/ 259 w 2742"/>
                <a:gd name="T93" fmla="*/ 1705 h 1767"/>
                <a:gd name="T94" fmla="*/ 2561 w 2742"/>
                <a:gd name="T95" fmla="*/ 1707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2" h="1767">
                  <a:moveTo>
                    <a:pt x="2738" y="637"/>
                  </a:moveTo>
                  <a:lnTo>
                    <a:pt x="2738" y="637"/>
                  </a:lnTo>
                  <a:lnTo>
                    <a:pt x="2724" y="511"/>
                  </a:lnTo>
                  <a:lnTo>
                    <a:pt x="2724" y="511"/>
                  </a:lnTo>
                  <a:lnTo>
                    <a:pt x="2707" y="334"/>
                  </a:lnTo>
                  <a:lnTo>
                    <a:pt x="2707" y="334"/>
                  </a:lnTo>
                  <a:lnTo>
                    <a:pt x="2699" y="272"/>
                  </a:lnTo>
                  <a:lnTo>
                    <a:pt x="2699" y="272"/>
                  </a:lnTo>
                  <a:lnTo>
                    <a:pt x="2702" y="337"/>
                  </a:lnTo>
                  <a:lnTo>
                    <a:pt x="2702" y="337"/>
                  </a:lnTo>
                  <a:lnTo>
                    <a:pt x="2710" y="514"/>
                  </a:lnTo>
                  <a:lnTo>
                    <a:pt x="2710" y="514"/>
                  </a:lnTo>
                  <a:lnTo>
                    <a:pt x="2718" y="637"/>
                  </a:lnTo>
                  <a:lnTo>
                    <a:pt x="2718" y="637"/>
                  </a:lnTo>
                  <a:lnTo>
                    <a:pt x="2718" y="674"/>
                  </a:lnTo>
                  <a:lnTo>
                    <a:pt x="2718" y="674"/>
                  </a:lnTo>
                  <a:lnTo>
                    <a:pt x="2718" y="691"/>
                  </a:lnTo>
                  <a:lnTo>
                    <a:pt x="2716" y="708"/>
                  </a:lnTo>
                  <a:lnTo>
                    <a:pt x="2716" y="708"/>
                  </a:lnTo>
                  <a:lnTo>
                    <a:pt x="2704" y="784"/>
                  </a:lnTo>
                  <a:lnTo>
                    <a:pt x="2704" y="784"/>
                  </a:lnTo>
                  <a:lnTo>
                    <a:pt x="2648" y="1134"/>
                  </a:lnTo>
                  <a:lnTo>
                    <a:pt x="2648" y="1134"/>
                  </a:lnTo>
                  <a:lnTo>
                    <a:pt x="2587" y="1553"/>
                  </a:lnTo>
                  <a:lnTo>
                    <a:pt x="2587" y="1553"/>
                  </a:lnTo>
                  <a:lnTo>
                    <a:pt x="2570" y="1665"/>
                  </a:lnTo>
                  <a:lnTo>
                    <a:pt x="2570" y="1665"/>
                  </a:lnTo>
                  <a:lnTo>
                    <a:pt x="2564" y="1693"/>
                  </a:lnTo>
                  <a:lnTo>
                    <a:pt x="2564" y="1702"/>
                  </a:lnTo>
                  <a:lnTo>
                    <a:pt x="2556" y="1702"/>
                  </a:lnTo>
                  <a:lnTo>
                    <a:pt x="2556" y="1702"/>
                  </a:lnTo>
                  <a:lnTo>
                    <a:pt x="2528" y="1702"/>
                  </a:lnTo>
                  <a:lnTo>
                    <a:pt x="2528" y="1702"/>
                  </a:lnTo>
                  <a:lnTo>
                    <a:pt x="2286" y="1699"/>
                  </a:lnTo>
                  <a:lnTo>
                    <a:pt x="2286" y="1699"/>
                  </a:lnTo>
                  <a:lnTo>
                    <a:pt x="2039" y="1696"/>
                  </a:lnTo>
                  <a:lnTo>
                    <a:pt x="2039" y="1696"/>
                  </a:lnTo>
                  <a:lnTo>
                    <a:pt x="1783" y="1696"/>
                  </a:lnTo>
                  <a:lnTo>
                    <a:pt x="1783" y="1696"/>
                  </a:lnTo>
                  <a:lnTo>
                    <a:pt x="1264" y="1693"/>
                  </a:lnTo>
                  <a:lnTo>
                    <a:pt x="1264" y="1693"/>
                  </a:lnTo>
                  <a:lnTo>
                    <a:pt x="745" y="1696"/>
                  </a:lnTo>
                  <a:lnTo>
                    <a:pt x="745" y="1696"/>
                  </a:lnTo>
                  <a:lnTo>
                    <a:pt x="615" y="1696"/>
                  </a:lnTo>
                  <a:lnTo>
                    <a:pt x="615" y="1696"/>
                  </a:lnTo>
                  <a:lnTo>
                    <a:pt x="489" y="1696"/>
                  </a:lnTo>
                  <a:lnTo>
                    <a:pt x="489" y="1696"/>
                  </a:lnTo>
                  <a:lnTo>
                    <a:pt x="366" y="1699"/>
                  </a:lnTo>
                  <a:lnTo>
                    <a:pt x="366" y="1699"/>
                  </a:lnTo>
                  <a:lnTo>
                    <a:pt x="304" y="1699"/>
                  </a:lnTo>
                  <a:lnTo>
                    <a:pt x="304" y="1699"/>
                  </a:lnTo>
                  <a:lnTo>
                    <a:pt x="273" y="1699"/>
                  </a:lnTo>
                  <a:lnTo>
                    <a:pt x="256" y="1699"/>
                  </a:lnTo>
                  <a:lnTo>
                    <a:pt x="256" y="1696"/>
                  </a:lnTo>
                  <a:lnTo>
                    <a:pt x="256" y="1696"/>
                  </a:lnTo>
                  <a:lnTo>
                    <a:pt x="250" y="1668"/>
                  </a:lnTo>
                  <a:lnTo>
                    <a:pt x="250" y="1668"/>
                  </a:lnTo>
                  <a:lnTo>
                    <a:pt x="239" y="1609"/>
                  </a:lnTo>
                  <a:lnTo>
                    <a:pt x="239" y="1609"/>
                  </a:lnTo>
                  <a:lnTo>
                    <a:pt x="214" y="1491"/>
                  </a:lnTo>
                  <a:lnTo>
                    <a:pt x="214" y="1491"/>
                  </a:lnTo>
                  <a:lnTo>
                    <a:pt x="163" y="1266"/>
                  </a:lnTo>
                  <a:lnTo>
                    <a:pt x="163" y="1266"/>
                  </a:lnTo>
                  <a:lnTo>
                    <a:pt x="116" y="1056"/>
                  </a:lnTo>
                  <a:lnTo>
                    <a:pt x="116" y="1056"/>
                  </a:lnTo>
                  <a:lnTo>
                    <a:pt x="71" y="856"/>
                  </a:lnTo>
                  <a:lnTo>
                    <a:pt x="71" y="856"/>
                  </a:lnTo>
                  <a:lnTo>
                    <a:pt x="51" y="761"/>
                  </a:lnTo>
                  <a:lnTo>
                    <a:pt x="51" y="761"/>
                  </a:lnTo>
                  <a:lnTo>
                    <a:pt x="40" y="716"/>
                  </a:lnTo>
                  <a:lnTo>
                    <a:pt x="37" y="705"/>
                  </a:lnTo>
                  <a:lnTo>
                    <a:pt x="37" y="702"/>
                  </a:lnTo>
                  <a:lnTo>
                    <a:pt x="37" y="702"/>
                  </a:lnTo>
                  <a:lnTo>
                    <a:pt x="37" y="696"/>
                  </a:lnTo>
                  <a:lnTo>
                    <a:pt x="37" y="696"/>
                  </a:lnTo>
                  <a:lnTo>
                    <a:pt x="34" y="677"/>
                  </a:lnTo>
                  <a:lnTo>
                    <a:pt x="34" y="677"/>
                  </a:lnTo>
                  <a:lnTo>
                    <a:pt x="57" y="511"/>
                  </a:lnTo>
                  <a:lnTo>
                    <a:pt x="57" y="511"/>
                  </a:lnTo>
                  <a:lnTo>
                    <a:pt x="90" y="239"/>
                  </a:lnTo>
                  <a:lnTo>
                    <a:pt x="90" y="239"/>
                  </a:lnTo>
                  <a:lnTo>
                    <a:pt x="113" y="62"/>
                  </a:lnTo>
                  <a:lnTo>
                    <a:pt x="113" y="62"/>
                  </a:lnTo>
                  <a:lnTo>
                    <a:pt x="118" y="0"/>
                  </a:lnTo>
                  <a:lnTo>
                    <a:pt x="118" y="0"/>
                  </a:lnTo>
                  <a:lnTo>
                    <a:pt x="107" y="62"/>
                  </a:lnTo>
                  <a:lnTo>
                    <a:pt x="107" y="62"/>
                  </a:lnTo>
                  <a:lnTo>
                    <a:pt x="76" y="236"/>
                  </a:lnTo>
                  <a:lnTo>
                    <a:pt x="76" y="236"/>
                  </a:lnTo>
                  <a:lnTo>
                    <a:pt x="28" y="506"/>
                  </a:lnTo>
                  <a:lnTo>
                    <a:pt x="28" y="506"/>
                  </a:lnTo>
                  <a:lnTo>
                    <a:pt x="0" y="674"/>
                  </a:lnTo>
                  <a:lnTo>
                    <a:pt x="0" y="674"/>
                  </a:lnTo>
                  <a:lnTo>
                    <a:pt x="0" y="699"/>
                  </a:lnTo>
                  <a:lnTo>
                    <a:pt x="0" y="699"/>
                  </a:lnTo>
                  <a:lnTo>
                    <a:pt x="0" y="708"/>
                  </a:lnTo>
                  <a:lnTo>
                    <a:pt x="3" y="710"/>
                  </a:lnTo>
                  <a:lnTo>
                    <a:pt x="3" y="713"/>
                  </a:lnTo>
                  <a:lnTo>
                    <a:pt x="3" y="725"/>
                  </a:lnTo>
                  <a:lnTo>
                    <a:pt x="3" y="725"/>
                  </a:lnTo>
                  <a:lnTo>
                    <a:pt x="14" y="770"/>
                  </a:lnTo>
                  <a:lnTo>
                    <a:pt x="14" y="770"/>
                  </a:lnTo>
                  <a:lnTo>
                    <a:pt x="31" y="865"/>
                  </a:lnTo>
                  <a:lnTo>
                    <a:pt x="31" y="865"/>
                  </a:lnTo>
                  <a:lnTo>
                    <a:pt x="68" y="1064"/>
                  </a:lnTo>
                  <a:lnTo>
                    <a:pt x="68" y="1064"/>
                  </a:lnTo>
                  <a:lnTo>
                    <a:pt x="110" y="1278"/>
                  </a:lnTo>
                  <a:lnTo>
                    <a:pt x="110" y="1278"/>
                  </a:lnTo>
                  <a:lnTo>
                    <a:pt x="155" y="1505"/>
                  </a:lnTo>
                  <a:lnTo>
                    <a:pt x="155" y="1505"/>
                  </a:lnTo>
                  <a:lnTo>
                    <a:pt x="177" y="1620"/>
                  </a:lnTo>
                  <a:lnTo>
                    <a:pt x="177" y="1620"/>
                  </a:lnTo>
                  <a:lnTo>
                    <a:pt x="189" y="1679"/>
                  </a:lnTo>
                  <a:lnTo>
                    <a:pt x="189" y="1679"/>
                  </a:lnTo>
                  <a:lnTo>
                    <a:pt x="194" y="1710"/>
                  </a:lnTo>
                  <a:lnTo>
                    <a:pt x="197" y="1719"/>
                  </a:lnTo>
                  <a:lnTo>
                    <a:pt x="197" y="1721"/>
                  </a:lnTo>
                  <a:lnTo>
                    <a:pt x="197" y="1721"/>
                  </a:lnTo>
                  <a:lnTo>
                    <a:pt x="200" y="1724"/>
                  </a:lnTo>
                  <a:lnTo>
                    <a:pt x="200" y="1724"/>
                  </a:lnTo>
                  <a:lnTo>
                    <a:pt x="203" y="1733"/>
                  </a:lnTo>
                  <a:lnTo>
                    <a:pt x="203" y="1733"/>
                  </a:lnTo>
                  <a:lnTo>
                    <a:pt x="214" y="1747"/>
                  </a:lnTo>
                  <a:lnTo>
                    <a:pt x="228" y="1758"/>
                  </a:lnTo>
                  <a:lnTo>
                    <a:pt x="228" y="1758"/>
                  </a:lnTo>
                  <a:lnTo>
                    <a:pt x="236" y="1761"/>
                  </a:lnTo>
                  <a:lnTo>
                    <a:pt x="236" y="1761"/>
                  </a:lnTo>
                  <a:lnTo>
                    <a:pt x="242" y="1761"/>
                  </a:lnTo>
                  <a:lnTo>
                    <a:pt x="242" y="1761"/>
                  </a:lnTo>
                  <a:lnTo>
                    <a:pt x="247" y="1761"/>
                  </a:lnTo>
                  <a:lnTo>
                    <a:pt x="250" y="1761"/>
                  </a:lnTo>
                  <a:lnTo>
                    <a:pt x="253" y="1761"/>
                  </a:lnTo>
                  <a:lnTo>
                    <a:pt x="256" y="1761"/>
                  </a:lnTo>
                  <a:lnTo>
                    <a:pt x="273" y="1763"/>
                  </a:lnTo>
                  <a:lnTo>
                    <a:pt x="273" y="1763"/>
                  </a:lnTo>
                  <a:lnTo>
                    <a:pt x="304" y="1763"/>
                  </a:lnTo>
                  <a:lnTo>
                    <a:pt x="304" y="1763"/>
                  </a:lnTo>
                  <a:lnTo>
                    <a:pt x="366" y="1763"/>
                  </a:lnTo>
                  <a:lnTo>
                    <a:pt x="366" y="1763"/>
                  </a:lnTo>
                  <a:lnTo>
                    <a:pt x="489" y="1763"/>
                  </a:lnTo>
                  <a:lnTo>
                    <a:pt x="489" y="1763"/>
                  </a:lnTo>
                  <a:lnTo>
                    <a:pt x="615" y="1763"/>
                  </a:lnTo>
                  <a:lnTo>
                    <a:pt x="615" y="1763"/>
                  </a:lnTo>
                  <a:lnTo>
                    <a:pt x="745" y="1766"/>
                  </a:lnTo>
                  <a:lnTo>
                    <a:pt x="745" y="1766"/>
                  </a:lnTo>
                  <a:lnTo>
                    <a:pt x="1264" y="1766"/>
                  </a:lnTo>
                  <a:lnTo>
                    <a:pt x="1264" y="1766"/>
                  </a:lnTo>
                  <a:lnTo>
                    <a:pt x="1783" y="1766"/>
                  </a:lnTo>
                  <a:lnTo>
                    <a:pt x="1783" y="1766"/>
                  </a:lnTo>
                  <a:lnTo>
                    <a:pt x="2039" y="1763"/>
                  </a:lnTo>
                  <a:lnTo>
                    <a:pt x="2039" y="1763"/>
                  </a:lnTo>
                  <a:lnTo>
                    <a:pt x="2286" y="1761"/>
                  </a:lnTo>
                  <a:lnTo>
                    <a:pt x="2286" y="1761"/>
                  </a:lnTo>
                  <a:lnTo>
                    <a:pt x="2528" y="1761"/>
                  </a:lnTo>
                  <a:lnTo>
                    <a:pt x="2528" y="1761"/>
                  </a:lnTo>
                  <a:lnTo>
                    <a:pt x="2556" y="1761"/>
                  </a:lnTo>
                  <a:lnTo>
                    <a:pt x="2573" y="1758"/>
                  </a:lnTo>
                  <a:lnTo>
                    <a:pt x="2573" y="1758"/>
                  </a:lnTo>
                  <a:lnTo>
                    <a:pt x="2581" y="1758"/>
                  </a:lnTo>
                  <a:lnTo>
                    <a:pt x="2589" y="1755"/>
                  </a:lnTo>
                  <a:lnTo>
                    <a:pt x="2603" y="1747"/>
                  </a:lnTo>
                  <a:lnTo>
                    <a:pt x="2603" y="1747"/>
                  </a:lnTo>
                  <a:lnTo>
                    <a:pt x="2615" y="1733"/>
                  </a:lnTo>
                  <a:lnTo>
                    <a:pt x="2615" y="1733"/>
                  </a:lnTo>
                  <a:lnTo>
                    <a:pt x="2615" y="1727"/>
                  </a:lnTo>
                  <a:lnTo>
                    <a:pt x="2615" y="1727"/>
                  </a:lnTo>
                  <a:lnTo>
                    <a:pt x="2617" y="1724"/>
                  </a:lnTo>
                  <a:lnTo>
                    <a:pt x="2617" y="1724"/>
                  </a:lnTo>
                  <a:lnTo>
                    <a:pt x="2617" y="1716"/>
                  </a:lnTo>
                  <a:lnTo>
                    <a:pt x="2620" y="1702"/>
                  </a:lnTo>
                  <a:lnTo>
                    <a:pt x="2620" y="1702"/>
                  </a:lnTo>
                  <a:lnTo>
                    <a:pt x="2623" y="1674"/>
                  </a:lnTo>
                  <a:lnTo>
                    <a:pt x="2623" y="1674"/>
                  </a:lnTo>
                  <a:lnTo>
                    <a:pt x="2637" y="1558"/>
                  </a:lnTo>
                  <a:lnTo>
                    <a:pt x="2637" y="1558"/>
                  </a:lnTo>
                  <a:lnTo>
                    <a:pt x="2690" y="1140"/>
                  </a:lnTo>
                  <a:lnTo>
                    <a:pt x="2690" y="1140"/>
                  </a:lnTo>
                  <a:lnTo>
                    <a:pt x="2732" y="786"/>
                  </a:lnTo>
                  <a:lnTo>
                    <a:pt x="2732" y="786"/>
                  </a:lnTo>
                  <a:lnTo>
                    <a:pt x="2741" y="710"/>
                  </a:lnTo>
                  <a:lnTo>
                    <a:pt x="2741" y="710"/>
                  </a:lnTo>
                  <a:lnTo>
                    <a:pt x="2741" y="691"/>
                  </a:lnTo>
                  <a:lnTo>
                    <a:pt x="2741" y="671"/>
                  </a:lnTo>
                  <a:lnTo>
                    <a:pt x="2741" y="671"/>
                  </a:lnTo>
                  <a:lnTo>
                    <a:pt x="2738" y="637"/>
                  </a:lnTo>
                  <a:close/>
                  <a:moveTo>
                    <a:pt x="250" y="1699"/>
                  </a:moveTo>
                  <a:lnTo>
                    <a:pt x="250" y="1699"/>
                  </a:lnTo>
                  <a:close/>
                  <a:moveTo>
                    <a:pt x="259" y="1705"/>
                  </a:moveTo>
                  <a:lnTo>
                    <a:pt x="259" y="1707"/>
                  </a:lnTo>
                  <a:lnTo>
                    <a:pt x="259" y="1705"/>
                  </a:lnTo>
                  <a:close/>
                  <a:moveTo>
                    <a:pt x="2561" y="1707"/>
                  </a:moveTo>
                  <a:lnTo>
                    <a:pt x="2561" y="170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0" name="Freeform 45"/>
            <p:cNvSpPr>
              <a:spLocks noChangeArrowheads="1"/>
            </p:cNvSpPr>
            <p:nvPr/>
          </p:nvSpPr>
          <p:spPr bwMode="auto">
            <a:xfrm>
              <a:off x="3117850" y="4014788"/>
              <a:ext cx="866775" cy="188912"/>
            </a:xfrm>
            <a:custGeom>
              <a:avLst/>
              <a:gdLst>
                <a:gd name="T0" fmla="*/ 2406 w 2407"/>
                <a:gd name="T1" fmla="*/ 505 h 526"/>
                <a:gd name="T2" fmla="*/ 2406 w 2407"/>
                <a:gd name="T3" fmla="*/ 488 h 526"/>
                <a:gd name="T4" fmla="*/ 2403 w 2407"/>
                <a:gd name="T5" fmla="*/ 393 h 526"/>
                <a:gd name="T6" fmla="*/ 2403 w 2407"/>
                <a:gd name="T7" fmla="*/ 393 h 526"/>
                <a:gd name="T8" fmla="*/ 2398 w 2407"/>
                <a:gd name="T9" fmla="*/ 295 h 526"/>
                <a:gd name="T10" fmla="*/ 2395 w 2407"/>
                <a:gd name="T11" fmla="*/ 196 h 526"/>
                <a:gd name="T12" fmla="*/ 2389 w 2407"/>
                <a:gd name="T13" fmla="*/ 101 h 526"/>
                <a:gd name="T14" fmla="*/ 2384 w 2407"/>
                <a:gd name="T15" fmla="*/ 196 h 526"/>
                <a:gd name="T16" fmla="*/ 2381 w 2407"/>
                <a:gd name="T17" fmla="*/ 295 h 526"/>
                <a:gd name="T18" fmla="*/ 2381 w 2407"/>
                <a:gd name="T19" fmla="*/ 295 h 526"/>
                <a:gd name="T20" fmla="*/ 2375 w 2407"/>
                <a:gd name="T21" fmla="*/ 393 h 526"/>
                <a:gd name="T22" fmla="*/ 2372 w 2407"/>
                <a:gd name="T23" fmla="*/ 471 h 526"/>
                <a:gd name="T24" fmla="*/ 2240 w 2407"/>
                <a:gd name="T25" fmla="*/ 469 h 526"/>
                <a:gd name="T26" fmla="*/ 2240 w 2407"/>
                <a:gd name="T27" fmla="*/ 469 h 526"/>
                <a:gd name="T28" fmla="*/ 2094 w 2407"/>
                <a:gd name="T29" fmla="*/ 463 h 526"/>
                <a:gd name="T30" fmla="*/ 2094 w 2407"/>
                <a:gd name="T31" fmla="*/ 463 h 526"/>
                <a:gd name="T32" fmla="*/ 1797 w 2407"/>
                <a:gd name="T33" fmla="*/ 457 h 526"/>
                <a:gd name="T34" fmla="*/ 1650 w 2407"/>
                <a:gd name="T35" fmla="*/ 457 h 526"/>
                <a:gd name="T36" fmla="*/ 1502 w 2407"/>
                <a:gd name="T37" fmla="*/ 455 h 526"/>
                <a:gd name="T38" fmla="*/ 1207 w 2407"/>
                <a:gd name="T39" fmla="*/ 455 h 526"/>
                <a:gd name="T40" fmla="*/ 1207 w 2407"/>
                <a:gd name="T41" fmla="*/ 455 h 526"/>
                <a:gd name="T42" fmla="*/ 909 w 2407"/>
                <a:gd name="T43" fmla="*/ 455 h 526"/>
                <a:gd name="T44" fmla="*/ 763 w 2407"/>
                <a:gd name="T45" fmla="*/ 455 h 526"/>
                <a:gd name="T46" fmla="*/ 615 w 2407"/>
                <a:gd name="T47" fmla="*/ 457 h 526"/>
                <a:gd name="T48" fmla="*/ 466 w 2407"/>
                <a:gd name="T49" fmla="*/ 457 h 526"/>
                <a:gd name="T50" fmla="*/ 320 w 2407"/>
                <a:gd name="T51" fmla="*/ 460 h 526"/>
                <a:gd name="T52" fmla="*/ 171 w 2407"/>
                <a:gd name="T53" fmla="*/ 466 h 526"/>
                <a:gd name="T54" fmla="*/ 44 w 2407"/>
                <a:gd name="T55" fmla="*/ 469 h 526"/>
                <a:gd name="T56" fmla="*/ 44 w 2407"/>
                <a:gd name="T57" fmla="*/ 469 h 526"/>
                <a:gd name="T58" fmla="*/ 50 w 2407"/>
                <a:gd name="T59" fmla="*/ 368 h 526"/>
                <a:gd name="T60" fmla="*/ 58 w 2407"/>
                <a:gd name="T61" fmla="*/ 244 h 526"/>
                <a:gd name="T62" fmla="*/ 64 w 2407"/>
                <a:gd name="T63" fmla="*/ 124 h 526"/>
                <a:gd name="T64" fmla="*/ 67 w 2407"/>
                <a:gd name="T65" fmla="*/ 61 h 526"/>
                <a:gd name="T66" fmla="*/ 70 w 2407"/>
                <a:gd name="T67" fmla="*/ 0 h 526"/>
                <a:gd name="T68" fmla="*/ 61 w 2407"/>
                <a:gd name="T69" fmla="*/ 59 h 526"/>
                <a:gd name="T70" fmla="*/ 53 w 2407"/>
                <a:gd name="T71" fmla="*/ 121 h 526"/>
                <a:gd name="T72" fmla="*/ 36 w 2407"/>
                <a:gd name="T73" fmla="*/ 244 h 526"/>
                <a:gd name="T74" fmla="*/ 19 w 2407"/>
                <a:gd name="T75" fmla="*/ 365 h 526"/>
                <a:gd name="T76" fmla="*/ 19 w 2407"/>
                <a:gd name="T77" fmla="*/ 365 h 526"/>
                <a:gd name="T78" fmla="*/ 2 w 2407"/>
                <a:gd name="T79" fmla="*/ 488 h 526"/>
                <a:gd name="T80" fmla="*/ 0 w 2407"/>
                <a:gd name="T81" fmla="*/ 508 h 526"/>
                <a:gd name="T82" fmla="*/ 22 w 2407"/>
                <a:gd name="T83" fmla="*/ 508 h 526"/>
                <a:gd name="T84" fmla="*/ 171 w 2407"/>
                <a:gd name="T85" fmla="*/ 514 h 526"/>
                <a:gd name="T86" fmla="*/ 320 w 2407"/>
                <a:gd name="T87" fmla="*/ 516 h 526"/>
                <a:gd name="T88" fmla="*/ 466 w 2407"/>
                <a:gd name="T89" fmla="*/ 519 h 526"/>
                <a:gd name="T90" fmla="*/ 615 w 2407"/>
                <a:gd name="T91" fmla="*/ 522 h 526"/>
                <a:gd name="T92" fmla="*/ 763 w 2407"/>
                <a:gd name="T93" fmla="*/ 522 h 526"/>
                <a:gd name="T94" fmla="*/ 909 w 2407"/>
                <a:gd name="T95" fmla="*/ 525 h 526"/>
                <a:gd name="T96" fmla="*/ 909 w 2407"/>
                <a:gd name="T97" fmla="*/ 525 h 526"/>
                <a:gd name="T98" fmla="*/ 1207 w 2407"/>
                <a:gd name="T99" fmla="*/ 525 h 526"/>
                <a:gd name="T100" fmla="*/ 1502 w 2407"/>
                <a:gd name="T101" fmla="*/ 525 h 526"/>
                <a:gd name="T102" fmla="*/ 1650 w 2407"/>
                <a:gd name="T103" fmla="*/ 522 h 526"/>
                <a:gd name="T104" fmla="*/ 1797 w 2407"/>
                <a:gd name="T105" fmla="*/ 519 h 526"/>
                <a:gd name="T106" fmla="*/ 1797 w 2407"/>
                <a:gd name="T107" fmla="*/ 519 h 526"/>
                <a:gd name="T108" fmla="*/ 2094 w 2407"/>
                <a:gd name="T109" fmla="*/ 514 h 526"/>
                <a:gd name="T110" fmla="*/ 2094 w 2407"/>
                <a:gd name="T111" fmla="*/ 514 h 526"/>
                <a:gd name="T112" fmla="*/ 2240 w 2407"/>
                <a:gd name="T113" fmla="*/ 511 h 526"/>
                <a:gd name="T114" fmla="*/ 2389 w 2407"/>
                <a:gd name="T115" fmla="*/ 505 h 526"/>
                <a:gd name="T116" fmla="*/ 2406 w 2407"/>
                <a:gd name="T117" fmla="*/ 50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7" h="526">
                  <a:moveTo>
                    <a:pt x="2406" y="505"/>
                  </a:moveTo>
                  <a:lnTo>
                    <a:pt x="2406" y="488"/>
                  </a:lnTo>
                  <a:lnTo>
                    <a:pt x="2403" y="393"/>
                  </a:lnTo>
                  <a:lnTo>
                    <a:pt x="2403" y="393"/>
                  </a:lnTo>
                  <a:lnTo>
                    <a:pt x="2398" y="295"/>
                  </a:lnTo>
                  <a:lnTo>
                    <a:pt x="2395" y="196"/>
                  </a:lnTo>
                  <a:lnTo>
                    <a:pt x="2389" y="101"/>
                  </a:lnTo>
                  <a:lnTo>
                    <a:pt x="2384" y="196"/>
                  </a:lnTo>
                  <a:lnTo>
                    <a:pt x="2381" y="295"/>
                  </a:lnTo>
                  <a:lnTo>
                    <a:pt x="2381" y="295"/>
                  </a:lnTo>
                  <a:lnTo>
                    <a:pt x="2375" y="393"/>
                  </a:lnTo>
                  <a:lnTo>
                    <a:pt x="2372" y="471"/>
                  </a:lnTo>
                  <a:lnTo>
                    <a:pt x="2240" y="469"/>
                  </a:lnTo>
                  <a:lnTo>
                    <a:pt x="2240" y="469"/>
                  </a:lnTo>
                  <a:lnTo>
                    <a:pt x="2094" y="463"/>
                  </a:lnTo>
                  <a:lnTo>
                    <a:pt x="2094" y="463"/>
                  </a:lnTo>
                  <a:lnTo>
                    <a:pt x="1797" y="457"/>
                  </a:lnTo>
                  <a:lnTo>
                    <a:pt x="1650" y="457"/>
                  </a:lnTo>
                  <a:lnTo>
                    <a:pt x="1502" y="455"/>
                  </a:lnTo>
                  <a:lnTo>
                    <a:pt x="1207" y="455"/>
                  </a:lnTo>
                  <a:lnTo>
                    <a:pt x="1207" y="455"/>
                  </a:lnTo>
                  <a:lnTo>
                    <a:pt x="909" y="455"/>
                  </a:lnTo>
                  <a:lnTo>
                    <a:pt x="763" y="455"/>
                  </a:lnTo>
                  <a:lnTo>
                    <a:pt x="615" y="457"/>
                  </a:lnTo>
                  <a:lnTo>
                    <a:pt x="466" y="457"/>
                  </a:lnTo>
                  <a:lnTo>
                    <a:pt x="320" y="460"/>
                  </a:lnTo>
                  <a:lnTo>
                    <a:pt x="171" y="466"/>
                  </a:lnTo>
                  <a:lnTo>
                    <a:pt x="44" y="469"/>
                  </a:lnTo>
                  <a:lnTo>
                    <a:pt x="44" y="469"/>
                  </a:lnTo>
                  <a:lnTo>
                    <a:pt x="50" y="368"/>
                  </a:lnTo>
                  <a:lnTo>
                    <a:pt x="58" y="244"/>
                  </a:lnTo>
                  <a:lnTo>
                    <a:pt x="64" y="124"/>
                  </a:lnTo>
                  <a:lnTo>
                    <a:pt x="67" y="61"/>
                  </a:lnTo>
                  <a:lnTo>
                    <a:pt x="70" y="0"/>
                  </a:lnTo>
                  <a:lnTo>
                    <a:pt x="61" y="59"/>
                  </a:lnTo>
                  <a:lnTo>
                    <a:pt x="53" y="121"/>
                  </a:lnTo>
                  <a:lnTo>
                    <a:pt x="36" y="244"/>
                  </a:lnTo>
                  <a:lnTo>
                    <a:pt x="19" y="365"/>
                  </a:lnTo>
                  <a:lnTo>
                    <a:pt x="19" y="365"/>
                  </a:lnTo>
                  <a:lnTo>
                    <a:pt x="2" y="488"/>
                  </a:lnTo>
                  <a:lnTo>
                    <a:pt x="0" y="508"/>
                  </a:lnTo>
                  <a:lnTo>
                    <a:pt x="22" y="508"/>
                  </a:lnTo>
                  <a:lnTo>
                    <a:pt x="171" y="514"/>
                  </a:lnTo>
                  <a:lnTo>
                    <a:pt x="320" y="516"/>
                  </a:lnTo>
                  <a:lnTo>
                    <a:pt x="466" y="519"/>
                  </a:lnTo>
                  <a:lnTo>
                    <a:pt x="615" y="522"/>
                  </a:lnTo>
                  <a:lnTo>
                    <a:pt x="763" y="522"/>
                  </a:lnTo>
                  <a:lnTo>
                    <a:pt x="909" y="525"/>
                  </a:lnTo>
                  <a:lnTo>
                    <a:pt x="909" y="525"/>
                  </a:lnTo>
                  <a:lnTo>
                    <a:pt x="1207" y="525"/>
                  </a:lnTo>
                  <a:lnTo>
                    <a:pt x="1502" y="525"/>
                  </a:lnTo>
                  <a:lnTo>
                    <a:pt x="1650" y="522"/>
                  </a:lnTo>
                  <a:lnTo>
                    <a:pt x="1797" y="519"/>
                  </a:lnTo>
                  <a:lnTo>
                    <a:pt x="1797" y="519"/>
                  </a:lnTo>
                  <a:lnTo>
                    <a:pt x="2094" y="514"/>
                  </a:lnTo>
                  <a:lnTo>
                    <a:pt x="2094" y="514"/>
                  </a:lnTo>
                  <a:lnTo>
                    <a:pt x="2240" y="511"/>
                  </a:lnTo>
                  <a:lnTo>
                    <a:pt x="2389" y="505"/>
                  </a:lnTo>
                  <a:lnTo>
                    <a:pt x="2406" y="5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1" name="Freeform 46"/>
            <p:cNvSpPr>
              <a:spLocks noChangeArrowheads="1"/>
            </p:cNvSpPr>
            <p:nvPr/>
          </p:nvSpPr>
          <p:spPr bwMode="auto">
            <a:xfrm>
              <a:off x="3684588" y="3949700"/>
              <a:ext cx="193675" cy="19050"/>
            </a:xfrm>
            <a:custGeom>
              <a:avLst/>
              <a:gdLst>
                <a:gd name="T0" fmla="*/ 219 w 537"/>
                <a:gd name="T1" fmla="*/ 54 h 55"/>
                <a:gd name="T2" fmla="*/ 219 w 537"/>
                <a:gd name="T3" fmla="*/ 54 h 55"/>
                <a:gd name="T4" fmla="*/ 269 w 537"/>
                <a:gd name="T5" fmla="*/ 54 h 55"/>
                <a:gd name="T6" fmla="*/ 269 w 537"/>
                <a:gd name="T7" fmla="*/ 54 h 55"/>
                <a:gd name="T8" fmla="*/ 317 w 537"/>
                <a:gd name="T9" fmla="*/ 54 h 55"/>
                <a:gd name="T10" fmla="*/ 317 w 537"/>
                <a:gd name="T11" fmla="*/ 54 h 55"/>
                <a:gd name="T12" fmla="*/ 365 w 537"/>
                <a:gd name="T13" fmla="*/ 51 h 55"/>
                <a:gd name="T14" fmla="*/ 365 w 537"/>
                <a:gd name="T15" fmla="*/ 51 h 55"/>
                <a:gd name="T16" fmla="*/ 452 w 537"/>
                <a:gd name="T17" fmla="*/ 42 h 55"/>
                <a:gd name="T18" fmla="*/ 452 w 537"/>
                <a:gd name="T19" fmla="*/ 42 h 55"/>
                <a:gd name="T20" fmla="*/ 511 w 537"/>
                <a:gd name="T21" fmla="*/ 34 h 55"/>
                <a:gd name="T22" fmla="*/ 511 w 537"/>
                <a:gd name="T23" fmla="*/ 34 h 55"/>
                <a:gd name="T24" fmla="*/ 528 w 537"/>
                <a:gd name="T25" fmla="*/ 28 h 55"/>
                <a:gd name="T26" fmla="*/ 528 w 537"/>
                <a:gd name="T27" fmla="*/ 28 h 55"/>
                <a:gd name="T28" fmla="*/ 536 w 537"/>
                <a:gd name="T29" fmla="*/ 28 h 55"/>
                <a:gd name="T30" fmla="*/ 536 w 537"/>
                <a:gd name="T31" fmla="*/ 28 h 55"/>
                <a:gd name="T32" fmla="*/ 528 w 537"/>
                <a:gd name="T33" fmla="*/ 25 h 55"/>
                <a:gd name="T34" fmla="*/ 528 w 537"/>
                <a:gd name="T35" fmla="*/ 25 h 55"/>
                <a:gd name="T36" fmla="*/ 511 w 537"/>
                <a:gd name="T37" fmla="*/ 23 h 55"/>
                <a:gd name="T38" fmla="*/ 511 w 537"/>
                <a:gd name="T39" fmla="*/ 23 h 55"/>
                <a:gd name="T40" fmla="*/ 452 w 537"/>
                <a:gd name="T41" fmla="*/ 11 h 55"/>
                <a:gd name="T42" fmla="*/ 452 w 537"/>
                <a:gd name="T43" fmla="*/ 11 h 55"/>
                <a:gd name="T44" fmla="*/ 365 w 537"/>
                <a:gd name="T45" fmla="*/ 3 h 55"/>
                <a:gd name="T46" fmla="*/ 365 w 537"/>
                <a:gd name="T47" fmla="*/ 3 h 55"/>
                <a:gd name="T48" fmla="*/ 317 w 537"/>
                <a:gd name="T49" fmla="*/ 3 h 55"/>
                <a:gd name="T50" fmla="*/ 317 w 537"/>
                <a:gd name="T51" fmla="*/ 3 h 55"/>
                <a:gd name="T52" fmla="*/ 269 w 537"/>
                <a:gd name="T53" fmla="*/ 0 h 55"/>
                <a:gd name="T54" fmla="*/ 269 w 537"/>
                <a:gd name="T55" fmla="*/ 0 h 55"/>
                <a:gd name="T56" fmla="*/ 219 w 537"/>
                <a:gd name="T57" fmla="*/ 3 h 55"/>
                <a:gd name="T58" fmla="*/ 219 w 537"/>
                <a:gd name="T59" fmla="*/ 3 h 55"/>
                <a:gd name="T60" fmla="*/ 171 w 537"/>
                <a:gd name="T61" fmla="*/ 3 h 55"/>
                <a:gd name="T62" fmla="*/ 171 w 537"/>
                <a:gd name="T63" fmla="*/ 3 h 55"/>
                <a:gd name="T64" fmla="*/ 84 w 537"/>
                <a:gd name="T65" fmla="*/ 11 h 55"/>
                <a:gd name="T66" fmla="*/ 84 w 537"/>
                <a:gd name="T67" fmla="*/ 11 h 55"/>
                <a:gd name="T68" fmla="*/ 25 w 537"/>
                <a:gd name="T69" fmla="*/ 23 h 55"/>
                <a:gd name="T70" fmla="*/ 25 w 537"/>
                <a:gd name="T71" fmla="*/ 23 h 55"/>
                <a:gd name="T72" fmla="*/ 8 w 537"/>
                <a:gd name="T73" fmla="*/ 25 h 55"/>
                <a:gd name="T74" fmla="*/ 8 w 537"/>
                <a:gd name="T75" fmla="*/ 25 h 55"/>
                <a:gd name="T76" fmla="*/ 0 w 537"/>
                <a:gd name="T77" fmla="*/ 28 h 55"/>
                <a:gd name="T78" fmla="*/ 0 w 537"/>
                <a:gd name="T79" fmla="*/ 28 h 55"/>
                <a:gd name="T80" fmla="*/ 8 w 537"/>
                <a:gd name="T81" fmla="*/ 28 h 55"/>
                <a:gd name="T82" fmla="*/ 8 w 537"/>
                <a:gd name="T83" fmla="*/ 28 h 55"/>
                <a:gd name="T84" fmla="*/ 25 w 537"/>
                <a:gd name="T85" fmla="*/ 34 h 55"/>
                <a:gd name="T86" fmla="*/ 25 w 537"/>
                <a:gd name="T87" fmla="*/ 34 h 55"/>
                <a:gd name="T88" fmla="*/ 84 w 537"/>
                <a:gd name="T89" fmla="*/ 42 h 55"/>
                <a:gd name="T90" fmla="*/ 84 w 537"/>
                <a:gd name="T91" fmla="*/ 42 h 55"/>
                <a:gd name="T92" fmla="*/ 171 w 537"/>
                <a:gd name="T93" fmla="*/ 51 h 55"/>
                <a:gd name="T94" fmla="*/ 171 w 537"/>
                <a:gd name="T95" fmla="*/ 51 h 55"/>
                <a:gd name="T96" fmla="*/ 219 w 537"/>
                <a:gd name="T97"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7" h="55">
                  <a:moveTo>
                    <a:pt x="219" y="54"/>
                  </a:moveTo>
                  <a:lnTo>
                    <a:pt x="219" y="54"/>
                  </a:lnTo>
                  <a:lnTo>
                    <a:pt x="269" y="54"/>
                  </a:lnTo>
                  <a:lnTo>
                    <a:pt x="269" y="54"/>
                  </a:lnTo>
                  <a:lnTo>
                    <a:pt x="317" y="54"/>
                  </a:lnTo>
                  <a:lnTo>
                    <a:pt x="317" y="54"/>
                  </a:lnTo>
                  <a:lnTo>
                    <a:pt x="365" y="51"/>
                  </a:lnTo>
                  <a:lnTo>
                    <a:pt x="365" y="51"/>
                  </a:lnTo>
                  <a:lnTo>
                    <a:pt x="452" y="42"/>
                  </a:lnTo>
                  <a:lnTo>
                    <a:pt x="452" y="42"/>
                  </a:lnTo>
                  <a:lnTo>
                    <a:pt x="511" y="34"/>
                  </a:lnTo>
                  <a:lnTo>
                    <a:pt x="511" y="34"/>
                  </a:lnTo>
                  <a:lnTo>
                    <a:pt x="528" y="28"/>
                  </a:lnTo>
                  <a:lnTo>
                    <a:pt x="528" y="28"/>
                  </a:lnTo>
                  <a:lnTo>
                    <a:pt x="536" y="28"/>
                  </a:lnTo>
                  <a:lnTo>
                    <a:pt x="536" y="28"/>
                  </a:lnTo>
                  <a:lnTo>
                    <a:pt x="528" y="25"/>
                  </a:lnTo>
                  <a:lnTo>
                    <a:pt x="528" y="25"/>
                  </a:lnTo>
                  <a:lnTo>
                    <a:pt x="511" y="23"/>
                  </a:lnTo>
                  <a:lnTo>
                    <a:pt x="511" y="23"/>
                  </a:lnTo>
                  <a:lnTo>
                    <a:pt x="452" y="11"/>
                  </a:lnTo>
                  <a:lnTo>
                    <a:pt x="452" y="11"/>
                  </a:lnTo>
                  <a:lnTo>
                    <a:pt x="365" y="3"/>
                  </a:lnTo>
                  <a:lnTo>
                    <a:pt x="365" y="3"/>
                  </a:lnTo>
                  <a:lnTo>
                    <a:pt x="317" y="3"/>
                  </a:lnTo>
                  <a:lnTo>
                    <a:pt x="317" y="3"/>
                  </a:lnTo>
                  <a:lnTo>
                    <a:pt x="269" y="0"/>
                  </a:lnTo>
                  <a:lnTo>
                    <a:pt x="269" y="0"/>
                  </a:lnTo>
                  <a:lnTo>
                    <a:pt x="219" y="3"/>
                  </a:lnTo>
                  <a:lnTo>
                    <a:pt x="219" y="3"/>
                  </a:lnTo>
                  <a:lnTo>
                    <a:pt x="171" y="3"/>
                  </a:lnTo>
                  <a:lnTo>
                    <a:pt x="171" y="3"/>
                  </a:lnTo>
                  <a:lnTo>
                    <a:pt x="84" y="11"/>
                  </a:lnTo>
                  <a:lnTo>
                    <a:pt x="84" y="11"/>
                  </a:lnTo>
                  <a:lnTo>
                    <a:pt x="25" y="23"/>
                  </a:lnTo>
                  <a:lnTo>
                    <a:pt x="25" y="23"/>
                  </a:lnTo>
                  <a:lnTo>
                    <a:pt x="8" y="25"/>
                  </a:lnTo>
                  <a:lnTo>
                    <a:pt x="8" y="25"/>
                  </a:lnTo>
                  <a:lnTo>
                    <a:pt x="0" y="28"/>
                  </a:lnTo>
                  <a:lnTo>
                    <a:pt x="0" y="28"/>
                  </a:lnTo>
                  <a:lnTo>
                    <a:pt x="8" y="28"/>
                  </a:lnTo>
                  <a:lnTo>
                    <a:pt x="8" y="28"/>
                  </a:lnTo>
                  <a:lnTo>
                    <a:pt x="25" y="34"/>
                  </a:lnTo>
                  <a:lnTo>
                    <a:pt x="25" y="34"/>
                  </a:lnTo>
                  <a:lnTo>
                    <a:pt x="84" y="42"/>
                  </a:lnTo>
                  <a:lnTo>
                    <a:pt x="84" y="42"/>
                  </a:lnTo>
                  <a:lnTo>
                    <a:pt x="171" y="51"/>
                  </a:lnTo>
                  <a:lnTo>
                    <a:pt x="171" y="51"/>
                  </a:lnTo>
                  <a:lnTo>
                    <a:pt x="219" y="5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2" name="Freeform 47"/>
            <p:cNvSpPr>
              <a:spLocks noChangeArrowheads="1"/>
            </p:cNvSpPr>
            <p:nvPr/>
          </p:nvSpPr>
          <p:spPr bwMode="auto">
            <a:xfrm>
              <a:off x="3230563" y="3949700"/>
              <a:ext cx="355600" cy="19050"/>
            </a:xfrm>
            <a:custGeom>
              <a:avLst/>
              <a:gdLst>
                <a:gd name="T0" fmla="*/ 584 w 987"/>
                <a:gd name="T1" fmla="*/ 54 h 55"/>
                <a:gd name="T2" fmla="*/ 584 w 987"/>
                <a:gd name="T3" fmla="*/ 54 h 55"/>
                <a:gd name="T4" fmla="*/ 674 w 987"/>
                <a:gd name="T5" fmla="*/ 51 h 55"/>
                <a:gd name="T6" fmla="*/ 674 w 987"/>
                <a:gd name="T7" fmla="*/ 51 h 55"/>
                <a:gd name="T8" fmla="*/ 831 w 987"/>
                <a:gd name="T9" fmla="*/ 42 h 55"/>
                <a:gd name="T10" fmla="*/ 831 w 987"/>
                <a:gd name="T11" fmla="*/ 42 h 55"/>
                <a:gd name="T12" fmla="*/ 944 w 987"/>
                <a:gd name="T13" fmla="*/ 34 h 55"/>
                <a:gd name="T14" fmla="*/ 944 w 987"/>
                <a:gd name="T15" fmla="*/ 34 h 55"/>
                <a:gd name="T16" fmla="*/ 975 w 987"/>
                <a:gd name="T17" fmla="*/ 28 h 55"/>
                <a:gd name="T18" fmla="*/ 975 w 987"/>
                <a:gd name="T19" fmla="*/ 28 h 55"/>
                <a:gd name="T20" fmla="*/ 986 w 987"/>
                <a:gd name="T21" fmla="*/ 28 h 55"/>
                <a:gd name="T22" fmla="*/ 986 w 987"/>
                <a:gd name="T23" fmla="*/ 28 h 55"/>
                <a:gd name="T24" fmla="*/ 975 w 987"/>
                <a:gd name="T25" fmla="*/ 25 h 55"/>
                <a:gd name="T26" fmla="*/ 975 w 987"/>
                <a:gd name="T27" fmla="*/ 25 h 55"/>
                <a:gd name="T28" fmla="*/ 944 w 987"/>
                <a:gd name="T29" fmla="*/ 23 h 55"/>
                <a:gd name="T30" fmla="*/ 944 w 987"/>
                <a:gd name="T31" fmla="*/ 23 h 55"/>
                <a:gd name="T32" fmla="*/ 831 w 987"/>
                <a:gd name="T33" fmla="*/ 11 h 55"/>
                <a:gd name="T34" fmla="*/ 831 w 987"/>
                <a:gd name="T35" fmla="*/ 11 h 55"/>
                <a:gd name="T36" fmla="*/ 674 w 987"/>
                <a:gd name="T37" fmla="*/ 3 h 55"/>
                <a:gd name="T38" fmla="*/ 674 w 987"/>
                <a:gd name="T39" fmla="*/ 3 h 55"/>
                <a:gd name="T40" fmla="*/ 584 w 987"/>
                <a:gd name="T41" fmla="*/ 3 h 55"/>
                <a:gd name="T42" fmla="*/ 584 w 987"/>
                <a:gd name="T43" fmla="*/ 3 h 55"/>
                <a:gd name="T44" fmla="*/ 495 w 987"/>
                <a:gd name="T45" fmla="*/ 0 h 55"/>
                <a:gd name="T46" fmla="*/ 495 w 987"/>
                <a:gd name="T47" fmla="*/ 0 h 55"/>
                <a:gd name="T48" fmla="*/ 402 w 987"/>
                <a:gd name="T49" fmla="*/ 3 h 55"/>
                <a:gd name="T50" fmla="*/ 402 w 987"/>
                <a:gd name="T51" fmla="*/ 3 h 55"/>
                <a:gd name="T52" fmla="*/ 312 w 987"/>
                <a:gd name="T53" fmla="*/ 3 h 55"/>
                <a:gd name="T54" fmla="*/ 312 w 987"/>
                <a:gd name="T55" fmla="*/ 3 h 55"/>
                <a:gd name="T56" fmla="*/ 155 w 987"/>
                <a:gd name="T57" fmla="*/ 11 h 55"/>
                <a:gd name="T58" fmla="*/ 155 w 987"/>
                <a:gd name="T59" fmla="*/ 11 h 55"/>
                <a:gd name="T60" fmla="*/ 42 w 987"/>
                <a:gd name="T61" fmla="*/ 23 h 55"/>
                <a:gd name="T62" fmla="*/ 42 w 987"/>
                <a:gd name="T63" fmla="*/ 23 h 55"/>
                <a:gd name="T64" fmla="*/ 11 w 987"/>
                <a:gd name="T65" fmla="*/ 25 h 55"/>
                <a:gd name="T66" fmla="*/ 11 w 987"/>
                <a:gd name="T67" fmla="*/ 25 h 55"/>
                <a:gd name="T68" fmla="*/ 0 w 987"/>
                <a:gd name="T69" fmla="*/ 28 h 55"/>
                <a:gd name="T70" fmla="*/ 0 w 987"/>
                <a:gd name="T71" fmla="*/ 28 h 55"/>
                <a:gd name="T72" fmla="*/ 11 w 987"/>
                <a:gd name="T73" fmla="*/ 28 h 55"/>
                <a:gd name="T74" fmla="*/ 11 w 987"/>
                <a:gd name="T75" fmla="*/ 28 h 55"/>
                <a:gd name="T76" fmla="*/ 42 w 987"/>
                <a:gd name="T77" fmla="*/ 34 h 55"/>
                <a:gd name="T78" fmla="*/ 42 w 987"/>
                <a:gd name="T79" fmla="*/ 34 h 55"/>
                <a:gd name="T80" fmla="*/ 155 w 987"/>
                <a:gd name="T81" fmla="*/ 42 h 55"/>
                <a:gd name="T82" fmla="*/ 155 w 987"/>
                <a:gd name="T83" fmla="*/ 42 h 55"/>
                <a:gd name="T84" fmla="*/ 312 w 987"/>
                <a:gd name="T85" fmla="*/ 51 h 55"/>
                <a:gd name="T86" fmla="*/ 312 w 987"/>
                <a:gd name="T87" fmla="*/ 51 h 55"/>
                <a:gd name="T88" fmla="*/ 402 w 987"/>
                <a:gd name="T89" fmla="*/ 54 h 55"/>
                <a:gd name="T90" fmla="*/ 402 w 987"/>
                <a:gd name="T91" fmla="*/ 54 h 55"/>
                <a:gd name="T92" fmla="*/ 495 w 987"/>
                <a:gd name="T93" fmla="*/ 54 h 55"/>
                <a:gd name="T94" fmla="*/ 495 w 987"/>
                <a:gd name="T95" fmla="*/ 54 h 55"/>
                <a:gd name="T96" fmla="*/ 584 w 987"/>
                <a:gd name="T97"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7" h="55">
                  <a:moveTo>
                    <a:pt x="584" y="54"/>
                  </a:moveTo>
                  <a:lnTo>
                    <a:pt x="584" y="54"/>
                  </a:lnTo>
                  <a:lnTo>
                    <a:pt x="674" y="51"/>
                  </a:lnTo>
                  <a:lnTo>
                    <a:pt x="674" y="51"/>
                  </a:lnTo>
                  <a:lnTo>
                    <a:pt x="831" y="42"/>
                  </a:lnTo>
                  <a:lnTo>
                    <a:pt x="831" y="42"/>
                  </a:lnTo>
                  <a:lnTo>
                    <a:pt x="944" y="34"/>
                  </a:lnTo>
                  <a:lnTo>
                    <a:pt x="944" y="34"/>
                  </a:lnTo>
                  <a:lnTo>
                    <a:pt x="975" y="28"/>
                  </a:lnTo>
                  <a:lnTo>
                    <a:pt x="975" y="28"/>
                  </a:lnTo>
                  <a:lnTo>
                    <a:pt x="986" y="28"/>
                  </a:lnTo>
                  <a:lnTo>
                    <a:pt x="986" y="28"/>
                  </a:lnTo>
                  <a:lnTo>
                    <a:pt x="975" y="25"/>
                  </a:lnTo>
                  <a:lnTo>
                    <a:pt x="975" y="25"/>
                  </a:lnTo>
                  <a:lnTo>
                    <a:pt x="944" y="23"/>
                  </a:lnTo>
                  <a:lnTo>
                    <a:pt x="944" y="23"/>
                  </a:lnTo>
                  <a:lnTo>
                    <a:pt x="831" y="11"/>
                  </a:lnTo>
                  <a:lnTo>
                    <a:pt x="831" y="11"/>
                  </a:lnTo>
                  <a:lnTo>
                    <a:pt x="674" y="3"/>
                  </a:lnTo>
                  <a:lnTo>
                    <a:pt x="674" y="3"/>
                  </a:lnTo>
                  <a:lnTo>
                    <a:pt x="584" y="3"/>
                  </a:lnTo>
                  <a:lnTo>
                    <a:pt x="584" y="3"/>
                  </a:lnTo>
                  <a:lnTo>
                    <a:pt x="495" y="0"/>
                  </a:lnTo>
                  <a:lnTo>
                    <a:pt x="495" y="0"/>
                  </a:lnTo>
                  <a:lnTo>
                    <a:pt x="402" y="3"/>
                  </a:lnTo>
                  <a:lnTo>
                    <a:pt x="402" y="3"/>
                  </a:lnTo>
                  <a:lnTo>
                    <a:pt x="312" y="3"/>
                  </a:lnTo>
                  <a:lnTo>
                    <a:pt x="312" y="3"/>
                  </a:lnTo>
                  <a:lnTo>
                    <a:pt x="155" y="11"/>
                  </a:lnTo>
                  <a:lnTo>
                    <a:pt x="155" y="11"/>
                  </a:lnTo>
                  <a:lnTo>
                    <a:pt x="42" y="23"/>
                  </a:lnTo>
                  <a:lnTo>
                    <a:pt x="42" y="23"/>
                  </a:lnTo>
                  <a:lnTo>
                    <a:pt x="11" y="25"/>
                  </a:lnTo>
                  <a:lnTo>
                    <a:pt x="11" y="25"/>
                  </a:lnTo>
                  <a:lnTo>
                    <a:pt x="0" y="28"/>
                  </a:lnTo>
                  <a:lnTo>
                    <a:pt x="0" y="28"/>
                  </a:lnTo>
                  <a:lnTo>
                    <a:pt x="11" y="28"/>
                  </a:lnTo>
                  <a:lnTo>
                    <a:pt x="11" y="28"/>
                  </a:lnTo>
                  <a:lnTo>
                    <a:pt x="42" y="34"/>
                  </a:lnTo>
                  <a:lnTo>
                    <a:pt x="42" y="34"/>
                  </a:lnTo>
                  <a:lnTo>
                    <a:pt x="155" y="42"/>
                  </a:lnTo>
                  <a:lnTo>
                    <a:pt x="155" y="42"/>
                  </a:lnTo>
                  <a:lnTo>
                    <a:pt x="312" y="51"/>
                  </a:lnTo>
                  <a:lnTo>
                    <a:pt x="312" y="51"/>
                  </a:lnTo>
                  <a:lnTo>
                    <a:pt x="402" y="54"/>
                  </a:lnTo>
                  <a:lnTo>
                    <a:pt x="402" y="54"/>
                  </a:lnTo>
                  <a:lnTo>
                    <a:pt x="495" y="54"/>
                  </a:lnTo>
                  <a:lnTo>
                    <a:pt x="495" y="54"/>
                  </a:lnTo>
                  <a:lnTo>
                    <a:pt x="584" y="5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3" name="Freeform 48"/>
            <p:cNvSpPr>
              <a:spLocks noChangeArrowheads="1"/>
            </p:cNvSpPr>
            <p:nvPr/>
          </p:nvSpPr>
          <p:spPr bwMode="auto">
            <a:xfrm>
              <a:off x="3209925" y="4246563"/>
              <a:ext cx="723900" cy="255587"/>
            </a:xfrm>
            <a:custGeom>
              <a:avLst/>
              <a:gdLst>
                <a:gd name="T0" fmla="*/ 1808 w 2011"/>
                <a:gd name="T1" fmla="*/ 0 h 709"/>
                <a:gd name="T2" fmla="*/ 1741 w 2011"/>
                <a:gd name="T3" fmla="*/ 0 h 709"/>
                <a:gd name="T4" fmla="*/ 1626 w 2011"/>
                <a:gd name="T5" fmla="*/ 3 h 709"/>
                <a:gd name="T6" fmla="*/ 1606 w 2011"/>
                <a:gd name="T7" fmla="*/ 3 h 709"/>
                <a:gd name="T8" fmla="*/ 1500 w 2011"/>
                <a:gd name="T9" fmla="*/ 11 h 709"/>
                <a:gd name="T10" fmla="*/ 1407 w 2011"/>
                <a:gd name="T11" fmla="*/ 20 h 709"/>
                <a:gd name="T12" fmla="*/ 1314 w 2011"/>
                <a:gd name="T13" fmla="*/ 31 h 709"/>
                <a:gd name="T14" fmla="*/ 1264 w 2011"/>
                <a:gd name="T15" fmla="*/ 36 h 709"/>
                <a:gd name="T16" fmla="*/ 1165 w 2011"/>
                <a:gd name="T17" fmla="*/ 53 h 709"/>
                <a:gd name="T18" fmla="*/ 1067 w 2011"/>
                <a:gd name="T19" fmla="*/ 76 h 709"/>
                <a:gd name="T20" fmla="*/ 966 w 2011"/>
                <a:gd name="T21" fmla="*/ 101 h 709"/>
                <a:gd name="T22" fmla="*/ 865 w 2011"/>
                <a:gd name="T23" fmla="*/ 132 h 709"/>
                <a:gd name="T24" fmla="*/ 767 w 2011"/>
                <a:gd name="T25" fmla="*/ 166 h 709"/>
                <a:gd name="T26" fmla="*/ 719 w 2011"/>
                <a:gd name="T27" fmla="*/ 183 h 709"/>
                <a:gd name="T28" fmla="*/ 671 w 2011"/>
                <a:gd name="T29" fmla="*/ 202 h 709"/>
                <a:gd name="T30" fmla="*/ 626 w 2011"/>
                <a:gd name="T31" fmla="*/ 222 h 709"/>
                <a:gd name="T32" fmla="*/ 536 w 2011"/>
                <a:gd name="T33" fmla="*/ 264 h 709"/>
                <a:gd name="T34" fmla="*/ 494 w 2011"/>
                <a:gd name="T35" fmla="*/ 286 h 709"/>
                <a:gd name="T36" fmla="*/ 413 w 2011"/>
                <a:gd name="T37" fmla="*/ 334 h 709"/>
                <a:gd name="T38" fmla="*/ 303 w 2011"/>
                <a:gd name="T39" fmla="*/ 407 h 709"/>
                <a:gd name="T40" fmla="*/ 180 w 2011"/>
                <a:gd name="T41" fmla="*/ 505 h 709"/>
                <a:gd name="T42" fmla="*/ 90 w 2011"/>
                <a:gd name="T43" fmla="*/ 593 h 709"/>
                <a:gd name="T44" fmla="*/ 34 w 2011"/>
                <a:gd name="T45" fmla="*/ 663 h 709"/>
                <a:gd name="T46" fmla="*/ 0 w 2011"/>
                <a:gd name="T47" fmla="*/ 708 h 709"/>
                <a:gd name="T48" fmla="*/ 17 w 2011"/>
                <a:gd name="T49" fmla="*/ 688 h 709"/>
                <a:gd name="T50" fmla="*/ 98 w 2011"/>
                <a:gd name="T51" fmla="*/ 601 h 709"/>
                <a:gd name="T52" fmla="*/ 191 w 2011"/>
                <a:gd name="T53" fmla="*/ 517 h 709"/>
                <a:gd name="T54" fmla="*/ 284 w 2011"/>
                <a:gd name="T55" fmla="*/ 449 h 709"/>
                <a:gd name="T56" fmla="*/ 317 w 2011"/>
                <a:gd name="T57" fmla="*/ 427 h 709"/>
                <a:gd name="T58" fmla="*/ 388 w 2011"/>
                <a:gd name="T59" fmla="*/ 382 h 709"/>
                <a:gd name="T60" fmla="*/ 466 w 2011"/>
                <a:gd name="T61" fmla="*/ 337 h 709"/>
                <a:gd name="T62" fmla="*/ 508 w 2011"/>
                <a:gd name="T63" fmla="*/ 315 h 709"/>
                <a:gd name="T64" fmla="*/ 595 w 2011"/>
                <a:gd name="T65" fmla="*/ 272 h 709"/>
                <a:gd name="T66" fmla="*/ 640 w 2011"/>
                <a:gd name="T67" fmla="*/ 253 h 709"/>
                <a:gd name="T68" fmla="*/ 707 w 2011"/>
                <a:gd name="T69" fmla="*/ 225 h 709"/>
                <a:gd name="T70" fmla="*/ 733 w 2011"/>
                <a:gd name="T71" fmla="*/ 216 h 709"/>
                <a:gd name="T72" fmla="*/ 828 w 2011"/>
                <a:gd name="T73" fmla="*/ 180 h 709"/>
                <a:gd name="T74" fmla="*/ 927 w 2011"/>
                <a:gd name="T75" fmla="*/ 149 h 709"/>
                <a:gd name="T76" fmla="*/ 1025 w 2011"/>
                <a:gd name="T77" fmla="*/ 124 h 709"/>
                <a:gd name="T78" fmla="*/ 1123 w 2011"/>
                <a:gd name="T79" fmla="*/ 98 h 709"/>
                <a:gd name="T80" fmla="*/ 1222 w 2011"/>
                <a:gd name="T81" fmla="*/ 79 h 709"/>
                <a:gd name="T82" fmla="*/ 1269 w 2011"/>
                <a:gd name="T83" fmla="*/ 70 h 709"/>
                <a:gd name="T84" fmla="*/ 1365 w 2011"/>
                <a:gd name="T85" fmla="*/ 53 h 709"/>
                <a:gd name="T86" fmla="*/ 1412 w 2011"/>
                <a:gd name="T87" fmla="*/ 48 h 709"/>
                <a:gd name="T88" fmla="*/ 1586 w 2011"/>
                <a:gd name="T89" fmla="*/ 28 h 709"/>
                <a:gd name="T90" fmla="*/ 1741 w 2011"/>
                <a:gd name="T91" fmla="*/ 17 h 709"/>
                <a:gd name="T92" fmla="*/ 1808 w 2011"/>
                <a:gd name="T93" fmla="*/ 14 h 709"/>
                <a:gd name="T94" fmla="*/ 1915 w 2011"/>
                <a:gd name="T95" fmla="*/ 11 h 709"/>
                <a:gd name="T96" fmla="*/ 2010 w 2011"/>
                <a:gd name="T97" fmla="*/ 8 h 709"/>
                <a:gd name="T98" fmla="*/ 1867 w 2011"/>
                <a:gd name="T99" fmla="*/ 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1" h="709">
                  <a:moveTo>
                    <a:pt x="1867" y="3"/>
                  </a:moveTo>
                  <a:lnTo>
                    <a:pt x="1867" y="3"/>
                  </a:lnTo>
                  <a:lnTo>
                    <a:pt x="1808" y="0"/>
                  </a:lnTo>
                  <a:lnTo>
                    <a:pt x="1808" y="0"/>
                  </a:lnTo>
                  <a:lnTo>
                    <a:pt x="1741" y="0"/>
                  </a:lnTo>
                  <a:lnTo>
                    <a:pt x="1741" y="0"/>
                  </a:lnTo>
                  <a:lnTo>
                    <a:pt x="1665" y="3"/>
                  </a:lnTo>
                  <a:lnTo>
                    <a:pt x="1665" y="3"/>
                  </a:lnTo>
                  <a:lnTo>
                    <a:pt x="1626" y="3"/>
                  </a:lnTo>
                  <a:lnTo>
                    <a:pt x="1626" y="3"/>
                  </a:lnTo>
                  <a:lnTo>
                    <a:pt x="1606" y="3"/>
                  </a:lnTo>
                  <a:lnTo>
                    <a:pt x="1606" y="3"/>
                  </a:lnTo>
                  <a:lnTo>
                    <a:pt x="1584" y="6"/>
                  </a:lnTo>
                  <a:lnTo>
                    <a:pt x="1584" y="6"/>
                  </a:lnTo>
                  <a:lnTo>
                    <a:pt x="1500" y="11"/>
                  </a:lnTo>
                  <a:lnTo>
                    <a:pt x="1500" y="11"/>
                  </a:lnTo>
                  <a:lnTo>
                    <a:pt x="1407" y="20"/>
                  </a:lnTo>
                  <a:lnTo>
                    <a:pt x="1407" y="20"/>
                  </a:lnTo>
                  <a:lnTo>
                    <a:pt x="1362" y="25"/>
                  </a:lnTo>
                  <a:lnTo>
                    <a:pt x="1362" y="25"/>
                  </a:lnTo>
                  <a:lnTo>
                    <a:pt x="1314" y="31"/>
                  </a:lnTo>
                  <a:lnTo>
                    <a:pt x="1314" y="31"/>
                  </a:lnTo>
                  <a:lnTo>
                    <a:pt x="1264" y="36"/>
                  </a:lnTo>
                  <a:lnTo>
                    <a:pt x="1264" y="36"/>
                  </a:lnTo>
                  <a:lnTo>
                    <a:pt x="1216" y="45"/>
                  </a:lnTo>
                  <a:lnTo>
                    <a:pt x="1216" y="45"/>
                  </a:lnTo>
                  <a:lnTo>
                    <a:pt x="1165" y="53"/>
                  </a:lnTo>
                  <a:lnTo>
                    <a:pt x="1115" y="64"/>
                  </a:lnTo>
                  <a:lnTo>
                    <a:pt x="1115" y="64"/>
                  </a:lnTo>
                  <a:lnTo>
                    <a:pt x="1067" y="76"/>
                  </a:lnTo>
                  <a:lnTo>
                    <a:pt x="1017" y="87"/>
                  </a:lnTo>
                  <a:lnTo>
                    <a:pt x="1017" y="87"/>
                  </a:lnTo>
                  <a:lnTo>
                    <a:pt x="966" y="101"/>
                  </a:lnTo>
                  <a:lnTo>
                    <a:pt x="915" y="115"/>
                  </a:lnTo>
                  <a:lnTo>
                    <a:pt x="865" y="132"/>
                  </a:lnTo>
                  <a:lnTo>
                    <a:pt x="865" y="132"/>
                  </a:lnTo>
                  <a:lnTo>
                    <a:pt x="817" y="146"/>
                  </a:lnTo>
                  <a:lnTo>
                    <a:pt x="817" y="146"/>
                  </a:lnTo>
                  <a:lnTo>
                    <a:pt x="767" y="166"/>
                  </a:lnTo>
                  <a:lnTo>
                    <a:pt x="767" y="166"/>
                  </a:lnTo>
                  <a:lnTo>
                    <a:pt x="719" y="183"/>
                  </a:lnTo>
                  <a:lnTo>
                    <a:pt x="719" y="183"/>
                  </a:lnTo>
                  <a:lnTo>
                    <a:pt x="696" y="191"/>
                  </a:lnTo>
                  <a:lnTo>
                    <a:pt x="696" y="191"/>
                  </a:lnTo>
                  <a:lnTo>
                    <a:pt x="671" y="202"/>
                  </a:lnTo>
                  <a:lnTo>
                    <a:pt x="671" y="202"/>
                  </a:lnTo>
                  <a:lnTo>
                    <a:pt x="626" y="222"/>
                  </a:lnTo>
                  <a:lnTo>
                    <a:pt x="626" y="222"/>
                  </a:lnTo>
                  <a:lnTo>
                    <a:pt x="581" y="244"/>
                  </a:lnTo>
                  <a:lnTo>
                    <a:pt x="581" y="244"/>
                  </a:lnTo>
                  <a:lnTo>
                    <a:pt x="536" y="264"/>
                  </a:lnTo>
                  <a:lnTo>
                    <a:pt x="536" y="264"/>
                  </a:lnTo>
                  <a:lnTo>
                    <a:pt x="494" y="286"/>
                  </a:lnTo>
                  <a:lnTo>
                    <a:pt x="494" y="286"/>
                  </a:lnTo>
                  <a:lnTo>
                    <a:pt x="452" y="312"/>
                  </a:lnTo>
                  <a:lnTo>
                    <a:pt x="452" y="312"/>
                  </a:lnTo>
                  <a:lnTo>
                    <a:pt x="413" y="334"/>
                  </a:lnTo>
                  <a:lnTo>
                    <a:pt x="374" y="360"/>
                  </a:lnTo>
                  <a:lnTo>
                    <a:pt x="374" y="360"/>
                  </a:lnTo>
                  <a:lnTo>
                    <a:pt x="303" y="407"/>
                  </a:lnTo>
                  <a:lnTo>
                    <a:pt x="239" y="458"/>
                  </a:lnTo>
                  <a:lnTo>
                    <a:pt x="239" y="458"/>
                  </a:lnTo>
                  <a:lnTo>
                    <a:pt x="180" y="505"/>
                  </a:lnTo>
                  <a:lnTo>
                    <a:pt x="132" y="550"/>
                  </a:lnTo>
                  <a:lnTo>
                    <a:pt x="132" y="550"/>
                  </a:lnTo>
                  <a:lnTo>
                    <a:pt x="90" y="593"/>
                  </a:lnTo>
                  <a:lnTo>
                    <a:pt x="59" y="629"/>
                  </a:lnTo>
                  <a:lnTo>
                    <a:pt x="59" y="629"/>
                  </a:lnTo>
                  <a:lnTo>
                    <a:pt x="34" y="663"/>
                  </a:lnTo>
                  <a:lnTo>
                    <a:pt x="14" y="685"/>
                  </a:lnTo>
                  <a:lnTo>
                    <a:pt x="14" y="685"/>
                  </a:lnTo>
                  <a:lnTo>
                    <a:pt x="0" y="708"/>
                  </a:lnTo>
                  <a:lnTo>
                    <a:pt x="0" y="708"/>
                  </a:lnTo>
                  <a:lnTo>
                    <a:pt x="17" y="688"/>
                  </a:lnTo>
                  <a:lnTo>
                    <a:pt x="17" y="688"/>
                  </a:lnTo>
                  <a:lnTo>
                    <a:pt x="62" y="635"/>
                  </a:lnTo>
                  <a:lnTo>
                    <a:pt x="62" y="635"/>
                  </a:lnTo>
                  <a:lnTo>
                    <a:pt x="98" y="601"/>
                  </a:lnTo>
                  <a:lnTo>
                    <a:pt x="141" y="562"/>
                  </a:lnTo>
                  <a:lnTo>
                    <a:pt x="141" y="562"/>
                  </a:lnTo>
                  <a:lnTo>
                    <a:pt x="191" y="517"/>
                  </a:lnTo>
                  <a:lnTo>
                    <a:pt x="250" y="472"/>
                  </a:lnTo>
                  <a:lnTo>
                    <a:pt x="250" y="472"/>
                  </a:lnTo>
                  <a:lnTo>
                    <a:pt x="284" y="449"/>
                  </a:lnTo>
                  <a:lnTo>
                    <a:pt x="284" y="449"/>
                  </a:lnTo>
                  <a:lnTo>
                    <a:pt x="317" y="427"/>
                  </a:lnTo>
                  <a:lnTo>
                    <a:pt x="317" y="427"/>
                  </a:lnTo>
                  <a:lnTo>
                    <a:pt x="351" y="404"/>
                  </a:lnTo>
                  <a:lnTo>
                    <a:pt x="351" y="404"/>
                  </a:lnTo>
                  <a:lnTo>
                    <a:pt x="388" y="382"/>
                  </a:lnTo>
                  <a:lnTo>
                    <a:pt x="388" y="382"/>
                  </a:lnTo>
                  <a:lnTo>
                    <a:pt x="427" y="360"/>
                  </a:lnTo>
                  <a:lnTo>
                    <a:pt x="466" y="337"/>
                  </a:lnTo>
                  <a:lnTo>
                    <a:pt x="466" y="337"/>
                  </a:lnTo>
                  <a:lnTo>
                    <a:pt x="508" y="315"/>
                  </a:lnTo>
                  <a:lnTo>
                    <a:pt x="508" y="315"/>
                  </a:lnTo>
                  <a:lnTo>
                    <a:pt x="551" y="292"/>
                  </a:lnTo>
                  <a:lnTo>
                    <a:pt x="551" y="292"/>
                  </a:lnTo>
                  <a:lnTo>
                    <a:pt x="595" y="272"/>
                  </a:lnTo>
                  <a:lnTo>
                    <a:pt x="595" y="272"/>
                  </a:lnTo>
                  <a:lnTo>
                    <a:pt x="640" y="253"/>
                  </a:lnTo>
                  <a:lnTo>
                    <a:pt x="640" y="253"/>
                  </a:lnTo>
                  <a:lnTo>
                    <a:pt x="685" y="233"/>
                  </a:lnTo>
                  <a:lnTo>
                    <a:pt x="685" y="233"/>
                  </a:lnTo>
                  <a:lnTo>
                    <a:pt x="707" y="225"/>
                  </a:lnTo>
                  <a:lnTo>
                    <a:pt x="707" y="225"/>
                  </a:lnTo>
                  <a:lnTo>
                    <a:pt x="733" y="216"/>
                  </a:lnTo>
                  <a:lnTo>
                    <a:pt x="733" y="216"/>
                  </a:lnTo>
                  <a:lnTo>
                    <a:pt x="781" y="197"/>
                  </a:lnTo>
                  <a:lnTo>
                    <a:pt x="781" y="197"/>
                  </a:lnTo>
                  <a:lnTo>
                    <a:pt x="828" y="180"/>
                  </a:lnTo>
                  <a:lnTo>
                    <a:pt x="828" y="180"/>
                  </a:lnTo>
                  <a:lnTo>
                    <a:pt x="876" y="166"/>
                  </a:lnTo>
                  <a:lnTo>
                    <a:pt x="927" y="149"/>
                  </a:lnTo>
                  <a:lnTo>
                    <a:pt x="927" y="149"/>
                  </a:lnTo>
                  <a:lnTo>
                    <a:pt x="974" y="135"/>
                  </a:lnTo>
                  <a:lnTo>
                    <a:pt x="1025" y="124"/>
                  </a:lnTo>
                  <a:lnTo>
                    <a:pt x="1025" y="124"/>
                  </a:lnTo>
                  <a:lnTo>
                    <a:pt x="1073" y="110"/>
                  </a:lnTo>
                  <a:lnTo>
                    <a:pt x="1123" y="98"/>
                  </a:lnTo>
                  <a:lnTo>
                    <a:pt x="1123" y="98"/>
                  </a:lnTo>
                  <a:lnTo>
                    <a:pt x="1174" y="87"/>
                  </a:lnTo>
                  <a:lnTo>
                    <a:pt x="1222" y="79"/>
                  </a:lnTo>
                  <a:lnTo>
                    <a:pt x="1222" y="79"/>
                  </a:lnTo>
                  <a:lnTo>
                    <a:pt x="1269" y="70"/>
                  </a:lnTo>
                  <a:lnTo>
                    <a:pt x="1269" y="70"/>
                  </a:lnTo>
                  <a:lnTo>
                    <a:pt x="1317" y="62"/>
                  </a:lnTo>
                  <a:lnTo>
                    <a:pt x="1317" y="62"/>
                  </a:lnTo>
                  <a:lnTo>
                    <a:pt x="1365" y="53"/>
                  </a:lnTo>
                  <a:lnTo>
                    <a:pt x="1365" y="53"/>
                  </a:lnTo>
                  <a:lnTo>
                    <a:pt x="1412" y="48"/>
                  </a:lnTo>
                  <a:lnTo>
                    <a:pt x="1412" y="48"/>
                  </a:lnTo>
                  <a:lnTo>
                    <a:pt x="1502" y="36"/>
                  </a:lnTo>
                  <a:lnTo>
                    <a:pt x="1502" y="36"/>
                  </a:lnTo>
                  <a:lnTo>
                    <a:pt x="1586" y="28"/>
                  </a:lnTo>
                  <a:lnTo>
                    <a:pt x="1668" y="22"/>
                  </a:lnTo>
                  <a:lnTo>
                    <a:pt x="1668" y="22"/>
                  </a:lnTo>
                  <a:lnTo>
                    <a:pt x="1741" y="17"/>
                  </a:lnTo>
                  <a:lnTo>
                    <a:pt x="1741" y="17"/>
                  </a:lnTo>
                  <a:lnTo>
                    <a:pt x="1808" y="14"/>
                  </a:lnTo>
                  <a:lnTo>
                    <a:pt x="1808" y="14"/>
                  </a:lnTo>
                  <a:lnTo>
                    <a:pt x="1867" y="11"/>
                  </a:lnTo>
                  <a:lnTo>
                    <a:pt x="1867" y="11"/>
                  </a:lnTo>
                  <a:lnTo>
                    <a:pt x="1915" y="11"/>
                  </a:lnTo>
                  <a:lnTo>
                    <a:pt x="1915" y="11"/>
                  </a:lnTo>
                  <a:lnTo>
                    <a:pt x="2010" y="8"/>
                  </a:lnTo>
                  <a:lnTo>
                    <a:pt x="2010" y="8"/>
                  </a:lnTo>
                  <a:lnTo>
                    <a:pt x="1915" y="3"/>
                  </a:lnTo>
                  <a:lnTo>
                    <a:pt x="1915" y="3"/>
                  </a:lnTo>
                  <a:lnTo>
                    <a:pt x="1867"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24" name="TextBox 23"/>
          <p:cNvSpPr txBox="1"/>
          <p:nvPr/>
        </p:nvSpPr>
        <p:spPr>
          <a:xfrm>
            <a:off x="4378602" y="2391385"/>
            <a:ext cx="1443665" cy="523220"/>
          </a:xfrm>
          <a:prstGeom prst="rect">
            <a:avLst/>
          </a:prstGeom>
          <a:noFill/>
        </p:spPr>
        <p:txBody>
          <a:bodyPr wrap="none" lIns="0" rtlCol="0">
            <a:spAutoFit/>
          </a:bodyPr>
          <a:lstStyle/>
          <a:p>
            <a:pPr algn="ctr"/>
            <a:r>
              <a:rPr lang="en-US" sz="1400" b="1" i="1" u="sng" dirty="0" smtClean="0"/>
              <a:t>Easily buildable</a:t>
            </a:r>
          </a:p>
          <a:p>
            <a:pPr algn="ctr"/>
            <a:r>
              <a:rPr lang="en-US" sz="1400" b="1" i="1" u="sng" dirty="0" smtClean="0"/>
              <a:t>workflows</a:t>
            </a:r>
            <a:endParaRPr lang="en-US" sz="1400" b="1" i="1" u="sng" dirty="0"/>
          </a:p>
        </p:txBody>
      </p:sp>
    </p:spTree>
    <p:extLst>
      <p:ext uri="{BB962C8B-B14F-4D97-AF65-F5344CB8AC3E}">
        <p14:creationId xmlns:p14="http://schemas.microsoft.com/office/powerpoint/2010/main" val="303603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18" y="1162276"/>
            <a:ext cx="7505862" cy="5444900"/>
          </a:xfrm>
          <a:prstGeom prst="rect">
            <a:avLst/>
          </a:prstGeom>
        </p:spPr>
      </p:pic>
      <p:sp>
        <p:nvSpPr>
          <p:cNvPr id="9" name="TextBox 8"/>
          <p:cNvSpPr txBox="1"/>
          <p:nvPr/>
        </p:nvSpPr>
        <p:spPr>
          <a:xfrm>
            <a:off x="8695370" y="1015176"/>
            <a:ext cx="1691489" cy="923330"/>
          </a:xfrm>
          <a:prstGeom prst="rect">
            <a:avLst/>
          </a:prstGeom>
          <a:noFill/>
        </p:spPr>
        <p:txBody>
          <a:bodyPr wrap="none" rtlCol="0">
            <a:spAutoFit/>
          </a:bodyPr>
          <a:lstStyle/>
          <a:p>
            <a:r>
              <a:rPr lang="en-US" sz="1800" b="1" dirty="0" smtClean="0">
                <a:latin typeface="+mn-lt"/>
              </a:rPr>
              <a:t>Platform</a:t>
            </a:r>
          </a:p>
          <a:p>
            <a:pPr marL="342900" indent="-342900">
              <a:buFont typeface="Arial" charset="0"/>
              <a:buChar char="•"/>
            </a:pPr>
            <a:r>
              <a:rPr lang="en-US" sz="1800" dirty="0" smtClean="0">
                <a:latin typeface="+mn-lt"/>
              </a:rPr>
              <a:t>Public Cloud</a:t>
            </a:r>
          </a:p>
          <a:p>
            <a:pPr marL="342900" indent="-342900">
              <a:buFont typeface="Arial" charset="0"/>
              <a:buChar char="•"/>
            </a:pPr>
            <a:r>
              <a:rPr lang="en-US" sz="1800" dirty="0" smtClean="0">
                <a:latin typeface="+mn-lt"/>
              </a:rPr>
              <a:t>On-Premise</a:t>
            </a:r>
            <a:endParaRPr lang="en-US" sz="1800" dirty="0">
              <a:latin typeface="+mn-lt"/>
            </a:endParaRPr>
          </a:p>
        </p:txBody>
      </p:sp>
      <p:sp>
        <p:nvSpPr>
          <p:cNvPr id="10" name="TextBox 9"/>
          <p:cNvSpPr txBox="1"/>
          <p:nvPr/>
        </p:nvSpPr>
        <p:spPr>
          <a:xfrm>
            <a:off x="8695370" y="1988387"/>
            <a:ext cx="2557110" cy="1200329"/>
          </a:xfrm>
          <a:prstGeom prst="rect">
            <a:avLst/>
          </a:prstGeom>
          <a:noFill/>
        </p:spPr>
        <p:txBody>
          <a:bodyPr wrap="none" rtlCol="0">
            <a:spAutoFit/>
          </a:bodyPr>
          <a:lstStyle/>
          <a:p>
            <a:r>
              <a:rPr lang="en-US" sz="1800" b="1" dirty="0" smtClean="0">
                <a:latin typeface="+mn-lt"/>
              </a:rPr>
              <a:t>Identity</a:t>
            </a:r>
          </a:p>
          <a:p>
            <a:pPr marL="342900" indent="-342900">
              <a:buFont typeface="Arial" charset="0"/>
              <a:buChar char="•"/>
            </a:pPr>
            <a:r>
              <a:rPr lang="en-US" sz="1800" dirty="0" smtClean="0">
                <a:latin typeface="+mn-lt"/>
              </a:rPr>
              <a:t>Inbuilt</a:t>
            </a:r>
          </a:p>
          <a:p>
            <a:pPr marL="342900" indent="-342900">
              <a:buFont typeface="Arial" charset="0"/>
              <a:buChar char="•"/>
            </a:pPr>
            <a:r>
              <a:rPr lang="en-US" sz="1800" dirty="0" smtClean="0">
                <a:latin typeface="+mn-lt"/>
              </a:rPr>
              <a:t>AD, LDAP</a:t>
            </a:r>
          </a:p>
          <a:p>
            <a:pPr marL="342900" indent="-342900">
              <a:buFont typeface="Arial" charset="0"/>
              <a:buChar char="•"/>
            </a:pPr>
            <a:r>
              <a:rPr lang="en-US" sz="1800" dirty="0" smtClean="0">
                <a:latin typeface="+mn-lt"/>
              </a:rPr>
              <a:t>Social Login Oauth2.0</a:t>
            </a:r>
            <a:endParaRPr lang="en-US" sz="1800" dirty="0">
              <a:latin typeface="+mn-lt"/>
            </a:endParaRPr>
          </a:p>
        </p:txBody>
      </p:sp>
      <p:sp>
        <p:nvSpPr>
          <p:cNvPr id="11" name="TextBox 10"/>
          <p:cNvSpPr txBox="1"/>
          <p:nvPr/>
        </p:nvSpPr>
        <p:spPr>
          <a:xfrm>
            <a:off x="8695370" y="3244858"/>
            <a:ext cx="1298497" cy="923330"/>
          </a:xfrm>
          <a:prstGeom prst="rect">
            <a:avLst/>
          </a:prstGeom>
          <a:noFill/>
        </p:spPr>
        <p:txBody>
          <a:bodyPr wrap="none" rtlCol="0">
            <a:spAutoFit/>
          </a:bodyPr>
          <a:lstStyle/>
          <a:p>
            <a:r>
              <a:rPr lang="en-US" sz="1800" b="1" dirty="0" smtClean="0">
                <a:latin typeface="+mn-lt"/>
              </a:rPr>
              <a:t>Radius</a:t>
            </a:r>
          </a:p>
          <a:p>
            <a:pPr marL="342900" indent="-342900">
              <a:buFont typeface="Arial" charset="0"/>
              <a:buChar char="•"/>
            </a:pPr>
            <a:r>
              <a:rPr lang="en-US" sz="1800" dirty="0" smtClean="0">
                <a:latin typeface="+mn-lt"/>
              </a:rPr>
              <a:t>Inbuilt</a:t>
            </a:r>
          </a:p>
          <a:p>
            <a:pPr marL="342900" indent="-342900">
              <a:buFont typeface="Arial" charset="0"/>
              <a:buChar char="•"/>
            </a:pPr>
            <a:r>
              <a:rPr lang="en-US" sz="1800" dirty="0" smtClean="0">
                <a:latin typeface="+mn-lt"/>
              </a:rPr>
              <a:t>External</a:t>
            </a:r>
            <a:endParaRPr lang="en-US" sz="1800" dirty="0">
              <a:latin typeface="+mn-lt"/>
            </a:endParaRPr>
          </a:p>
        </p:txBody>
      </p:sp>
      <p:sp>
        <p:nvSpPr>
          <p:cNvPr id="13" name="TextBox 12"/>
          <p:cNvSpPr txBox="1"/>
          <p:nvPr/>
        </p:nvSpPr>
        <p:spPr>
          <a:xfrm>
            <a:off x="8695370" y="4212780"/>
            <a:ext cx="2139175" cy="923330"/>
          </a:xfrm>
          <a:prstGeom prst="rect">
            <a:avLst/>
          </a:prstGeom>
          <a:noFill/>
        </p:spPr>
        <p:txBody>
          <a:bodyPr wrap="none" rtlCol="0">
            <a:spAutoFit/>
          </a:bodyPr>
          <a:lstStyle/>
          <a:p>
            <a:r>
              <a:rPr lang="en-US" sz="1800" b="1" dirty="0" smtClean="0">
                <a:latin typeface="+mn-lt"/>
              </a:rPr>
              <a:t>Certificate Authority</a:t>
            </a:r>
          </a:p>
          <a:p>
            <a:pPr marL="342900" indent="-342900">
              <a:buFont typeface="Arial" charset="0"/>
              <a:buChar char="•"/>
            </a:pPr>
            <a:r>
              <a:rPr lang="en-US" sz="1800" dirty="0" smtClean="0">
                <a:latin typeface="+mn-lt"/>
              </a:rPr>
              <a:t>Inbuilt</a:t>
            </a:r>
          </a:p>
          <a:p>
            <a:pPr marL="342900" indent="-342900">
              <a:buFont typeface="Arial" charset="0"/>
              <a:buChar char="•"/>
            </a:pPr>
            <a:r>
              <a:rPr lang="en-US" sz="1800" dirty="0" smtClean="0">
                <a:latin typeface="+mn-lt"/>
              </a:rPr>
              <a:t>Microsoft</a:t>
            </a:r>
            <a:endParaRPr lang="en-US" sz="1800" dirty="0">
              <a:latin typeface="+mn-lt"/>
            </a:endParaRPr>
          </a:p>
        </p:txBody>
      </p:sp>
      <p:sp>
        <p:nvSpPr>
          <p:cNvPr id="14" name="TextBox 13"/>
          <p:cNvSpPr txBox="1"/>
          <p:nvPr/>
        </p:nvSpPr>
        <p:spPr>
          <a:xfrm>
            <a:off x="8695370" y="5152439"/>
            <a:ext cx="3085268" cy="923330"/>
          </a:xfrm>
          <a:prstGeom prst="rect">
            <a:avLst/>
          </a:prstGeom>
          <a:noFill/>
        </p:spPr>
        <p:txBody>
          <a:bodyPr wrap="none" rtlCol="0">
            <a:spAutoFit/>
          </a:bodyPr>
          <a:lstStyle/>
          <a:p>
            <a:r>
              <a:rPr lang="en-US" sz="1800" b="1" dirty="0" smtClean="0">
                <a:latin typeface="+mn-lt"/>
              </a:rPr>
              <a:t>Access Network</a:t>
            </a:r>
          </a:p>
          <a:p>
            <a:pPr marL="342900" indent="-342900">
              <a:buFont typeface="Arial" charset="0"/>
              <a:buChar char="•"/>
            </a:pPr>
            <a:r>
              <a:rPr lang="en-US" sz="1800" dirty="0" smtClean="0">
                <a:latin typeface="+mn-lt"/>
              </a:rPr>
              <a:t>Wireless – Vendor Agnostic</a:t>
            </a:r>
          </a:p>
          <a:p>
            <a:pPr marL="342900" indent="-342900">
              <a:buFont typeface="Arial" charset="0"/>
              <a:buChar char="•"/>
            </a:pPr>
            <a:r>
              <a:rPr lang="en-US" sz="1800" dirty="0" smtClean="0">
                <a:latin typeface="+mn-lt"/>
              </a:rPr>
              <a:t>Wired – Vendor Agnostic</a:t>
            </a:r>
            <a:endParaRPr lang="en-US" sz="1800" dirty="0">
              <a:latin typeface="+mn-lt"/>
            </a:endParaRPr>
          </a:p>
        </p:txBody>
      </p:sp>
      <p:sp>
        <p:nvSpPr>
          <p:cNvPr id="3" name="Title 2"/>
          <p:cNvSpPr>
            <a:spLocks noGrp="1"/>
          </p:cNvSpPr>
          <p:nvPr>
            <p:ph type="title"/>
          </p:nvPr>
        </p:nvSpPr>
        <p:spPr/>
        <p:txBody>
          <a:bodyPr/>
          <a:lstStyle/>
          <a:p>
            <a:r>
              <a:rPr lang="en-US" dirty="0" smtClean="0"/>
              <a:t>Flexible Deployment </a:t>
            </a:r>
            <a:endParaRPr lang="en-US" dirty="0"/>
          </a:p>
        </p:txBody>
      </p:sp>
    </p:spTree>
    <p:extLst>
      <p:ext uri="{BB962C8B-B14F-4D97-AF65-F5344CB8AC3E}">
        <p14:creationId xmlns:p14="http://schemas.microsoft.com/office/powerpoint/2010/main" val="13318185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_AUDIO_DECODED" val="1"/>
  <p:tag name="ART_ENCODE_TYPE" val="0"/>
  <p:tag name="ART_ENCODE_INDEX" val="1"/>
</p:tagLst>
</file>

<file path=ppt/theme/theme1.xml><?xml version="1.0" encoding="utf-8"?>
<a:theme xmlns:a="http://schemas.openxmlformats.org/drawingml/2006/main" name="Ruckus-2012-template-Final">
  <a:themeElements>
    <a:clrScheme name="Ruckus 1">
      <a:dk1>
        <a:srgbClr val="5F5F5F"/>
      </a:dk1>
      <a:lt1>
        <a:srgbClr val="FFFFFF"/>
      </a:lt1>
      <a:dk2>
        <a:srgbClr val="333333"/>
      </a:dk2>
      <a:lt2>
        <a:srgbClr val="000000"/>
      </a:lt2>
      <a:accent1>
        <a:srgbClr val="006EA4"/>
      </a:accent1>
      <a:accent2>
        <a:srgbClr val="F07800"/>
      </a:accent2>
      <a:accent3>
        <a:srgbClr val="FFFFFF"/>
      </a:accent3>
      <a:accent4>
        <a:srgbClr val="505050"/>
      </a:accent4>
      <a:accent5>
        <a:srgbClr val="AABACF"/>
      </a:accent5>
      <a:accent6>
        <a:srgbClr val="D96C00"/>
      </a:accent6>
      <a:hlink>
        <a:srgbClr val="4B9DC8"/>
      </a:hlink>
      <a:folHlink>
        <a:srgbClr val="FF9F3F"/>
      </a:folHlink>
    </a:clrScheme>
    <a:fontScheme name="4_Blank Presentation">
      <a:majorFont>
        <a:latin typeface="Trebuchet MS"/>
        <a:ea typeface="ＭＳ Ｐゴシック"/>
        <a:cs typeface="Arial"/>
      </a:majorFont>
      <a:minorFont>
        <a:latin typeface="Trebuchet M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ckus template 2010-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ckus template 2010-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ckus template 2010-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ckus template 2010-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ckus template 2010-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ckus template 2010-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ckus template 2010-0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ckus template 2010-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ckus template 2010-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ckus template 2010-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ckus template 2010-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ckus template 2010-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ckus template 2010-01  13">
        <a:dk1>
          <a:srgbClr val="5F5F5F"/>
        </a:dk1>
        <a:lt1>
          <a:srgbClr val="FFFFFF"/>
        </a:lt1>
        <a:dk2>
          <a:srgbClr val="333333"/>
        </a:dk2>
        <a:lt2>
          <a:srgbClr val="000000"/>
        </a:lt2>
        <a:accent1>
          <a:srgbClr val="006EA4"/>
        </a:accent1>
        <a:accent2>
          <a:srgbClr val="F07800"/>
        </a:accent2>
        <a:accent3>
          <a:srgbClr val="FFFFFF"/>
        </a:accent3>
        <a:accent4>
          <a:srgbClr val="505050"/>
        </a:accent4>
        <a:accent5>
          <a:srgbClr val="AABACF"/>
        </a:accent5>
        <a:accent6>
          <a:srgbClr val="D96C00"/>
        </a:accent6>
        <a:hlink>
          <a:srgbClr val="4B9DC8"/>
        </a:hlink>
        <a:folHlink>
          <a:srgbClr val="FF9F3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e80e4bd1-6948-40e5-84f8-678993880d36">NVFQZS57Q5SQ-182-524</_dlc_DocId>
    <_dlc_DocIdUrl xmlns="e80e4bd1-6948-40e5-84f8-678993880d36">
      <Url>https://ruckuswirelesscom-2.sharepoint.microsoftonline.com/marketing/_layouts/DocIdRedir.aspx?ID=NVFQZS57Q5SQ-182-524</Url>
      <Description>NVFQZS57Q5SQ-182-524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883BFE6ED01944A5E797CDFDBAB935" ma:contentTypeVersion="2" ma:contentTypeDescription="Create a new document." ma:contentTypeScope="" ma:versionID="397e1b308a78fcda0a762734c9b5b925">
  <xsd:schema xmlns:xsd="http://www.w3.org/2001/XMLSchema" xmlns:xs="http://www.w3.org/2001/XMLSchema" xmlns:p="http://schemas.microsoft.com/office/2006/metadata/properties" xmlns:ns2="e80e4bd1-6948-40e5-84f8-678993880d36" targetNamespace="http://schemas.microsoft.com/office/2006/metadata/properties" ma:root="true" ma:fieldsID="cbe97f6be460c254fa8532484715ca39" ns2:_="">
    <xsd:import namespace="e80e4bd1-6948-40e5-84f8-678993880d3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0e4bd1-6948-40e5-84f8-678993880d3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81200-2462-484C-8566-2C8932A17E88}">
  <ds:schemaRefs>
    <ds:schemaRef ds:uri="http://schemas.microsoft.com/office/2006/metadata/properties"/>
    <ds:schemaRef ds:uri="http://schemas.microsoft.com/office/infopath/2007/PartnerControls"/>
    <ds:schemaRef ds:uri="e80e4bd1-6948-40e5-84f8-678993880d36"/>
  </ds:schemaRefs>
</ds:datastoreItem>
</file>

<file path=customXml/itemProps2.xml><?xml version="1.0" encoding="utf-8"?>
<ds:datastoreItem xmlns:ds="http://schemas.openxmlformats.org/officeDocument/2006/customXml" ds:itemID="{F9ACFFEA-B7E7-48F8-816F-83678916D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0e4bd1-6948-40e5-84f8-678993880d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E34FC-801C-426D-A178-69DB0CCFF35A}">
  <ds:schemaRefs>
    <ds:schemaRef ds:uri="http://schemas.microsoft.com/sharepoint/events"/>
  </ds:schemaRefs>
</ds:datastoreItem>
</file>

<file path=customXml/itemProps4.xml><?xml version="1.0" encoding="utf-8"?>
<ds:datastoreItem xmlns:ds="http://schemas.openxmlformats.org/officeDocument/2006/customXml" ds:itemID="{2AC24C23-B552-4FCF-8567-B49533C7A2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Ruckus-2012-template-Final.potx</Template>
  <TotalTime>37117</TotalTime>
  <Words>2282</Words>
  <Application>Microsoft Macintosh PowerPoint</Application>
  <PresentationFormat>Personalizado</PresentationFormat>
  <Paragraphs>398</Paragraphs>
  <Slides>23</Slides>
  <Notes>16</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23</vt:i4>
      </vt:variant>
    </vt:vector>
  </HeadingPairs>
  <TitlesOfParts>
    <vt:vector size="34" baseType="lpstr">
      <vt:lpstr>Arial Black</vt:lpstr>
      <vt:lpstr>Calibri</vt:lpstr>
      <vt:lpstr>Courier New</vt:lpstr>
      <vt:lpstr>Dual 400</vt:lpstr>
      <vt:lpstr>MS PGothic</vt:lpstr>
      <vt:lpstr>ＭＳ Ｐゴシック</vt:lpstr>
      <vt:lpstr>Trebuchet MS</vt:lpstr>
      <vt:lpstr>Wingdings</vt:lpstr>
      <vt:lpstr>Zapf Dingbats</vt:lpstr>
      <vt:lpstr>Arial</vt:lpstr>
      <vt:lpstr>Ruckus-2012-template-Final</vt:lpstr>
      <vt:lpstr>Ruckus Cloudpath:  Control de acceso inteligente</vt:lpstr>
      <vt:lpstr>Presentación de PowerPoint</vt:lpstr>
      <vt:lpstr>Control Your Connections</vt:lpstr>
      <vt:lpstr>Onboarding Becoming More Critical, Complex</vt:lpstr>
      <vt:lpstr>Policy Management</vt:lpstr>
      <vt:lpstr>Device Enablement</vt:lpstr>
      <vt:lpstr>Certificate Management</vt:lpstr>
      <vt:lpstr>One Size Fits All</vt:lpstr>
      <vt:lpstr>Flexible Deployment </vt:lpstr>
      <vt:lpstr>Full-Service Platform Integration</vt:lpstr>
      <vt:lpstr>APIs Allow 3rd Party Integration</vt:lpstr>
      <vt:lpstr>Solution Partners</vt:lpstr>
      <vt:lpstr>Broad Client support</vt:lpstr>
      <vt:lpstr>Self-Service Onboarding</vt:lpstr>
      <vt:lpstr>End-User Experience</vt:lpstr>
      <vt:lpstr>Day 2 Experience</vt:lpstr>
      <vt:lpstr>Self-Service Onboarding</vt:lpstr>
      <vt:lpstr>Integration with Wired</vt:lpstr>
      <vt:lpstr>Administrator UI</vt:lpstr>
      <vt:lpstr>Presentación de PowerPoint</vt:lpstr>
      <vt:lpstr>Cloudpath At A Glance</vt:lpstr>
      <vt:lpstr> Comparing with Others</vt:lpstr>
      <vt:lpstr>Thank you!</vt:lpstr>
    </vt:vector>
  </TitlesOfParts>
  <Company>Ruckus Wireless, Inc.</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steven.glapa</dc:creator>
  <cp:lastModifiedBy>Felix Martos</cp:lastModifiedBy>
  <cp:revision>827</cp:revision>
  <cp:lastPrinted>2015-11-25T02:17:43Z</cp:lastPrinted>
  <dcterms:created xsi:type="dcterms:W3CDTF">2010-06-08T22:10:40Z</dcterms:created>
  <dcterms:modified xsi:type="dcterms:W3CDTF">2017-11-29T12:47:42Z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ZoneFlex-VAR-preso</vt:lpwstr>
  </property>
  <property fmtid="{D5CDD505-2E9C-101B-9397-08002B2CF9AE}" pid="3" name="ContentTypeId">
    <vt:lpwstr>0x01010021883BFE6ED01944A5E797CDFDBAB935</vt:lpwstr>
  </property>
  <property fmtid="{D5CDD505-2E9C-101B-9397-08002B2CF9AE}" pid="4" name="_dlc_DocIdItemGuid">
    <vt:lpwstr>1c6acb9d-3eb9-46d5-8cea-09b0dbd843cb</vt:lpwstr>
  </property>
</Properties>
</file>