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346" r:id="rId3"/>
    <p:sldId id="344" r:id="rId4"/>
    <p:sldId id="345" r:id="rId5"/>
    <p:sldId id="352" r:id="rId6"/>
    <p:sldId id="367" r:id="rId7"/>
    <p:sldId id="368" r:id="rId8"/>
    <p:sldId id="369" r:id="rId9"/>
    <p:sldId id="370" r:id="rId10"/>
    <p:sldId id="371" r:id="rId11"/>
    <p:sldId id="360" r:id="rId12"/>
    <p:sldId id="372" r:id="rId13"/>
    <p:sldId id="363" r:id="rId14"/>
    <p:sldId id="376" r:id="rId15"/>
    <p:sldId id="377" r:id="rId16"/>
    <p:sldId id="364" r:id="rId17"/>
    <p:sldId id="375" r:id="rId18"/>
    <p:sldId id="374" r:id="rId19"/>
    <p:sldId id="373" r:id="rId20"/>
    <p:sldId id="305" r:id="rId21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FBD41"/>
    <a:srgbClr val="DD91BF"/>
    <a:srgbClr val="B3DDF2"/>
    <a:srgbClr val="E8D6BE"/>
    <a:srgbClr val="225D9E"/>
    <a:srgbClr val="1A497C"/>
    <a:srgbClr val="4E91DA"/>
    <a:srgbClr val="1F5795"/>
    <a:srgbClr val="113052"/>
    <a:srgbClr val="9454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957" autoAdjust="0"/>
    <p:restoredTop sz="67894" autoAdjust="0"/>
  </p:normalViewPr>
  <p:slideViewPr>
    <p:cSldViewPr snapToGrid="0">
      <p:cViewPr varScale="1">
        <p:scale>
          <a:sx n="72" d="100"/>
          <a:sy n="72" d="100"/>
        </p:scale>
        <p:origin x="533" y="46"/>
      </p:cViewPr>
      <p:guideLst/>
    </p:cSldViewPr>
  </p:slideViewPr>
  <p:outlineViewPr>
    <p:cViewPr>
      <p:scale>
        <a:sx n="33" d="100"/>
        <a:sy n="33" d="100"/>
      </p:scale>
      <p:origin x="0" y="-55968"/>
    </p:cViewPr>
  </p:outlin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5CAF90-545F-4951-AEB0-434E07DCA696}" type="datetimeFigureOut">
              <a:rPr lang="es-ES" smtClean="0"/>
              <a:t>29/11/2017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78A31C-51D8-4FF0-8BCE-110EFA4B93B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184245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dirty="0">
                <a:latin typeface="Open Sans" charset="0"/>
                <a:ea typeface="Open Sans" charset="0"/>
                <a:cs typeface="Open Sans" charset="0"/>
              </a:rPr>
              <a:t>Presentación </a:t>
            </a:r>
            <a:r>
              <a:rPr lang="es-ES_tradnl" dirty="0">
                <a:latin typeface="Open Sans" charset="0"/>
                <a:ea typeface="Open Sans" charset="0"/>
                <a:cs typeface="Open Sans" charset="0"/>
                <a:sym typeface="Wingdings"/>
              </a:rPr>
              <a:t> Mi nombre es </a:t>
            </a:r>
            <a:r>
              <a:rPr lang="es-ES_tradnl" dirty="0" smtClean="0">
                <a:latin typeface="Open Sans" charset="0"/>
                <a:ea typeface="Open Sans" charset="0"/>
                <a:cs typeface="Open Sans" charset="0"/>
                <a:sym typeface="Wingdings"/>
              </a:rPr>
              <a:t>José Vicente Berná, soy</a:t>
            </a:r>
            <a:r>
              <a:rPr lang="es-ES_tradnl" baseline="0" dirty="0" smtClean="0">
                <a:latin typeface="Open Sans" charset="0"/>
                <a:ea typeface="Open Sans" charset="0"/>
                <a:cs typeface="Open Sans" charset="0"/>
                <a:sym typeface="Wingdings"/>
              </a:rPr>
              <a:t> el director científico del proyecto Smart </a:t>
            </a:r>
            <a:r>
              <a:rPr lang="es-ES_tradnl" baseline="0" dirty="0" err="1" smtClean="0">
                <a:latin typeface="Open Sans" charset="0"/>
                <a:ea typeface="Open Sans" charset="0"/>
                <a:cs typeface="Open Sans" charset="0"/>
                <a:sym typeface="Wingdings"/>
              </a:rPr>
              <a:t>University</a:t>
            </a:r>
            <a:r>
              <a:rPr lang="es-ES_tradnl" dirty="0" smtClean="0">
                <a:latin typeface="Open Sans" charset="0"/>
                <a:ea typeface="Open Sans" charset="0"/>
                <a:cs typeface="Open Sans" charset="0"/>
                <a:sym typeface="Wingdings"/>
              </a:rPr>
              <a:t>, </a:t>
            </a:r>
            <a:r>
              <a:rPr lang="mr-IN" dirty="0">
                <a:latin typeface="Open Sans" charset="0"/>
                <a:ea typeface="Open Sans" charset="0"/>
                <a:cs typeface="Open Sans" charset="0"/>
                <a:sym typeface="Wingdings"/>
              </a:rPr>
              <a:t>…</a:t>
            </a:r>
            <a:endParaRPr lang="es-ES" dirty="0">
              <a:latin typeface="Open Sans" charset="0"/>
              <a:ea typeface="Open Sans" charset="0"/>
              <a:cs typeface="Open Sans" charset="0"/>
              <a:sym typeface="Wingdings"/>
            </a:endParaRPr>
          </a:p>
          <a:p>
            <a:endParaRPr lang="es-ES_tradnl" dirty="0">
              <a:latin typeface="Open Sans" charset="0"/>
              <a:ea typeface="Open Sans" charset="0"/>
              <a:cs typeface="Open Sans" charset="0"/>
            </a:endParaRPr>
          </a:p>
          <a:p>
            <a:r>
              <a:rPr lang="es-ES_tradnl" dirty="0" err="1">
                <a:latin typeface="Open Sans" charset="0"/>
                <a:ea typeface="Open Sans" charset="0"/>
                <a:cs typeface="Open Sans" charset="0"/>
              </a:rPr>
              <a:t>Intro</a:t>
            </a:r>
            <a:r>
              <a:rPr lang="es-ES_tradnl" dirty="0"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es-ES_tradnl" dirty="0">
                <a:latin typeface="Open Sans" charset="0"/>
                <a:ea typeface="Open Sans" charset="0"/>
                <a:cs typeface="Open Sans" charset="0"/>
                <a:sym typeface="Wingdings"/>
              </a:rPr>
              <a:t> </a:t>
            </a:r>
            <a:r>
              <a:rPr lang="es-ES_tradnl" dirty="0" smtClean="0">
                <a:latin typeface="Open Sans" charset="0"/>
                <a:ea typeface="Open Sans" charset="0"/>
                <a:cs typeface="Open Sans" charset="0"/>
              </a:rPr>
              <a:t>Paco nos ha explicado el planteamiento</a:t>
            </a:r>
            <a:r>
              <a:rPr lang="es-ES_tradnl" baseline="0" dirty="0" smtClean="0">
                <a:latin typeface="Open Sans" charset="0"/>
                <a:ea typeface="Open Sans" charset="0"/>
                <a:cs typeface="Open Sans" charset="0"/>
              </a:rPr>
              <a:t> y las bases del proyecto Smart </a:t>
            </a:r>
            <a:r>
              <a:rPr lang="es-ES_tradnl" baseline="0" dirty="0" err="1" smtClean="0">
                <a:latin typeface="Open Sans" charset="0"/>
                <a:ea typeface="Open Sans" charset="0"/>
                <a:cs typeface="Open Sans" charset="0"/>
              </a:rPr>
              <a:t>University</a:t>
            </a:r>
            <a:r>
              <a:rPr lang="es-ES_tradnl" baseline="0" dirty="0" smtClean="0">
                <a:latin typeface="Open Sans" charset="0"/>
                <a:ea typeface="Open Sans" charset="0"/>
                <a:cs typeface="Open Sans" charset="0"/>
              </a:rPr>
              <a:t> de la Universidad de Alicante, y ahora vamos a explorar la solución que hemos aportado para aterrizar la propuesta.</a:t>
            </a:r>
          </a:p>
          <a:p>
            <a:endParaRPr lang="es-ES_tradnl" baseline="0" dirty="0" smtClean="0">
              <a:latin typeface="Open Sans" charset="0"/>
              <a:ea typeface="Open Sans" charset="0"/>
              <a:cs typeface="Open Sans" charset="0"/>
            </a:endParaRPr>
          </a:p>
          <a:p>
            <a:r>
              <a:rPr lang="es-ES" baseline="0" dirty="0" smtClean="0"/>
              <a:t>El formato para lograrlo ha sido mediante un proyecto institucional que sirve de cobertura tanto para lograr la interacción con todos los actores implicados como la financiación inicial</a:t>
            </a:r>
            <a:endParaRPr lang="es-ES_tradnl" dirty="0"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78A31C-51D8-4FF0-8BCE-110EFA4B93B4}" type="slidenum">
              <a:rPr lang="es-ES" smtClean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534309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Para desarrollar las actividades</a:t>
            </a:r>
            <a:r>
              <a:rPr lang="es-ES" baseline="0" dirty="0" smtClean="0"/>
              <a:t> además necesitamos </a:t>
            </a:r>
            <a:r>
              <a:rPr lang="es-ES" baseline="0" dirty="0" err="1" smtClean="0"/>
              <a:t>estructurlas</a:t>
            </a:r>
            <a:r>
              <a:rPr lang="es-ES" baseline="0" dirty="0" smtClean="0"/>
              <a:t> en un plan que las haga viable y por ello trazamos la siguiente hoja de ruta</a:t>
            </a:r>
          </a:p>
          <a:p>
            <a:r>
              <a:rPr lang="es-ES" baseline="0" dirty="0" smtClean="0"/>
              <a:t>- El proyecto se inicio en el último tercio del año 2014 por lo que primero acometimos la tarea de planificar el proyecto y los objetivos más inmediatos y comenzar el estudio del estado del arte, era necesario conocer las iniciativas que tendríamos a nuestra </a:t>
            </a:r>
            <a:r>
              <a:rPr lang="es-ES" baseline="0" dirty="0" err="1" smtClean="0"/>
              <a:t>disposicón</a:t>
            </a:r>
            <a:endParaRPr lang="es-ES" baseline="0" dirty="0" smtClean="0"/>
          </a:p>
          <a:p>
            <a:endParaRPr lang="es-ES" baseline="0" dirty="0" smtClean="0"/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78A31C-51D8-4FF0-8BCE-110EFA4B93B4}" type="slidenum">
              <a:rPr lang="es-ES" smtClean="0"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497786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Para desarrollar las actividades</a:t>
            </a:r>
            <a:r>
              <a:rPr lang="es-ES" baseline="0" dirty="0" smtClean="0"/>
              <a:t> además necesitamos </a:t>
            </a:r>
            <a:r>
              <a:rPr lang="es-ES" baseline="0" dirty="0" err="1" smtClean="0"/>
              <a:t>estructurlas</a:t>
            </a:r>
            <a:r>
              <a:rPr lang="es-ES" baseline="0" dirty="0" smtClean="0"/>
              <a:t> en un plan que las haga viable y por ello trazamos la siguiente hoja de ruta</a:t>
            </a:r>
          </a:p>
          <a:p>
            <a:endParaRPr lang="es-ES" baseline="0" dirty="0" smtClean="0"/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78A31C-51D8-4FF0-8BCE-110EFA4B93B4}" type="slidenum">
              <a:rPr lang="es-ES" smtClean="0"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806524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dirty="0"/>
              <a:t>Muchas gracias por su atención</a:t>
            </a:r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78A31C-51D8-4FF0-8BCE-110EFA4B93B4}" type="slidenum">
              <a:rPr lang="es-ES" smtClean="0"/>
              <a:t>20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761152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>
            <a:extLst>
              <a:ext uri="{FF2B5EF4-FFF2-40B4-BE49-F238E27FC236}">
                <a16:creationId xmlns="" xmlns:a16="http://schemas.microsoft.com/office/drawing/2014/main" id="{9EC0F036-8184-4079-B00F-0E7257BD3F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50" b="2419"/>
          <a:stretch/>
        </p:blipFill>
        <p:spPr>
          <a:xfrm>
            <a:off x="-1" y="-5233"/>
            <a:ext cx="12193359" cy="6863234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5" y="0"/>
            <a:ext cx="12175090" cy="6858000"/>
          </a:xfrm>
          <a:prstGeom prst="rect">
            <a:avLst/>
          </a:prstGeom>
        </p:spPr>
      </p:pic>
      <p:grpSp>
        <p:nvGrpSpPr>
          <p:cNvPr id="15" name="Grupo 14">
            <a:extLst>
              <a:ext uri="{FF2B5EF4-FFF2-40B4-BE49-F238E27FC236}">
                <a16:creationId xmlns="" xmlns:a16="http://schemas.microsoft.com/office/drawing/2014/main" id="{45E47792-D77A-43F4-A094-19C9575DB6F1}"/>
              </a:ext>
            </a:extLst>
          </p:cNvPr>
          <p:cNvGrpSpPr/>
          <p:nvPr userDrawn="1"/>
        </p:nvGrpSpPr>
        <p:grpSpPr>
          <a:xfrm>
            <a:off x="-566586" y="-5233"/>
            <a:ext cx="12763114" cy="6877088"/>
            <a:chOff x="-566586" y="-5233"/>
            <a:chExt cx="12763114" cy="6877088"/>
          </a:xfrm>
        </p:grpSpPr>
        <p:sp>
          <p:nvSpPr>
            <p:cNvPr id="17" name="Forma libre: forma 16">
              <a:extLst>
                <a:ext uri="{FF2B5EF4-FFF2-40B4-BE49-F238E27FC236}">
                  <a16:creationId xmlns="" xmlns:a16="http://schemas.microsoft.com/office/drawing/2014/main" id="{EEA7B39D-59C4-408D-A322-6D595A4699EA}"/>
                </a:ext>
              </a:extLst>
            </p:cNvPr>
            <p:cNvSpPr/>
            <p:nvPr/>
          </p:nvSpPr>
          <p:spPr>
            <a:xfrm>
              <a:off x="-27708" y="3020291"/>
              <a:ext cx="12224236" cy="3851564"/>
            </a:xfrm>
            <a:custGeom>
              <a:avLst/>
              <a:gdLst>
                <a:gd name="connsiteX0" fmla="*/ 41564 w 12261273"/>
                <a:gd name="connsiteY0" fmla="*/ 1898073 h 3851564"/>
                <a:gd name="connsiteX1" fmla="*/ 2632364 w 12261273"/>
                <a:gd name="connsiteY1" fmla="*/ 3352800 h 3851564"/>
                <a:gd name="connsiteX2" fmla="*/ 4890655 w 12261273"/>
                <a:gd name="connsiteY2" fmla="*/ 0 h 3851564"/>
                <a:gd name="connsiteX3" fmla="*/ 12233564 w 12261273"/>
                <a:gd name="connsiteY3" fmla="*/ 27709 h 3851564"/>
                <a:gd name="connsiteX4" fmla="*/ 12261273 w 12261273"/>
                <a:gd name="connsiteY4" fmla="*/ 3837709 h 3851564"/>
                <a:gd name="connsiteX5" fmla="*/ 13855 w 12261273"/>
                <a:gd name="connsiteY5" fmla="*/ 3851564 h 3851564"/>
                <a:gd name="connsiteX6" fmla="*/ 0 w 12261273"/>
                <a:gd name="connsiteY6" fmla="*/ 1939636 h 3851564"/>
                <a:gd name="connsiteX0" fmla="*/ 27709 w 12247418"/>
                <a:gd name="connsiteY0" fmla="*/ 1898073 h 3851564"/>
                <a:gd name="connsiteX1" fmla="*/ 2618509 w 12247418"/>
                <a:gd name="connsiteY1" fmla="*/ 3352800 h 3851564"/>
                <a:gd name="connsiteX2" fmla="*/ 4876800 w 12247418"/>
                <a:gd name="connsiteY2" fmla="*/ 0 h 3851564"/>
                <a:gd name="connsiteX3" fmla="*/ 12219709 w 12247418"/>
                <a:gd name="connsiteY3" fmla="*/ 27709 h 3851564"/>
                <a:gd name="connsiteX4" fmla="*/ 12247418 w 12247418"/>
                <a:gd name="connsiteY4" fmla="*/ 3837709 h 3851564"/>
                <a:gd name="connsiteX5" fmla="*/ 0 w 12247418"/>
                <a:gd name="connsiteY5" fmla="*/ 3851564 h 3851564"/>
                <a:gd name="connsiteX0" fmla="*/ 27709 w 12219709"/>
                <a:gd name="connsiteY0" fmla="*/ 1898073 h 3851564"/>
                <a:gd name="connsiteX1" fmla="*/ 2618509 w 12219709"/>
                <a:gd name="connsiteY1" fmla="*/ 3352800 h 3851564"/>
                <a:gd name="connsiteX2" fmla="*/ 4876800 w 12219709"/>
                <a:gd name="connsiteY2" fmla="*/ 0 h 3851564"/>
                <a:gd name="connsiteX3" fmla="*/ 12219709 w 12219709"/>
                <a:gd name="connsiteY3" fmla="*/ 27709 h 3851564"/>
                <a:gd name="connsiteX4" fmla="*/ 12164993 w 12219709"/>
                <a:gd name="connsiteY4" fmla="*/ 3770738 h 3851564"/>
                <a:gd name="connsiteX5" fmla="*/ 0 w 12219709"/>
                <a:gd name="connsiteY5" fmla="*/ 3851564 h 3851564"/>
                <a:gd name="connsiteX0" fmla="*/ 27709 w 12224236"/>
                <a:gd name="connsiteY0" fmla="*/ 1898073 h 3851564"/>
                <a:gd name="connsiteX1" fmla="*/ 2618509 w 12224236"/>
                <a:gd name="connsiteY1" fmla="*/ 3352800 h 3851564"/>
                <a:gd name="connsiteX2" fmla="*/ 4876800 w 12224236"/>
                <a:gd name="connsiteY2" fmla="*/ 0 h 3851564"/>
                <a:gd name="connsiteX3" fmla="*/ 12219709 w 12224236"/>
                <a:gd name="connsiteY3" fmla="*/ 27709 h 3851564"/>
                <a:gd name="connsiteX4" fmla="*/ 12224236 w 12224236"/>
                <a:gd name="connsiteY4" fmla="*/ 3837708 h 3851564"/>
                <a:gd name="connsiteX5" fmla="*/ 0 w 12224236"/>
                <a:gd name="connsiteY5" fmla="*/ 3851564 h 38515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224236" h="3851564">
                  <a:moveTo>
                    <a:pt x="27709" y="1898073"/>
                  </a:moveTo>
                  <a:lnTo>
                    <a:pt x="2618509" y="3352800"/>
                  </a:lnTo>
                  <a:lnTo>
                    <a:pt x="4876800" y="0"/>
                  </a:lnTo>
                  <a:lnTo>
                    <a:pt x="12219709" y="27709"/>
                  </a:lnTo>
                  <a:lnTo>
                    <a:pt x="12224236" y="3837708"/>
                  </a:lnTo>
                  <a:lnTo>
                    <a:pt x="0" y="3851564"/>
                  </a:lnTo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8" name="Rectángulo 17">
              <a:extLst>
                <a:ext uri="{FF2B5EF4-FFF2-40B4-BE49-F238E27FC236}">
                  <a16:creationId xmlns="" xmlns:a16="http://schemas.microsoft.com/office/drawing/2014/main" id="{F4665FC8-D306-43AC-9431-60EF84472268}"/>
                </a:ext>
              </a:extLst>
            </p:cNvPr>
            <p:cNvSpPr/>
            <p:nvPr/>
          </p:nvSpPr>
          <p:spPr>
            <a:xfrm>
              <a:off x="0" y="2901392"/>
              <a:ext cx="12192000" cy="216244"/>
            </a:xfrm>
            <a:prstGeom prst="rect">
              <a:avLst/>
            </a:prstGeom>
            <a:solidFill>
              <a:srgbClr val="9B97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9" name="Rectángulo 11">
              <a:extLst>
                <a:ext uri="{FF2B5EF4-FFF2-40B4-BE49-F238E27FC236}">
                  <a16:creationId xmlns="" xmlns:a16="http://schemas.microsoft.com/office/drawing/2014/main" id="{6A425653-A053-4DF1-9652-00E8E592FFE7}"/>
                </a:ext>
              </a:extLst>
            </p:cNvPr>
            <p:cNvSpPr/>
            <p:nvPr/>
          </p:nvSpPr>
          <p:spPr>
            <a:xfrm>
              <a:off x="-2" y="-5233"/>
              <a:ext cx="6965488" cy="6491692"/>
            </a:xfrm>
            <a:custGeom>
              <a:avLst/>
              <a:gdLst>
                <a:gd name="connsiteX0" fmla="*/ 0 w 12192000"/>
                <a:gd name="connsiteY0" fmla="*/ 0 h 216244"/>
                <a:gd name="connsiteX1" fmla="*/ 12192000 w 12192000"/>
                <a:gd name="connsiteY1" fmla="*/ 0 h 216244"/>
                <a:gd name="connsiteX2" fmla="*/ 12192000 w 12192000"/>
                <a:gd name="connsiteY2" fmla="*/ 216244 h 216244"/>
                <a:gd name="connsiteX3" fmla="*/ 0 w 12192000"/>
                <a:gd name="connsiteY3" fmla="*/ 216244 h 216244"/>
                <a:gd name="connsiteX4" fmla="*/ 0 w 12192000"/>
                <a:gd name="connsiteY4" fmla="*/ 0 h 216244"/>
                <a:gd name="connsiteX0" fmla="*/ 0 w 12192000"/>
                <a:gd name="connsiteY0" fmla="*/ 0 h 1673487"/>
                <a:gd name="connsiteX1" fmla="*/ 12192000 w 12192000"/>
                <a:gd name="connsiteY1" fmla="*/ 0 h 1673487"/>
                <a:gd name="connsiteX2" fmla="*/ 12192000 w 12192000"/>
                <a:gd name="connsiteY2" fmla="*/ 216244 h 1673487"/>
                <a:gd name="connsiteX3" fmla="*/ 2575676 w 12192000"/>
                <a:gd name="connsiteY3" fmla="*/ 1673487 h 1673487"/>
                <a:gd name="connsiteX4" fmla="*/ 0 w 12192000"/>
                <a:gd name="connsiteY4" fmla="*/ 216244 h 1673487"/>
                <a:gd name="connsiteX5" fmla="*/ 0 w 12192000"/>
                <a:gd name="connsiteY5" fmla="*/ 0 h 1673487"/>
                <a:gd name="connsiteX0" fmla="*/ 0 w 12192000"/>
                <a:gd name="connsiteY0" fmla="*/ 0 h 1673487"/>
                <a:gd name="connsiteX1" fmla="*/ 2659438 w 12192000"/>
                <a:gd name="connsiteY1" fmla="*/ 1296559 h 1673487"/>
                <a:gd name="connsiteX2" fmla="*/ 12192000 w 12192000"/>
                <a:gd name="connsiteY2" fmla="*/ 0 h 1673487"/>
                <a:gd name="connsiteX3" fmla="*/ 12192000 w 12192000"/>
                <a:gd name="connsiteY3" fmla="*/ 216244 h 1673487"/>
                <a:gd name="connsiteX4" fmla="*/ 2575676 w 12192000"/>
                <a:gd name="connsiteY4" fmla="*/ 1673487 h 1673487"/>
                <a:gd name="connsiteX5" fmla="*/ 0 w 12192000"/>
                <a:gd name="connsiteY5" fmla="*/ 216244 h 1673487"/>
                <a:gd name="connsiteX6" fmla="*/ 0 w 12192000"/>
                <a:gd name="connsiteY6" fmla="*/ 0 h 1673487"/>
                <a:gd name="connsiteX0" fmla="*/ 0 w 12192000"/>
                <a:gd name="connsiteY0" fmla="*/ 0 h 1673487"/>
                <a:gd name="connsiteX1" fmla="*/ 2659438 w 12192000"/>
                <a:gd name="connsiteY1" fmla="*/ 1296559 h 1673487"/>
                <a:gd name="connsiteX2" fmla="*/ 12192000 w 12192000"/>
                <a:gd name="connsiteY2" fmla="*/ 0 h 1673487"/>
                <a:gd name="connsiteX3" fmla="*/ 12192000 w 12192000"/>
                <a:gd name="connsiteY3" fmla="*/ 216244 h 1673487"/>
                <a:gd name="connsiteX4" fmla="*/ 2575676 w 12192000"/>
                <a:gd name="connsiteY4" fmla="*/ 1673487 h 1673487"/>
                <a:gd name="connsiteX5" fmla="*/ 0 w 12192000"/>
                <a:gd name="connsiteY5" fmla="*/ 216244 h 1673487"/>
                <a:gd name="connsiteX6" fmla="*/ 0 w 12192000"/>
                <a:gd name="connsiteY6" fmla="*/ 0 h 1673487"/>
                <a:gd name="connsiteX0" fmla="*/ 0 w 12192000"/>
                <a:gd name="connsiteY0" fmla="*/ 0 h 1673487"/>
                <a:gd name="connsiteX1" fmla="*/ 2519835 w 12192000"/>
                <a:gd name="connsiteY1" fmla="*/ 1352400 h 1673487"/>
                <a:gd name="connsiteX2" fmla="*/ 12192000 w 12192000"/>
                <a:gd name="connsiteY2" fmla="*/ 0 h 1673487"/>
                <a:gd name="connsiteX3" fmla="*/ 12192000 w 12192000"/>
                <a:gd name="connsiteY3" fmla="*/ 216244 h 1673487"/>
                <a:gd name="connsiteX4" fmla="*/ 2575676 w 12192000"/>
                <a:gd name="connsiteY4" fmla="*/ 1673487 h 1673487"/>
                <a:gd name="connsiteX5" fmla="*/ 0 w 12192000"/>
                <a:gd name="connsiteY5" fmla="*/ 216244 h 1673487"/>
                <a:gd name="connsiteX6" fmla="*/ 0 w 12192000"/>
                <a:gd name="connsiteY6" fmla="*/ 0 h 1673487"/>
                <a:gd name="connsiteX0" fmla="*/ 0 w 12192000"/>
                <a:gd name="connsiteY0" fmla="*/ 0 h 1673487"/>
                <a:gd name="connsiteX1" fmla="*/ 2519835 w 12192000"/>
                <a:gd name="connsiteY1" fmla="*/ 1352400 h 1673487"/>
                <a:gd name="connsiteX2" fmla="*/ 12192000 w 12192000"/>
                <a:gd name="connsiteY2" fmla="*/ 0 h 1673487"/>
                <a:gd name="connsiteX3" fmla="*/ 12192000 w 12192000"/>
                <a:gd name="connsiteY3" fmla="*/ 216244 h 1673487"/>
                <a:gd name="connsiteX4" fmla="*/ 2575676 w 12192000"/>
                <a:gd name="connsiteY4" fmla="*/ 1673487 h 1673487"/>
                <a:gd name="connsiteX5" fmla="*/ 0 w 12192000"/>
                <a:gd name="connsiteY5" fmla="*/ 216244 h 1673487"/>
                <a:gd name="connsiteX6" fmla="*/ 0 w 12192000"/>
                <a:gd name="connsiteY6" fmla="*/ 0 h 1673487"/>
                <a:gd name="connsiteX0" fmla="*/ 0 w 12192000"/>
                <a:gd name="connsiteY0" fmla="*/ 0 h 1673487"/>
                <a:gd name="connsiteX1" fmla="*/ 2505875 w 12192000"/>
                <a:gd name="connsiteY1" fmla="*/ 1422202 h 1673487"/>
                <a:gd name="connsiteX2" fmla="*/ 12192000 w 12192000"/>
                <a:gd name="connsiteY2" fmla="*/ 0 h 1673487"/>
                <a:gd name="connsiteX3" fmla="*/ 12192000 w 12192000"/>
                <a:gd name="connsiteY3" fmla="*/ 216244 h 1673487"/>
                <a:gd name="connsiteX4" fmla="*/ 2575676 w 12192000"/>
                <a:gd name="connsiteY4" fmla="*/ 1673487 h 1673487"/>
                <a:gd name="connsiteX5" fmla="*/ 0 w 12192000"/>
                <a:gd name="connsiteY5" fmla="*/ 216244 h 1673487"/>
                <a:gd name="connsiteX6" fmla="*/ 0 w 12192000"/>
                <a:gd name="connsiteY6" fmla="*/ 0 h 1673487"/>
                <a:gd name="connsiteX0" fmla="*/ 0 w 12192000"/>
                <a:gd name="connsiteY0" fmla="*/ 0 h 1673487"/>
                <a:gd name="connsiteX1" fmla="*/ 2505875 w 12192000"/>
                <a:gd name="connsiteY1" fmla="*/ 1422202 h 1673487"/>
                <a:gd name="connsiteX2" fmla="*/ 12192000 w 12192000"/>
                <a:gd name="connsiteY2" fmla="*/ 0 h 1673487"/>
                <a:gd name="connsiteX3" fmla="*/ 12192000 w 12192000"/>
                <a:gd name="connsiteY3" fmla="*/ 216244 h 1673487"/>
                <a:gd name="connsiteX4" fmla="*/ 2575676 w 12192000"/>
                <a:gd name="connsiteY4" fmla="*/ 1673487 h 1673487"/>
                <a:gd name="connsiteX5" fmla="*/ 0 w 12192000"/>
                <a:gd name="connsiteY5" fmla="*/ 216244 h 1673487"/>
                <a:gd name="connsiteX6" fmla="*/ 0 w 12192000"/>
                <a:gd name="connsiteY6" fmla="*/ 0 h 1673487"/>
                <a:gd name="connsiteX0" fmla="*/ 0 w 12192000"/>
                <a:gd name="connsiteY0" fmla="*/ 4830266 h 6503753"/>
                <a:gd name="connsiteX1" fmla="*/ 2505875 w 12192000"/>
                <a:gd name="connsiteY1" fmla="*/ 6252468 h 6503753"/>
                <a:gd name="connsiteX2" fmla="*/ 6726540 w 12192000"/>
                <a:gd name="connsiteY2" fmla="*/ 0 h 6503753"/>
                <a:gd name="connsiteX3" fmla="*/ 12192000 w 12192000"/>
                <a:gd name="connsiteY3" fmla="*/ 5046510 h 6503753"/>
                <a:gd name="connsiteX4" fmla="*/ 2575676 w 12192000"/>
                <a:gd name="connsiteY4" fmla="*/ 6503753 h 6503753"/>
                <a:gd name="connsiteX5" fmla="*/ 0 w 12192000"/>
                <a:gd name="connsiteY5" fmla="*/ 5046510 h 6503753"/>
                <a:gd name="connsiteX6" fmla="*/ 0 w 12192000"/>
                <a:gd name="connsiteY6" fmla="*/ 4830266 h 6503753"/>
                <a:gd name="connsiteX0" fmla="*/ 0 w 7033667"/>
                <a:gd name="connsiteY0" fmla="*/ 4830266 h 6503753"/>
                <a:gd name="connsiteX1" fmla="*/ 2505875 w 7033667"/>
                <a:gd name="connsiteY1" fmla="*/ 6252468 h 6503753"/>
                <a:gd name="connsiteX2" fmla="*/ 6726540 w 7033667"/>
                <a:gd name="connsiteY2" fmla="*/ 0 h 6503753"/>
                <a:gd name="connsiteX3" fmla="*/ 7033667 w 7033667"/>
                <a:gd name="connsiteY3" fmla="*/ 34760 h 6503753"/>
                <a:gd name="connsiteX4" fmla="*/ 2575676 w 7033667"/>
                <a:gd name="connsiteY4" fmla="*/ 6503753 h 6503753"/>
                <a:gd name="connsiteX5" fmla="*/ 0 w 7033667"/>
                <a:gd name="connsiteY5" fmla="*/ 5046510 h 6503753"/>
                <a:gd name="connsiteX6" fmla="*/ 0 w 7033667"/>
                <a:gd name="connsiteY6" fmla="*/ 4830266 h 6503753"/>
                <a:gd name="connsiteX0" fmla="*/ 0 w 7441874"/>
                <a:gd name="connsiteY0" fmla="*/ 5607998 h 7281485"/>
                <a:gd name="connsiteX1" fmla="*/ 2505875 w 7441874"/>
                <a:gd name="connsiteY1" fmla="*/ 7030200 h 7281485"/>
                <a:gd name="connsiteX2" fmla="*/ 6726540 w 7441874"/>
                <a:gd name="connsiteY2" fmla="*/ 777732 h 7281485"/>
                <a:gd name="connsiteX3" fmla="*/ 7033667 w 7441874"/>
                <a:gd name="connsiteY3" fmla="*/ 812492 h 7281485"/>
                <a:gd name="connsiteX4" fmla="*/ 2575676 w 7441874"/>
                <a:gd name="connsiteY4" fmla="*/ 7281485 h 7281485"/>
                <a:gd name="connsiteX5" fmla="*/ 0 w 7441874"/>
                <a:gd name="connsiteY5" fmla="*/ 5824242 h 7281485"/>
                <a:gd name="connsiteX6" fmla="*/ 0 w 7441874"/>
                <a:gd name="connsiteY6" fmla="*/ 5607998 h 7281485"/>
                <a:gd name="connsiteX0" fmla="*/ 0 w 7430985"/>
                <a:gd name="connsiteY0" fmla="*/ 5617912 h 7291399"/>
                <a:gd name="connsiteX1" fmla="*/ 2505875 w 7430985"/>
                <a:gd name="connsiteY1" fmla="*/ 7040114 h 7291399"/>
                <a:gd name="connsiteX2" fmla="*/ 6726540 w 7430985"/>
                <a:gd name="connsiteY2" fmla="*/ 787646 h 7291399"/>
                <a:gd name="connsiteX3" fmla="*/ 7033667 w 7430985"/>
                <a:gd name="connsiteY3" fmla="*/ 822406 h 7291399"/>
                <a:gd name="connsiteX4" fmla="*/ 2575676 w 7430985"/>
                <a:gd name="connsiteY4" fmla="*/ 7291399 h 7291399"/>
                <a:gd name="connsiteX5" fmla="*/ 0 w 7430985"/>
                <a:gd name="connsiteY5" fmla="*/ 5834156 h 7291399"/>
                <a:gd name="connsiteX6" fmla="*/ 0 w 7430985"/>
                <a:gd name="connsiteY6" fmla="*/ 5617912 h 7291399"/>
                <a:gd name="connsiteX0" fmla="*/ 0 w 7667567"/>
                <a:gd name="connsiteY0" fmla="*/ 6033139 h 7706626"/>
                <a:gd name="connsiteX1" fmla="*/ 2505875 w 7667567"/>
                <a:gd name="connsiteY1" fmla="*/ 7455341 h 7706626"/>
                <a:gd name="connsiteX2" fmla="*/ 6726540 w 7667567"/>
                <a:gd name="connsiteY2" fmla="*/ 1202873 h 7706626"/>
                <a:gd name="connsiteX3" fmla="*/ 7033667 w 7667567"/>
                <a:gd name="connsiteY3" fmla="*/ 1237633 h 7706626"/>
                <a:gd name="connsiteX4" fmla="*/ 2575676 w 7667567"/>
                <a:gd name="connsiteY4" fmla="*/ 7706626 h 7706626"/>
                <a:gd name="connsiteX5" fmla="*/ 0 w 7667567"/>
                <a:gd name="connsiteY5" fmla="*/ 6249383 h 7706626"/>
                <a:gd name="connsiteX6" fmla="*/ 0 w 7667567"/>
                <a:gd name="connsiteY6" fmla="*/ 6033139 h 7706626"/>
                <a:gd name="connsiteX0" fmla="*/ 0 w 7302200"/>
                <a:gd name="connsiteY0" fmla="*/ 5282481 h 6955968"/>
                <a:gd name="connsiteX1" fmla="*/ 2505875 w 7302200"/>
                <a:gd name="connsiteY1" fmla="*/ 6704683 h 6955968"/>
                <a:gd name="connsiteX2" fmla="*/ 6726540 w 7302200"/>
                <a:gd name="connsiteY2" fmla="*/ 452215 h 6955968"/>
                <a:gd name="connsiteX3" fmla="*/ 7033667 w 7302200"/>
                <a:gd name="connsiteY3" fmla="*/ 486975 h 6955968"/>
                <a:gd name="connsiteX4" fmla="*/ 2575676 w 7302200"/>
                <a:gd name="connsiteY4" fmla="*/ 6955968 h 6955968"/>
                <a:gd name="connsiteX5" fmla="*/ 0 w 7302200"/>
                <a:gd name="connsiteY5" fmla="*/ 5498725 h 6955968"/>
                <a:gd name="connsiteX6" fmla="*/ 0 w 7302200"/>
                <a:gd name="connsiteY6" fmla="*/ 5282481 h 6955968"/>
                <a:gd name="connsiteX0" fmla="*/ 0 w 7033667"/>
                <a:gd name="connsiteY0" fmla="*/ 4830266 h 6503753"/>
                <a:gd name="connsiteX1" fmla="*/ 2505875 w 7033667"/>
                <a:gd name="connsiteY1" fmla="*/ 6252468 h 6503753"/>
                <a:gd name="connsiteX2" fmla="*/ 6726540 w 7033667"/>
                <a:gd name="connsiteY2" fmla="*/ 0 h 6503753"/>
                <a:gd name="connsiteX3" fmla="*/ 7033667 w 7033667"/>
                <a:gd name="connsiteY3" fmla="*/ 34760 h 6503753"/>
                <a:gd name="connsiteX4" fmla="*/ 2575676 w 7033667"/>
                <a:gd name="connsiteY4" fmla="*/ 6503753 h 6503753"/>
                <a:gd name="connsiteX5" fmla="*/ 0 w 7033667"/>
                <a:gd name="connsiteY5" fmla="*/ 5046510 h 6503753"/>
                <a:gd name="connsiteX6" fmla="*/ 0 w 7033667"/>
                <a:gd name="connsiteY6" fmla="*/ 4830266 h 6503753"/>
                <a:gd name="connsiteX0" fmla="*/ 0 w 7033667"/>
                <a:gd name="connsiteY0" fmla="*/ 4830266 h 6939211"/>
                <a:gd name="connsiteX1" fmla="*/ 2505875 w 7033667"/>
                <a:gd name="connsiteY1" fmla="*/ 6252468 h 6939211"/>
                <a:gd name="connsiteX2" fmla="*/ 6726540 w 7033667"/>
                <a:gd name="connsiteY2" fmla="*/ 0 h 6939211"/>
                <a:gd name="connsiteX3" fmla="*/ 7033667 w 7033667"/>
                <a:gd name="connsiteY3" fmla="*/ 34760 h 6939211"/>
                <a:gd name="connsiteX4" fmla="*/ 2575676 w 7033667"/>
                <a:gd name="connsiteY4" fmla="*/ 6503753 h 6939211"/>
                <a:gd name="connsiteX5" fmla="*/ 0 w 7033667"/>
                <a:gd name="connsiteY5" fmla="*/ 5046510 h 6939211"/>
                <a:gd name="connsiteX6" fmla="*/ 0 w 7033667"/>
                <a:gd name="connsiteY6" fmla="*/ 4830266 h 6939211"/>
                <a:gd name="connsiteX0" fmla="*/ 0 w 7033667"/>
                <a:gd name="connsiteY0" fmla="*/ 4830266 h 6939211"/>
                <a:gd name="connsiteX1" fmla="*/ 2505875 w 7033667"/>
                <a:gd name="connsiteY1" fmla="*/ 6252468 h 6939211"/>
                <a:gd name="connsiteX2" fmla="*/ 6726540 w 7033667"/>
                <a:gd name="connsiteY2" fmla="*/ 0 h 6939211"/>
                <a:gd name="connsiteX3" fmla="*/ 7033667 w 7033667"/>
                <a:gd name="connsiteY3" fmla="*/ 34760 h 6939211"/>
                <a:gd name="connsiteX4" fmla="*/ 2575676 w 7033667"/>
                <a:gd name="connsiteY4" fmla="*/ 6503753 h 6939211"/>
                <a:gd name="connsiteX5" fmla="*/ 0 w 7033667"/>
                <a:gd name="connsiteY5" fmla="*/ 5046510 h 6939211"/>
                <a:gd name="connsiteX6" fmla="*/ 0 w 7033667"/>
                <a:gd name="connsiteY6" fmla="*/ 4830266 h 6939211"/>
                <a:gd name="connsiteX0" fmla="*/ 0 w 7033667"/>
                <a:gd name="connsiteY0" fmla="*/ 4830266 h 6503753"/>
                <a:gd name="connsiteX1" fmla="*/ 2505875 w 7033667"/>
                <a:gd name="connsiteY1" fmla="*/ 6252468 h 6503753"/>
                <a:gd name="connsiteX2" fmla="*/ 6726540 w 7033667"/>
                <a:gd name="connsiteY2" fmla="*/ 0 h 6503753"/>
                <a:gd name="connsiteX3" fmla="*/ 7033667 w 7033667"/>
                <a:gd name="connsiteY3" fmla="*/ 34760 h 6503753"/>
                <a:gd name="connsiteX4" fmla="*/ 2575676 w 7033667"/>
                <a:gd name="connsiteY4" fmla="*/ 6503753 h 6503753"/>
                <a:gd name="connsiteX5" fmla="*/ 0 w 7033667"/>
                <a:gd name="connsiteY5" fmla="*/ 5046510 h 6503753"/>
                <a:gd name="connsiteX6" fmla="*/ 0 w 7033667"/>
                <a:gd name="connsiteY6" fmla="*/ 4830266 h 6503753"/>
                <a:gd name="connsiteX0" fmla="*/ 0 w 7033667"/>
                <a:gd name="connsiteY0" fmla="*/ 4830266 h 6503753"/>
                <a:gd name="connsiteX1" fmla="*/ 2505875 w 7033667"/>
                <a:gd name="connsiteY1" fmla="*/ 6252468 h 6503753"/>
                <a:gd name="connsiteX2" fmla="*/ 6726540 w 7033667"/>
                <a:gd name="connsiteY2" fmla="*/ 0 h 6503753"/>
                <a:gd name="connsiteX3" fmla="*/ 7033667 w 7033667"/>
                <a:gd name="connsiteY3" fmla="*/ 34760 h 6503753"/>
                <a:gd name="connsiteX4" fmla="*/ 2575676 w 7033667"/>
                <a:gd name="connsiteY4" fmla="*/ 6503753 h 6503753"/>
                <a:gd name="connsiteX5" fmla="*/ 0 w 7033667"/>
                <a:gd name="connsiteY5" fmla="*/ 5046510 h 6503753"/>
                <a:gd name="connsiteX6" fmla="*/ 0 w 7033667"/>
                <a:gd name="connsiteY6" fmla="*/ 4830266 h 6503753"/>
                <a:gd name="connsiteX0" fmla="*/ 0 w 7033667"/>
                <a:gd name="connsiteY0" fmla="*/ 4830266 h 7004805"/>
                <a:gd name="connsiteX1" fmla="*/ 2505875 w 7033667"/>
                <a:gd name="connsiteY1" fmla="*/ 6252468 h 7004805"/>
                <a:gd name="connsiteX2" fmla="*/ 6726540 w 7033667"/>
                <a:gd name="connsiteY2" fmla="*/ 0 h 7004805"/>
                <a:gd name="connsiteX3" fmla="*/ 7033667 w 7033667"/>
                <a:gd name="connsiteY3" fmla="*/ 34760 h 7004805"/>
                <a:gd name="connsiteX4" fmla="*/ 2662991 w 7033667"/>
                <a:gd name="connsiteY4" fmla="*/ 6454157 h 7004805"/>
                <a:gd name="connsiteX5" fmla="*/ 2575676 w 7033667"/>
                <a:gd name="connsiteY5" fmla="*/ 6503753 h 7004805"/>
                <a:gd name="connsiteX6" fmla="*/ 0 w 7033667"/>
                <a:gd name="connsiteY6" fmla="*/ 5046510 h 7004805"/>
                <a:gd name="connsiteX7" fmla="*/ 0 w 7033667"/>
                <a:gd name="connsiteY7" fmla="*/ 4830266 h 7004805"/>
                <a:gd name="connsiteX0" fmla="*/ 0 w 7033667"/>
                <a:gd name="connsiteY0" fmla="*/ 4830266 h 7004805"/>
                <a:gd name="connsiteX1" fmla="*/ 2521918 w 7033667"/>
                <a:gd name="connsiteY1" fmla="*/ 6264500 h 7004805"/>
                <a:gd name="connsiteX2" fmla="*/ 6726540 w 7033667"/>
                <a:gd name="connsiteY2" fmla="*/ 0 h 7004805"/>
                <a:gd name="connsiteX3" fmla="*/ 7033667 w 7033667"/>
                <a:gd name="connsiteY3" fmla="*/ 34760 h 7004805"/>
                <a:gd name="connsiteX4" fmla="*/ 2662991 w 7033667"/>
                <a:gd name="connsiteY4" fmla="*/ 6454157 h 7004805"/>
                <a:gd name="connsiteX5" fmla="*/ 2575676 w 7033667"/>
                <a:gd name="connsiteY5" fmla="*/ 6503753 h 7004805"/>
                <a:gd name="connsiteX6" fmla="*/ 0 w 7033667"/>
                <a:gd name="connsiteY6" fmla="*/ 5046510 h 7004805"/>
                <a:gd name="connsiteX7" fmla="*/ 0 w 7033667"/>
                <a:gd name="connsiteY7" fmla="*/ 4830266 h 7004805"/>
                <a:gd name="connsiteX0" fmla="*/ 0 w 7033667"/>
                <a:gd name="connsiteY0" fmla="*/ 4830266 h 7004805"/>
                <a:gd name="connsiteX1" fmla="*/ 2529939 w 7033667"/>
                <a:gd name="connsiteY1" fmla="*/ 6260490 h 7004805"/>
                <a:gd name="connsiteX2" fmla="*/ 6726540 w 7033667"/>
                <a:gd name="connsiteY2" fmla="*/ 0 h 7004805"/>
                <a:gd name="connsiteX3" fmla="*/ 7033667 w 7033667"/>
                <a:gd name="connsiteY3" fmla="*/ 34760 h 7004805"/>
                <a:gd name="connsiteX4" fmla="*/ 2662991 w 7033667"/>
                <a:gd name="connsiteY4" fmla="*/ 6454157 h 7004805"/>
                <a:gd name="connsiteX5" fmla="*/ 2575676 w 7033667"/>
                <a:gd name="connsiteY5" fmla="*/ 6503753 h 7004805"/>
                <a:gd name="connsiteX6" fmla="*/ 0 w 7033667"/>
                <a:gd name="connsiteY6" fmla="*/ 5046510 h 7004805"/>
                <a:gd name="connsiteX7" fmla="*/ 0 w 7033667"/>
                <a:gd name="connsiteY7" fmla="*/ 4830266 h 7004805"/>
                <a:gd name="connsiteX0" fmla="*/ 0 w 7033667"/>
                <a:gd name="connsiteY0" fmla="*/ 4830266 h 6995750"/>
                <a:gd name="connsiteX1" fmla="*/ 2529939 w 7033667"/>
                <a:gd name="connsiteY1" fmla="*/ 6260490 h 6995750"/>
                <a:gd name="connsiteX2" fmla="*/ 6726540 w 7033667"/>
                <a:gd name="connsiteY2" fmla="*/ 0 h 6995750"/>
                <a:gd name="connsiteX3" fmla="*/ 7033667 w 7033667"/>
                <a:gd name="connsiteY3" fmla="*/ 34760 h 6995750"/>
                <a:gd name="connsiteX4" fmla="*/ 2662991 w 7033667"/>
                <a:gd name="connsiteY4" fmla="*/ 6454157 h 6995750"/>
                <a:gd name="connsiteX5" fmla="*/ 2503486 w 7033667"/>
                <a:gd name="connsiteY5" fmla="*/ 6475679 h 6995750"/>
                <a:gd name="connsiteX6" fmla="*/ 0 w 7033667"/>
                <a:gd name="connsiteY6" fmla="*/ 5046510 h 6995750"/>
                <a:gd name="connsiteX7" fmla="*/ 0 w 7033667"/>
                <a:gd name="connsiteY7" fmla="*/ 4830266 h 6995750"/>
                <a:gd name="connsiteX0" fmla="*/ 0 w 7033667"/>
                <a:gd name="connsiteY0" fmla="*/ 4830266 h 6969070"/>
                <a:gd name="connsiteX1" fmla="*/ 2529939 w 7033667"/>
                <a:gd name="connsiteY1" fmla="*/ 6260490 h 6969070"/>
                <a:gd name="connsiteX2" fmla="*/ 6726540 w 7033667"/>
                <a:gd name="connsiteY2" fmla="*/ 0 h 6969070"/>
                <a:gd name="connsiteX3" fmla="*/ 7033667 w 7033667"/>
                <a:gd name="connsiteY3" fmla="*/ 34760 h 6969070"/>
                <a:gd name="connsiteX4" fmla="*/ 2662991 w 7033667"/>
                <a:gd name="connsiteY4" fmla="*/ 6454157 h 6969070"/>
                <a:gd name="connsiteX5" fmla="*/ 2503486 w 7033667"/>
                <a:gd name="connsiteY5" fmla="*/ 6475679 h 6969070"/>
                <a:gd name="connsiteX6" fmla="*/ 0 w 7033667"/>
                <a:gd name="connsiteY6" fmla="*/ 5046510 h 6969070"/>
                <a:gd name="connsiteX7" fmla="*/ 0 w 7033667"/>
                <a:gd name="connsiteY7" fmla="*/ 4830266 h 6969070"/>
                <a:gd name="connsiteX0" fmla="*/ 0 w 7033667"/>
                <a:gd name="connsiteY0" fmla="*/ 4830266 h 6563845"/>
                <a:gd name="connsiteX1" fmla="*/ 2529939 w 7033667"/>
                <a:gd name="connsiteY1" fmla="*/ 6260490 h 6563845"/>
                <a:gd name="connsiteX2" fmla="*/ 6726540 w 7033667"/>
                <a:gd name="connsiteY2" fmla="*/ 0 h 6563845"/>
                <a:gd name="connsiteX3" fmla="*/ 7033667 w 7033667"/>
                <a:gd name="connsiteY3" fmla="*/ 34760 h 6563845"/>
                <a:gd name="connsiteX4" fmla="*/ 2662991 w 7033667"/>
                <a:gd name="connsiteY4" fmla="*/ 6454157 h 6563845"/>
                <a:gd name="connsiteX5" fmla="*/ 2503486 w 7033667"/>
                <a:gd name="connsiteY5" fmla="*/ 6475679 h 6563845"/>
                <a:gd name="connsiteX6" fmla="*/ 0 w 7033667"/>
                <a:gd name="connsiteY6" fmla="*/ 5046510 h 6563845"/>
                <a:gd name="connsiteX7" fmla="*/ 0 w 7033667"/>
                <a:gd name="connsiteY7" fmla="*/ 4830266 h 6563845"/>
                <a:gd name="connsiteX0" fmla="*/ 0 w 7033667"/>
                <a:gd name="connsiteY0" fmla="*/ 4830266 h 6560672"/>
                <a:gd name="connsiteX1" fmla="*/ 2529939 w 7033667"/>
                <a:gd name="connsiteY1" fmla="*/ 6260490 h 6560672"/>
                <a:gd name="connsiteX2" fmla="*/ 6726540 w 7033667"/>
                <a:gd name="connsiteY2" fmla="*/ 0 h 6560672"/>
                <a:gd name="connsiteX3" fmla="*/ 7033667 w 7033667"/>
                <a:gd name="connsiteY3" fmla="*/ 34760 h 6560672"/>
                <a:gd name="connsiteX4" fmla="*/ 2662991 w 7033667"/>
                <a:gd name="connsiteY4" fmla="*/ 6454157 h 6560672"/>
                <a:gd name="connsiteX5" fmla="*/ 2503486 w 7033667"/>
                <a:gd name="connsiteY5" fmla="*/ 6475679 h 6560672"/>
                <a:gd name="connsiteX6" fmla="*/ 0 w 7033667"/>
                <a:gd name="connsiteY6" fmla="*/ 5046510 h 6560672"/>
                <a:gd name="connsiteX7" fmla="*/ 0 w 7033667"/>
                <a:gd name="connsiteY7" fmla="*/ 4830266 h 6560672"/>
                <a:gd name="connsiteX0" fmla="*/ 0 w 7033667"/>
                <a:gd name="connsiteY0" fmla="*/ 4830266 h 6557856"/>
                <a:gd name="connsiteX1" fmla="*/ 2529939 w 7033667"/>
                <a:gd name="connsiteY1" fmla="*/ 6260490 h 6557856"/>
                <a:gd name="connsiteX2" fmla="*/ 6726540 w 7033667"/>
                <a:gd name="connsiteY2" fmla="*/ 0 h 6557856"/>
                <a:gd name="connsiteX3" fmla="*/ 7033667 w 7033667"/>
                <a:gd name="connsiteY3" fmla="*/ 34760 h 6557856"/>
                <a:gd name="connsiteX4" fmla="*/ 2662991 w 7033667"/>
                <a:gd name="connsiteY4" fmla="*/ 6454157 h 6557856"/>
                <a:gd name="connsiteX5" fmla="*/ 2503486 w 7033667"/>
                <a:gd name="connsiteY5" fmla="*/ 6475679 h 6557856"/>
                <a:gd name="connsiteX6" fmla="*/ 0 w 7033667"/>
                <a:gd name="connsiteY6" fmla="*/ 5046510 h 6557856"/>
                <a:gd name="connsiteX7" fmla="*/ 0 w 7033667"/>
                <a:gd name="connsiteY7" fmla="*/ 4830266 h 6557856"/>
                <a:gd name="connsiteX0" fmla="*/ 0 w 7033667"/>
                <a:gd name="connsiteY0" fmla="*/ 4830266 h 6533759"/>
                <a:gd name="connsiteX1" fmla="*/ 2529939 w 7033667"/>
                <a:gd name="connsiteY1" fmla="*/ 6260490 h 6533759"/>
                <a:gd name="connsiteX2" fmla="*/ 6726540 w 7033667"/>
                <a:gd name="connsiteY2" fmla="*/ 0 h 6533759"/>
                <a:gd name="connsiteX3" fmla="*/ 7033667 w 7033667"/>
                <a:gd name="connsiteY3" fmla="*/ 34760 h 6533759"/>
                <a:gd name="connsiteX4" fmla="*/ 2662991 w 7033667"/>
                <a:gd name="connsiteY4" fmla="*/ 6454157 h 6533759"/>
                <a:gd name="connsiteX5" fmla="*/ 2503486 w 7033667"/>
                <a:gd name="connsiteY5" fmla="*/ 6475679 h 6533759"/>
                <a:gd name="connsiteX6" fmla="*/ 0 w 7033667"/>
                <a:gd name="connsiteY6" fmla="*/ 5046510 h 6533759"/>
                <a:gd name="connsiteX7" fmla="*/ 0 w 7033667"/>
                <a:gd name="connsiteY7" fmla="*/ 4830266 h 6533759"/>
                <a:gd name="connsiteX0" fmla="*/ 0 w 7033667"/>
                <a:gd name="connsiteY0" fmla="*/ 4830266 h 6491692"/>
                <a:gd name="connsiteX1" fmla="*/ 2529939 w 7033667"/>
                <a:gd name="connsiteY1" fmla="*/ 6260490 h 6491692"/>
                <a:gd name="connsiteX2" fmla="*/ 6726540 w 7033667"/>
                <a:gd name="connsiteY2" fmla="*/ 0 h 6491692"/>
                <a:gd name="connsiteX3" fmla="*/ 7033667 w 7033667"/>
                <a:gd name="connsiteY3" fmla="*/ 34760 h 6491692"/>
                <a:gd name="connsiteX4" fmla="*/ 2662991 w 7033667"/>
                <a:gd name="connsiteY4" fmla="*/ 6454157 h 6491692"/>
                <a:gd name="connsiteX5" fmla="*/ 2503486 w 7033667"/>
                <a:gd name="connsiteY5" fmla="*/ 6475679 h 6491692"/>
                <a:gd name="connsiteX6" fmla="*/ 0 w 7033667"/>
                <a:gd name="connsiteY6" fmla="*/ 5046510 h 6491692"/>
                <a:gd name="connsiteX7" fmla="*/ 0 w 7033667"/>
                <a:gd name="connsiteY7" fmla="*/ 4830266 h 6491692"/>
                <a:gd name="connsiteX0" fmla="*/ 0 w 7033667"/>
                <a:gd name="connsiteY0" fmla="*/ 4830266 h 6491692"/>
                <a:gd name="connsiteX1" fmla="*/ 2529939 w 7033667"/>
                <a:gd name="connsiteY1" fmla="*/ 6260490 h 6491692"/>
                <a:gd name="connsiteX2" fmla="*/ 6726540 w 7033667"/>
                <a:gd name="connsiteY2" fmla="*/ 0 h 6491692"/>
                <a:gd name="connsiteX3" fmla="*/ 7033667 w 7033667"/>
                <a:gd name="connsiteY3" fmla="*/ 34760 h 6491692"/>
                <a:gd name="connsiteX4" fmla="*/ 2662991 w 7033667"/>
                <a:gd name="connsiteY4" fmla="*/ 6454157 h 6491692"/>
                <a:gd name="connsiteX5" fmla="*/ 2503486 w 7033667"/>
                <a:gd name="connsiteY5" fmla="*/ 6475679 h 6491692"/>
                <a:gd name="connsiteX6" fmla="*/ 0 w 7033667"/>
                <a:gd name="connsiteY6" fmla="*/ 5046510 h 6491692"/>
                <a:gd name="connsiteX7" fmla="*/ 0 w 7033667"/>
                <a:gd name="connsiteY7" fmla="*/ 4830266 h 6491692"/>
                <a:gd name="connsiteX0" fmla="*/ 0 w 7033667"/>
                <a:gd name="connsiteY0" fmla="*/ 4830266 h 6491692"/>
                <a:gd name="connsiteX1" fmla="*/ 2529939 w 7033667"/>
                <a:gd name="connsiteY1" fmla="*/ 6260490 h 6491692"/>
                <a:gd name="connsiteX2" fmla="*/ 6726540 w 7033667"/>
                <a:gd name="connsiteY2" fmla="*/ 0 h 6491692"/>
                <a:gd name="connsiteX3" fmla="*/ 7033667 w 7033667"/>
                <a:gd name="connsiteY3" fmla="*/ 34760 h 6491692"/>
                <a:gd name="connsiteX4" fmla="*/ 2662991 w 7033667"/>
                <a:gd name="connsiteY4" fmla="*/ 6454157 h 6491692"/>
                <a:gd name="connsiteX5" fmla="*/ 2503486 w 7033667"/>
                <a:gd name="connsiteY5" fmla="*/ 6475679 h 6491692"/>
                <a:gd name="connsiteX6" fmla="*/ 0 w 7033667"/>
                <a:gd name="connsiteY6" fmla="*/ 5046510 h 6491692"/>
                <a:gd name="connsiteX7" fmla="*/ 0 w 7033667"/>
                <a:gd name="connsiteY7" fmla="*/ 4830266 h 6491692"/>
                <a:gd name="connsiteX0" fmla="*/ 0 w 6965488"/>
                <a:gd name="connsiteY0" fmla="*/ 4830266 h 6491692"/>
                <a:gd name="connsiteX1" fmla="*/ 2529939 w 6965488"/>
                <a:gd name="connsiteY1" fmla="*/ 6260490 h 6491692"/>
                <a:gd name="connsiteX2" fmla="*/ 6726540 w 6965488"/>
                <a:gd name="connsiteY2" fmla="*/ 0 h 6491692"/>
                <a:gd name="connsiteX3" fmla="*/ 6965488 w 6965488"/>
                <a:gd name="connsiteY3" fmla="*/ 6686 h 6491692"/>
                <a:gd name="connsiteX4" fmla="*/ 2662991 w 6965488"/>
                <a:gd name="connsiteY4" fmla="*/ 6454157 h 6491692"/>
                <a:gd name="connsiteX5" fmla="*/ 2503486 w 6965488"/>
                <a:gd name="connsiteY5" fmla="*/ 6475679 h 6491692"/>
                <a:gd name="connsiteX6" fmla="*/ 0 w 6965488"/>
                <a:gd name="connsiteY6" fmla="*/ 5046510 h 6491692"/>
                <a:gd name="connsiteX7" fmla="*/ 0 w 6965488"/>
                <a:gd name="connsiteY7" fmla="*/ 4830266 h 6491692"/>
                <a:gd name="connsiteX0" fmla="*/ 0 w 6965488"/>
                <a:gd name="connsiteY0" fmla="*/ 4830266 h 6491692"/>
                <a:gd name="connsiteX1" fmla="*/ 2529939 w 6965488"/>
                <a:gd name="connsiteY1" fmla="*/ 6260490 h 6491692"/>
                <a:gd name="connsiteX2" fmla="*/ 6726540 w 6965488"/>
                <a:gd name="connsiteY2" fmla="*/ 0 h 6491692"/>
                <a:gd name="connsiteX3" fmla="*/ 6965488 w 6965488"/>
                <a:gd name="connsiteY3" fmla="*/ 6686 h 6491692"/>
                <a:gd name="connsiteX4" fmla="*/ 2662991 w 6965488"/>
                <a:gd name="connsiteY4" fmla="*/ 6454157 h 6491692"/>
                <a:gd name="connsiteX5" fmla="*/ 2503486 w 6965488"/>
                <a:gd name="connsiteY5" fmla="*/ 6475679 h 6491692"/>
                <a:gd name="connsiteX6" fmla="*/ 0 w 6965488"/>
                <a:gd name="connsiteY6" fmla="*/ 5046510 h 6491692"/>
                <a:gd name="connsiteX7" fmla="*/ 0 w 6965488"/>
                <a:gd name="connsiteY7" fmla="*/ 4830266 h 6491692"/>
                <a:gd name="connsiteX0" fmla="*/ 0 w 6965488"/>
                <a:gd name="connsiteY0" fmla="*/ 4830266 h 6491692"/>
                <a:gd name="connsiteX1" fmla="*/ 2529939 w 6965488"/>
                <a:gd name="connsiteY1" fmla="*/ 6260490 h 6491692"/>
                <a:gd name="connsiteX2" fmla="*/ 6726540 w 6965488"/>
                <a:gd name="connsiteY2" fmla="*/ 0 h 6491692"/>
                <a:gd name="connsiteX3" fmla="*/ 6965488 w 6965488"/>
                <a:gd name="connsiteY3" fmla="*/ 6686 h 6491692"/>
                <a:gd name="connsiteX4" fmla="*/ 2662991 w 6965488"/>
                <a:gd name="connsiteY4" fmla="*/ 6454157 h 6491692"/>
                <a:gd name="connsiteX5" fmla="*/ 2503486 w 6965488"/>
                <a:gd name="connsiteY5" fmla="*/ 6475679 h 6491692"/>
                <a:gd name="connsiteX6" fmla="*/ 0 w 6965488"/>
                <a:gd name="connsiteY6" fmla="*/ 5046510 h 6491692"/>
                <a:gd name="connsiteX7" fmla="*/ 0 w 6965488"/>
                <a:gd name="connsiteY7" fmla="*/ 4830266 h 649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965488" h="6491692">
                  <a:moveTo>
                    <a:pt x="0" y="4830266"/>
                  </a:moveTo>
                  <a:cubicBezTo>
                    <a:pt x="417646" y="5039281"/>
                    <a:pt x="1505594" y="5662529"/>
                    <a:pt x="2529939" y="6260490"/>
                  </a:cubicBezTo>
                  <a:lnTo>
                    <a:pt x="6726540" y="0"/>
                  </a:lnTo>
                  <a:lnTo>
                    <a:pt x="6965488" y="6686"/>
                  </a:lnTo>
                  <a:cubicBezTo>
                    <a:pt x="6272856" y="1058984"/>
                    <a:pt x="3430054" y="5299792"/>
                    <a:pt x="2662991" y="6454157"/>
                  </a:cubicBezTo>
                  <a:cubicBezTo>
                    <a:pt x="2597772" y="6501619"/>
                    <a:pt x="2599070" y="6498398"/>
                    <a:pt x="2503486" y="6475679"/>
                  </a:cubicBezTo>
                  <a:lnTo>
                    <a:pt x="0" y="5046510"/>
                  </a:lnTo>
                  <a:lnTo>
                    <a:pt x="0" y="4830266"/>
                  </a:lnTo>
                  <a:close/>
                </a:path>
              </a:pathLst>
            </a:custGeom>
            <a:solidFill>
              <a:srgbClr val="5D59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s-ES" dirty="0">
                <a:solidFill>
                  <a:schemeClr val="lt1"/>
                </a:solidFill>
              </a:endParaRPr>
            </a:p>
          </p:txBody>
        </p:sp>
        <p:sp>
          <p:nvSpPr>
            <p:cNvPr id="20" name="Rectángulo 15">
              <a:extLst>
                <a:ext uri="{FF2B5EF4-FFF2-40B4-BE49-F238E27FC236}">
                  <a16:creationId xmlns="" xmlns:a16="http://schemas.microsoft.com/office/drawing/2014/main" id="{0F2DBD3D-165C-44CE-A6C0-342607A678A7}"/>
                </a:ext>
              </a:extLst>
            </p:cNvPr>
            <p:cNvSpPr/>
            <p:nvPr/>
          </p:nvSpPr>
          <p:spPr>
            <a:xfrm rot="19020000">
              <a:off x="-566586" y="1051422"/>
              <a:ext cx="3656253" cy="221624"/>
            </a:xfrm>
            <a:custGeom>
              <a:avLst/>
              <a:gdLst>
                <a:gd name="connsiteX0" fmla="*/ 0 w 3690616"/>
                <a:gd name="connsiteY0" fmla="*/ 0 h 216244"/>
                <a:gd name="connsiteX1" fmla="*/ 3690616 w 3690616"/>
                <a:gd name="connsiteY1" fmla="*/ 0 h 216244"/>
                <a:gd name="connsiteX2" fmla="*/ 3690616 w 3690616"/>
                <a:gd name="connsiteY2" fmla="*/ 216244 h 216244"/>
                <a:gd name="connsiteX3" fmla="*/ 0 w 3690616"/>
                <a:gd name="connsiteY3" fmla="*/ 216244 h 216244"/>
                <a:gd name="connsiteX4" fmla="*/ 0 w 3690616"/>
                <a:gd name="connsiteY4" fmla="*/ 0 h 216244"/>
                <a:gd name="connsiteX0" fmla="*/ 0 w 3690616"/>
                <a:gd name="connsiteY0" fmla="*/ 5380 h 221624"/>
                <a:gd name="connsiteX1" fmla="*/ 3459545 w 3690616"/>
                <a:gd name="connsiteY1" fmla="*/ 0 h 221624"/>
                <a:gd name="connsiteX2" fmla="*/ 3690616 w 3690616"/>
                <a:gd name="connsiteY2" fmla="*/ 5380 h 221624"/>
                <a:gd name="connsiteX3" fmla="*/ 3690616 w 3690616"/>
                <a:gd name="connsiteY3" fmla="*/ 221624 h 221624"/>
                <a:gd name="connsiteX4" fmla="*/ 0 w 3690616"/>
                <a:gd name="connsiteY4" fmla="*/ 221624 h 221624"/>
                <a:gd name="connsiteX5" fmla="*/ 0 w 3690616"/>
                <a:gd name="connsiteY5" fmla="*/ 5380 h 221624"/>
                <a:gd name="connsiteX0" fmla="*/ 0 w 3695759"/>
                <a:gd name="connsiteY0" fmla="*/ 5380 h 221624"/>
                <a:gd name="connsiteX1" fmla="*/ 3459545 w 3695759"/>
                <a:gd name="connsiteY1" fmla="*/ 0 h 221624"/>
                <a:gd name="connsiteX2" fmla="*/ 3690616 w 3695759"/>
                <a:gd name="connsiteY2" fmla="*/ 5380 h 221624"/>
                <a:gd name="connsiteX3" fmla="*/ 3695759 w 3695759"/>
                <a:gd name="connsiteY3" fmla="*/ 12501 h 221624"/>
                <a:gd name="connsiteX4" fmla="*/ 3690616 w 3695759"/>
                <a:gd name="connsiteY4" fmla="*/ 221624 h 221624"/>
                <a:gd name="connsiteX5" fmla="*/ 0 w 3695759"/>
                <a:gd name="connsiteY5" fmla="*/ 221624 h 221624"/>
                <a:gd name="connsiteX6" fmla="*/ 0 w 3695759"/>
                <a:gd name="connsiteY6" fmla="*/ 5380 h 221624"/>
                <a:gd name="connsiteX0" fmla="*/ 0 w 3690616"/>
                <a:gd name="connsiteY0" fmla="*/ 5380 h 221624"/>
                <a:gd name="connsiteX1" fmla="*/ 3459545 w 3690616"/>
                <a:gd name="connsiteY1" fmla="*/ 0 h 221624"/>
                <a:gd name="connsiteX2" fmla="*/ 3690616 w 3690616"/>
                <a:gd name="connsiteY2" fmla="*/ 5380 h 221624"/>
                <a:gd name="connsiteX3" fmla="*/ 3690616 w 3690616"/>
                <a:gd name="connsiteY3" fmla="*/ 221624 h 221624"/>
                <a:gd name="connsiteX4" fmla="*/ 0 w 3690616"/>
                <a:gd name="connsiteY4" fmla="*/ 221624 h 221624"/>
                <a:gd name="connsiteX5" fmla="*/ 0 w 3690616"/>
                <a:gd name="connsiteY5" fmla="*/ 5380 h 221624"/>
                <a:gd name="connsiteX0" fmla="*/ 0 w 3690616"/>
                <a:gd name="connsiteY0" fmla="*/ 5380 h 221624"/>
                <a:gd name="connsiteX1" fmla="*/ 3459545 w 3690616"/>
                <a:gd name="connsiteY1" fmla="*/ 0 h 221624"/>
                <a:gd name="connsiteX2" fmla="*/ 3690616 w 3690616"/>
                <a:gd name="connsiteY2" fmla="*/ 221624 h 221624"/>
                <a:gd name="connsiteX3" fmla="*/ 0 w 3690616"/>
                <a:gd name="connsiteY3" fmla="*/ 221624 h 221624"/>
                <a:gd name="connsiteX4" fmla="*/ 0 w 3690616"/>
                <a:gd name="connsiteY4" fmla="*/ 5380 h 221624"/>
                <a:gd name="connsiteX0" fmla="*/ 0 w 3690616"/>
                <a:gd name="connsiteY0" fmla="*/ 5380 h 221624"/>
                <a:gd name="connsiteX1" fmla="*/ 228640 w 3690616"/>
                <a:gd name="connsiteY1" fmla="*/ 5312 h 221624"/>
                <a:gd name="connsiteX2" fmla="*/ 3459545 w 3690616"/>
                <a:gd name="connsiteY2" fmla="*/ 0 h 221624"/>
                <a:gd name="connsiteX3" fmla="*/ 3690616 w 3690616"/>
                <a:gd name="connsiteY3" fmla="*/ 221624 h 221624"/>
                <a:gd name="connsiteX4" fmla="*/ 0 w 3690616"/>
                <a:gd name="connsiteY4" fmla="*/ 221624 h 221624"/>
                <a:gd name="connsiteX5" fmla="*/ 0 w 3690616"/>
                <a:gd name="connsiteY5" fmla="*/ 5380 h 221624"/>
                <a:gd name="connsiteX0" fmla="*/ 0 w 3690616"/>
                <a:gd name="connsiteY0" fmla="*/ 5380 h 221624"/>
                <a:gd name="connsiteX1" fmla="*/ 228640 w 3690616"/>
                <a:gd name="connsiteY1" fmla="*/ 5312 h 221624"/>
                <a:gd name="connsiteX2" fmla="*/ 3459545 w 3690616"/>
                <a:gd name="connsiteY2" fmla="*/ 0 h 221624"/>
                <a:gd name="connsiteX3" fmla="*/ 3690616 w 3690616"/>
                <a:gd name="connsiteY3" fmla="*/ 221624 h 221624"/>
                <a:gd name="connsiteX4" fmla="*/ 34363 w 3690616"/>
                <a:gd name="connsiteY4" fmla="*/ 221467 h 221624"/>
                <a:gd name="connsiteX5" fmla="*/ 0 w 3690616"/>
                <a:gd name="connsiteY5" fmla="*/ 221624 h 221624"/>
                <a:gd name="connsiteX6" fmla="*/ 0 w 3690616"/>
                <a:gd name="connsiteY6" fmla="*/ 5380 h 221624"/>
                <a:gd name="connsiteX0" fmla="*/ 0 w 3690616"/>
                <a:gd name="connsiteY0" fmla="*/ 5380 h 221624"/>
                <a:gd name="connsiteX1" fmla="*/ 228640 w 3690616"/>
                <a:gd name="connsiteY1" fmla="*/ 5312 h 221624"/>
                <a:gd name="connsiteX2" fmla="*/ 3459545 w 3690616"/>
                <a:gd name="connsiteY2" fmla="*/ 0 h 221624"/>
                <a:gd name="connsiteX3" fmla="*/ 3690616 w 3690616"/>
                <a:gd name="connsiteY3" fmla="*/ 221624 h 221624"/>
                <a:gd name="connsiteX4" fmla="*/ 34363 w 3690616"/>
                <a:gd name="connsiteY4" fmla="*/ 221467 h 221624"/>
                <a:gd name="connsiteX5" fmla="*/ 0 w 3690616"/>
                <a:gd name="connsiteY5" fmla="*/ 5380 h 221624"/>
                <a:gd name="connsiteX0" fmla="*/ 0 w 3656253"/>
                <a:gd name="connsiteY0" fmla="*/ 221467 h 221624"/>
                <a:gd name="connsiteX1" fmla="*/ 194277 w 3656253"/>
                <a:gd name="connsiteY1" fmla="*/ 5312 h 221624"/>
                <a:gd name="connsiteX2" fmla="*/ 3425182 w 3656253"/>
                <a:gd name="connsiteY2" fmla="*/ 0 h 221624"/>
                <a:gd name="connsiteX3" fmla="*/ 3656253 w 3656253"/>
                <a:gd name="connsiteY3" fmla="*/ 221624 h 221624"/>
                <a:gd name="connsiteX4" fmla="*/ 0 w 3656253"/>
                <a:gd name="connsiteY4" fmla="*/ 221467 h 2216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56253" h="221624">
                  <a:moveTo>
                    <a:pt x="0" y="221467"/>
                  </a:moveTo>
                  <a:lnTo>
                    <a:pt x="194277" y="5312"/>
                  </a:lnTo>
                  <a:lnTo>
                    <a:pt x="3425182" y="0"/>
                  </a:lnTo>
                  <a:lnTo>
                    <a:pt x="3656253" y="221624"/>
                  </a:lnTo>
                  <a:lnTo>
                    <a:pt x="0" y="221467"/>
                  </a:lnTo>
                  <a:close/>
                </a:path>
              </a:pathLst>
            </a:custGeom>
            <a:solidFill>
              <a:srgbClr val="01AC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</p:grpSp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9E8786D7-23A1-4E80-AF23-597496F10B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38650" y="3277992"/>
            <a:ext cx="7753350" cy="1506008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="" xmlns:a16="http://schemas.microsoft.com/office/drawing/2014/main" id="{DA79D289-602E-4EE1-9B8A-DB438929D4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38650" y="4876075"/>
            <a:ext cx="7753350" cy="800041"/>
          </a:xfrm>
        </p:spPr>
        <p:txBody>
          <a:bodyPr/>
          <a:lstStyle>
            <a:lvl1pPr marL="0" indent="0" algn="ct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5E8544DC-6B45-4BAF-894C-D3D16C404C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3D0A5-B8F4-4FCF-B5C4-157FAE869504}" type="datetimeFigureOut">
              <a:rPr lang="es-ES" smtClean="0"/>
              <a:t>29/11/2017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EED9AE0B-8657-4688-BFBC-1C3753D3C6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B888CA60-8503-4C71-A345-86B304A64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662EE-D9C5-45D4-AFD5-305566FA2B52}" type="slidenum">
              <a:rPr lang="es-ES" smtClean="0"/>
              <a:t>‹Nº›</a:t>
            </a:fld>
            <a:endParaRPr lang="es-ES"/>
          </a:p>
        </p:txBody>
      </p:sp>
      <p:pic>
        <p:nvPicPr>
          <p:cNvPr id="13" name="Imagen 12">
            <a:extLst>
              <a:ext uri="{FF2B5EF4-FFF2-40B4-BE49-F238E27FC236}">
                <a16:creationId xmlns="" xmlns:a16="http://schemas.microsoft.com/office/drawing/2014/main" id="{BE9C8E09-9AFC-4C00-9ECB-43142ACCED5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8211" y="6047657"/>
            <a:ext cx="1530786" cy="491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9254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46359956-3C41-4ADB-A11E-3B8F13D81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E48A8DA4-742F-4D58-A65B-39C0DABF06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="" xmlns:a16="http://schemas.microsoft.com/office/drawing/2014/main" id="{CCFE83C9-55CC-4DDD-B21F-E709B8BAD1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8EA55FD6-6785-46DD-A8A6-9F79F52C2D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3D0A5-B8F4-4FCF-B5C4-157FAE869504}" type="datetimeFigureOut">
              <a:rPr lang="es-ES" smtClean="0"/>
              <a:t>29/11/2017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A9D3FE59-87DE-435C-BE30-DC18D8D96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470ED572-9D34-4CF4-9C48-3731570C2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662EE-D9C5-45D4-AFD5-305566FA2B5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134306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87D586AB-3AAA-40B3-A63E-48272C674C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="" xmlns:a16="http://schemas.microsoft.com/office/drawing/2014/main" id="{DB5562AD-8AE7-4BB7-B4C4-8B900516C4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="" xmlns:a16="http://schemas.microsoft.com/office/drawing/2014/main" id="{E037776A-CD42-45C2-A134-530497D815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C676DCF8-6E3B-4D35-A467-E809D7609E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3D0A5-B8F4-4FCF-B5C4-157FAE869504}" type="datetimeFigureOut">
              <a:rPr lang="es-ES" smtClean="0"/>
              <a:t>29/11/2017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D01C2F54-3971-43F8-AD4E-79E5D909E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2953F13F-F2B5-4967-82D1-2D53A8A2DA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662EE-D9C5-45D4-AFD5-305566FA2B5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806212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8C63E0D1-A736-40C7-9040-B00FEA7EF6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="" xmlns:a16="http://schemas.microsoft.com/office/drawing/2014/main" id="{A9283CBE-301D-4632-A3CE-6C3593B8F2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FE98A0F8-8278-4C74-B07E-9173286492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3D0A5-B8F4-4FCF-B5C4-157FAE869504}" type="datetimeFigureOut">
              <a:rPr lang="es-ES" smtClean="0"/>
              <a:t>29/11/2017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DE81ADFD-108B-43C5-91F2-D466C58A1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ED9A0130-6474-4CC0-A53D-C78A7B7DD8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662EE-D9C5-45D4-AFD5-305566FA2B5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776917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="" xmlns:a16="http://schemas.microsoft.com/office/drawing/2014/main" id="{1DB0C494-FE8A-4635-BD23-506E36A38AD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="" xmlns:a16="http://schemas.microsoft.com/office/drawing/2014/main" id="{2CC0D448-E247-4237-BE63-609D1A88D1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C163FCC1-53B6-4CE4-9D3D-3A0CE6DC91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3D0A5-B8F4-4FCF-B5C4-157FAE869504}" type="datetimeFigureOut">
              <a:rPr lang="es-ES" smtClean="0"/>
              <a:t>29/11/2017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02727560-6AFB-40A8-806C-97C084DAFD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6B00F8FE-3366-48C2-9F99-B9237F314C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662EE-D9C5-45D4-AFD5-305566FA2B5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397721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27D41ECB-4910-41D0-8CC6-713D511F5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5714" y="542016"/>
            <a:ext cx="8539842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AD7FE45E-72F1-4685-A684-5C6A6D916A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073729"/>
            <a:ext cx="10967357" cy="458832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27294721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AD89EB82-A924-4B8D-9858-443DB28468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C7B2FB06-5B45-4F50-9B01-7F7254B280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8B7F9539-B076-4C28-8205-E8CB06F82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3D0A5-B8F4-4FCF-B5C4-157FAE869504}" type="datetimeFigureOut">
              <a:rPr lang="es-ES" smtClean="0"/>
              <a:t>29/11/2017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856D7478-5C9F-4D73-A983-9AFF2F803F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CA517286-C24A-4EE1-BA05-06BA64BDD3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662EE-D9C5-45D4-AFD5-305566FA2B5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370186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415B1BF7-0C29-456D-8456-6B01EF55C4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8A154581-8134-4595-AADE-8F40BB5A4E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="" xmlns:a16="http://schemas.microsoft.com/office/drawing/2014/main" id="{70B2E346-07ED-4C88-AD08-4FAFD445C2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33BBF61D-E70C-475E-A778-450C7536A6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3D0A5-B8F4-4FCF-B5C4-157FAE869504}" type="datetimeFigureOut">
              <a:rPr lang="es-ES" smtClean="0"/>
              <a:t>29/11/2017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AB526D10-E138-4E79-A296-4B86264FCC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6F6CE4EA-706E-4F69-B993-E495D637D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662EE-D9C5-45D4-AFD5-305566FA2B5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500414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B1A1273A-9EDE-4BDC-B86A-4E0131E905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36C0BC5E-F5CA-472C-B53A-3124C685AD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="" xmlns:a16="http://schemas.microsoft.com/office/drawing/2014/main" id="{1A8AD126-9B2F-444C-B73E-D9D5155D45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="" xmlns:a16="http://schemas.microsoft.com/office/drawing/2014/main" id="{453553B5-50B4-4BBD-9E0B-FDBDE8CDEE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="" xmlns:a16="http://schemas.microsoft.com/office/drawing/2014/main" id="{96C00DAF-B661-424C-A48B-19239D0A83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="" xmlns:a16="http://schemas.microsoft.com/office/drawing/2014/main" id="{FCB9AAB5-A915-42EF-A613-F68C019B07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3D0A5-B8F4-4FCF-B5C4-157FAE869504}" type="datetimeFigureOut">
              <a:rPr lang="es-ES" smtClean="0"/>
              <a:t>29/11/2017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="" xmlns:a16="http://schemas.microsoft.com/office/drawing/2014/main" id="{83FABA74-D752-4ADA-AFB3-39B20B48F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="" xmlns:a16="http://schemas.microsoft.com/office/drawing/2014/main" id="{9C1317E2-1AB3-4645-9F5D-860568D47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662EE-D9C5-45D4-AFD5-305566FA2B5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558508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79FC8BAD-D5AA-4A6D-9583-AAD6BF445A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="" xmlns:a16="http://schemas.microsoft.com/office/drawing/2014/main" id="{5450B0FC-79E0-4B1A-82DA-C605B02252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3D0A5-B8F4-4FCF-B5C4-157FAE869504}" type="datetimeFigureOut">
              <a:rPr lang="es-ES" smtClean="0"/>
              <a:t>29/11/2017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="" xmlns:a16="http://schemas.microsoft.com/office/drawing/2014/main" id="{E0BC030F-84A1-417A-8524-57A8E271F8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90066A61-36BF-48FA-B2F9-47D713E78B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662EE-D9C5-45D4-AFD5-305566FA2B5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411267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="" xmlns:a16="http://schemas.microsoft.com/office/drawing/2014/main" id="{31E59818-2249-4DE0-BF7B-E25D94113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3D0A5-B8F4-4FCF-B5C4-157FAE869504}" type="datetimeFigureOut">
              <a:rPr lang="es-ES" smtClean="0"/>
              <a:t>29/11/2017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="" xmlns:a16="http://schemas.microsoft.com/office/drawing/2014/main" id="{FA8730FD-4F0C-4A0A-BAE1-8BF1117606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="" xmlns:a16="http://schemas.microsoft.com/office/drawing/2014/main" id="{356298C7-B05C-491C-8DB2-39E523DDF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662EE-D9C5-45D4-AFD5-305566FA2B5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451992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="" xmlns:a16="http://schemas.microsoft.com/office/drawing/2014/main" id="{C6BE9B76-EF8F-4DBB-9A77-00B6901E3C7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A40EFE7A-DA41-47DF-BB6D-C891ECFD63A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385"/>
          <a:stretch/>
        </p:blipFill>
        <p:spPr>
          <a:xfrm>
            <a:off x="0" y="0"/>
            <a:ext cx="1341783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79FC8BAD-D5AA-4A6D-9583-AAD6BF445A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="" xmlns:a16="http://schemas.microsoft.com/office/drawing/2014/main" id="{5450B0FC-79E0-4B1A-82DA-C605B02252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3D0A5-B8F4-4FCF-B5C4-157FAE869504}" type="datetimeFigureOut">
              <a:rPr lang="es-ES" smtClean="0"/>
              <a:t>29/11/2017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="" xmlns:a16="http://schemas.microsoft.com/office/drawing/2014/main" id="{E0BC030F-84A1-417A-8524-57A8E271F8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90066A61-36BF-48FA-B2F9-47D713E78B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662EE-D9C5-45D4-AFD5-305566FA2B5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671841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="" xmlns:a16="http://schemas.microsoft.com/office/drawing/2014/main" id="{845B5A13-DB00-476D-8122-FE59E7960A0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Marcador de fecha 1">
            <a:extLst>
              <a:ext uri="{FF2B5EF4-FFF2-40B4-BE49-F238E27FC236}">
                <a16:creationId xmlns="" xmlns:a16="http://schemas.microsoft.com/office/drawing/2014/main" id="{31E59818-2249-4DE0-BF7B-E25D94113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3D0A5-B8F4-4FCF-B5C4-157FAE869504}" type="datetimeFigureOut">
              <a:rPr lang="es-ES" smtClean="0"/>
              <a:t>29/11/2017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="" xmlns:a16="http://schemas.microsoft.com/office/drawing/2014/main" id="{FA8730FD-4F0C-4A0A-BAE1-8BF1117606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="" xmlns:a16="http://schemas.microsoft.com/office/drawing/2014/main" id="{356298C7-B05C-491C-8DB2-39E523DDF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662EE-D9C5-45D4-AFD5-305566FA2B52}" type="slidenum">
              <a:rPr lang="es-ES" smtClean="0"/>
              <a:t>‹Nº›</a:t>
            </a:fld>
            <a:endParaRPr lang="es-ES"/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7021D973-D918-4B8F-BDB5-DA236A1ED2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758"/>
          <a:stretch/>
        </p:blipFill>
        <p:spPr>
          <a:xfrm>
            <a:off x="-2673821" y="1526713"/>
            <a:ext cx="5167648" cy="5228672"/>
          </a:xfrm>
          <a:prstGeom prst="rect">
            <a:avLst/>
          </a:prstGeom>
        </p:spPr>
      </p:pic>
      <p:sp>
        <p:nvSpPr>
          <p:cNvPr id="9" name="Título 8">
            <a:extLst>
              <a:ext uri="{FF2B5EF4-FFF2-40B4-BE49-F238E27FC236}">
                <a16:creationId xmlns="" xmlns:a16="http://schemas.microsoft.com/office/drawing/2014/main" id="{37427D8D-1128-414B-A0D0-83C0AD4D4D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8170" y="26753"/>
            <a:ext cx="10470479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</p:spTree>
    <p:extLst>
      <p:ext uri="{BB962C8B-B14F-4D97-AF65-F5344CB8AC3E}">
        <p14:creationId xmlns:p14="http://schemas.microsoft.com/office/powerpoint/2010/main" val="14446728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="" xmlns:a16="http://schemas.microsoft.com/office/drawing/2014/main" id="{A879CC73-3171-403C-8277-9E0C410213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5714" y="917575"/>
            <a:ext cx="808808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1B648EC5-0CD3-4D30-A9EC-E9B23FFB58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867025"/>
            <a:ext cx="10515600" cy="33099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967D2FBF-252B-4A18-8A8E-1881C4A96F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C3D0A5-B8F4-4FCF-B5C4-157FAE869504}" type="datetimeFigureOut">
              <a:rPr lang="es-ES" smtClean="0"/>
              <a:t>29/11/2017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24884C03-80FD-4F74-BF37-F8E4D56484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00101CA2-4B2F-41FC-89F9-19A88A89C9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1662EE-D9C5-45D4-AFD5-305566FA2B52}" type="slidenum">
              <a:rPr lang="es-ES" smtClean="0"/>
              <a:t>‹Nº›</a:t>
            </a:fld>
            <a:endParaRPr lang="es-ES"/>
          </a:p>
        </p:txBody>
      </p:sp>
      <p:sp>
        <p:nvSpPr>
          <p:cNvPr id="9" name="Rectángulo 15">
            <a:extLst>
              <a:ext uri="{FF2B5EF4-FFF2-40B4-BE49-F238E27FC236}">
                <a16:creationId xmlns="" xmlns:a16="http://schemas.microsoft.com/office/drawing/2014/main" id="{5CC23673-4AB8-4082-9B4A-4FC25B566BF6}"/>
              </a:ext>
            </a:extLst>
          </p:cNvPr>
          <p:cNvSpPr/>
          <p:nvPr userDrawn="1"/>
        </p:nvSpPr>
        <p:spPr>
          <a:xfrm rot="19020000">
            <a:off x="-165411" y="327624"/>
            <a:ext cx="1087384" cy="44682"/>
          </a:xfrm>
          <a:custGeom>
            <a:avLst/>
            <a:gdLst>
              <a:gd name="connsiteX0" fmla="*/ 0 w 3690616"/>
              <a:gd name="connsiteY0" fmla="*/ 0 h 216244"/>
              <a:gd name="connsiteX1" fmla="*/ 3690616 w 3690616"/>
              <a:gd name="connsiteY1" fmla="*/ 0 h 216244"/>
              <a:gd name="connsiteX2" fmla="*/ 3690616 w 3690616"/>
              <a:gd name="connsiteY2" fmla="*/ 216244 h 216244"/>
              <a:gd name="connsiteX3" fmla="*/ 0 w 3690616"/>
              <a:gd name="connsiteY3" fmla="*/ 216244 h 216244"/>
              <a:gd name="connsiteX4" fmla="*/ 0 w 3690616"/>
              <a:gd name="connsiteY4" fmla="*/ 0 h 216244"/>
              <a:gd name="connsiteX0" fmla="*/ 0 w 3690616"/>
              <a:gd name="connsiteY0" fmla="*/ 5380 h 221624"/>
              <a:gd name="connsiteX1" fmla="*/ 3459545 w 3690616"/>
              <a:gd name="connsiteY1" fmla="*/ 0 h 221624"/>
              <a:gd name="connsiteX2" fmla="*/ 3690616 w 3690616"/>
              <a:gd name="connsiteY2" fmla="*/ 5380 h 221624"/>
              <a:gd name="connsiteX3" fmla="*/ 3690616 w 3690616"/>
              <a:gd name="connsiteY3" fmla="*/ 221624 h 221624"/>
              <a:gd name="connsiteX4" fmla="*/ 0 w 3690616"/>
              <a:gd name="connsiteY4" fmla="*/ 221624 h 221624"/>
              <a:gd name="connsiteX5" fmla="*/ 0 w 3690616"/>
              <a:gd name="connsiteY5" fmla="*/ 5380 h 221624"/>
              <a:gd name="connsiteX0" fmla="*/ 0 w 3695759"/>
              <a:gd name="connsiteY0" fmla="*/ 5380 h 221624"/>
              <a:gd name="connsiteX1" fmla="*/ 3459545 w 3695759"/>
              <a:gd name="connsiteY1" fmla="*/ 0 h 221624"/>
              <a:gd name="connsiteX2" fmla="*/ 3690616 w 3695759"/>
              <a:gd name="connsiteY2" fmla="*/ 5380 h 221624"/>
              <a:gd name="connsiteX3" fmla="*/ 3695759 w 3695759"/>
              <a:gd name="connsiteY3" fmla="*/ 12501 h 221624"/>
              <a:gd name="connsiteX4" fmla="*/ 3690616 w 3695759"/>
              <a:gd name="connsiteY4" fmla="*/ 221624 h 221624"/>
              <a:gd name="connsiteX5" fmla="*/ 0 w 3695759"/>
              <a:gd name="connsiteY5" fmla="*/ 221624 h 221624"/>
              <a:gd name="connsiteX6" fmla="*/ 0 w 3695759"/>
              <a:gd name="connsiteY6" fmla="*/ 5380 h 221624"/>
              <a:gd name="connsiteX0" fmla="*/ 0 w 3690616"/>
              <a:gd name="connsiteY0" fmla="*/ 5380 h 221624"/>
              <a:gd name="connsiteX1" fmla="*/ 3459545 w 3690616"/>
              <a:gd name="connsiteY1" fmla="*/ 0 h 221624"/>
              <a:gd name="connsiteX2" fmla="*/ 3690616 w 3690616"/>
              <a:gd name="connsiteY2" fmla="*/ 5380 h 221624"/>
              <a:gd name="connsiteX3" fmla="*/ 3690616 w 3690616"/>
              <a:gd name="connsiteY3" fmla="*/ 221624 h 221624"/>
              <a:gd name="connsiteX4" fmla="*/ 0 w 3690616"/>
              <a:gd name="connsiteY4" fmla="*/ 221624 h 221624"/>
              <a:gd name="connsiteX5" fmla="*/ 0 w 3690616"/>
              <a:gd name="connsiteY5" fmla="*/ 5380 h 221624"/>
              <a:gd name="connsiteX0" fmla="*/ 0 w 3690616"/>
              <a:gd name="connsiteY0" fmla="*/ 5380 h 221624"/>
              <a:gd name="connsiteX1" fmla="*/ 3459545 w 3690616"/>
              <a:gd name="connsiteY1" fmla="*/ 0 h 221624"/>
              <a:gd name="connsiteX2" fmla="*/ 3690616 w 3690616"/>
              <a:gd name="connsiteY2" fmla="*/ 221624 h 221624"/>
              <a:gd name="connsiteX3" fmla="*/ 0 w 3690616"/>
              <a:gd name="connsiteY3" fmla="*/ 221624 h 221624"/>
              <a:gd name="connsiteX4" fmla="*/ 0 w 3690616"/>
              <a:gd name="connsiteY4" fmla="*/ 5380 h 221624"/>
              <a:gd name="connsiteX0" fmla="*/ 0 w 3690616"/>
              <a:gd name="connsiteY0" fmla="*/ 5380 h 221624"/>
              <a:gd name="connsiteX1" fmla="*/ 228640 w 3690616"/>
              <a:gd name="connsiteY1" fmla="*/ 5312 h 221624"/>
              <a:gd name="connsiteX2" fmla="*/ 3459545 w 3690616"/>
              <a:gd name="connsiteY2" fmla="*/ 0 h 221624"/>
              <a:gd name="connsiteX3" fmla="*/ 3690616 w 3690616"/>
              <a:gd name="connsiteY3" fmla="*/ 221624 h 221624"/>
              <a:gd name="connsiteX4" fmla="*/ 0 w 3690616"/>
              <a:gd name="connsiteY4" fmla="*/ 221624 h 221624"/>
              <a:gd name="connsiteX5" fmla="*/ 0 w 3690616"/>
              <a:gd name="connsiteY5" fmla="*/ 5380 h 221624"/>
              <a:gd name="connsiteX0" fmla="*/ 0 w 3690616"/>
              <a:gd name="connsiteY0" fmla="*/ 5380 h 221624"/>
              <a:gd name="connsiteX1" fmla="*/ 228640 w 3690616"/>
              <a:gd name="connsiteY1" fmla="*/ 5312 h 221624"/>
              <a:gd name="connsiteX2" fmla="*/ 3459545 w 3690616"/>
              <a:gd name="connsiteY2" fmla="*/ 0 h 221624"/>
              <a:gd name="connsiteX3" fmla="*/ 3690616 w 3690616"/>
              <a:gd name="connsiteY3" fmla="*/ 221624 h 221624"/>
              <a:gd name="connsiteX4" fmla="*/ 34363 w 3690616"/>
              <a:gd name="connsiteY4" fmla="*/ 221467 h 221624"/>
              <a:gd name="connsiteX5" fmla="*/ 0 w 3690616"/>
              <a:gd name="connsiteY5" fmla="*/ 221624 h 221624"/>
              <a:gd name="connsiteX6" fmla="*/ 0 w 3690616"/>
              <a:gd name="connsiteY6" fmla="*/ 5380 h 221624"/>
              <a:gd name="connsiteX0" fmla="*/ 0 w 3690616"/>
              <a:gd name="connsiteY0" fmla="*/ 5380 h 221624"/>
              <a:gd name="connsiteX1" fmla="*/ 228640 w 3690616"/>
              <a:gd name="connsiteY1" fmla="*/ 5312 h 221624"/>
              <a:gd name="connsiteX2" fmla="*/ 3459545 w 3690616"/>
              <a:gd name="connsiteY2" fmla="*/ 0 h 221624"/>
              <a:gd name="connsiteX3" fmla="*/ 3690616 w 3690616"/>
              <a:gd name="connsiteY3" fmla="*/ 221624 h 221624"/>
              <a:gd name="connsiteX4" fmla="*/ 34363 w 3690616"/>
              <a:gd name="connsiteY4" fmla="*/ 221467 h 221624"/>
              <a:gd name="connsiteX5" fmla="*/ 0 w 3690616"/>
              <a:gd name="connsiteY5" fmla="*/ 5380 h 221624"/>
              <a:gd name="connsiteX0" fmla="*/ 0 w 3656253"/>
              <a:gd name="connsiteY0" fmla="*/ 221467 h 221624"/>
              <a:gd name="connsiteX1" fmla="*/ 194277 w 3656253"/>
              <a:gd name="connsiteY1" fmla="*/ 5312 h 221624"/>
              <a:gd name="connsiteX2" fmla="*/ 3425182 w 3656253"/>
              <a:gd name="connsiteY2" fmla="*/ 0 h 221624"/>
              <a:gd name="connsiteX3" fmla="*/ 3656253 w 3656253"/>
              <a:gd name="connsiteY3" fmla="*/ 221624 h 221624"/>
              <a:gd name="connsiteX4" fmla="*/ 0 w 3656253"/>
              <a:gd name="connsiteY4" fmla="*/ 221467 h 221624"/>
              <a:gd name="connsiteX0" fmla="*/ 0 w 3656253"/>
              <a:gd name="connsiteY0" fmla="*/ 221467 h 221624"/>
              <a:gd name="connsiteX1" fmla="*/ 143553 w 3656253"/>
              <a:gd name="connsiteY1" fmla="*/ 16031 h 221624"/>
              <a:gd name="connsiteX2" fmla="*/ 3425182 w 3656253"/>
              <a:gd name="connsiteY2" fmla="*/ 0 h 221624"/>
              <a:gd name="connsiteX3" fmla="*/ 3656253 w 3656253"/>
              <a:gd name="connsiteY3" fmla="*/ 221624 h 221624"/>
              <a:gd name="connsiteX4" fmla="*/ 0 w 3656253"/>
              <a:gd name="connsiteY4" fmla="*/ 221467 h 221624"/>
              <a:gd name="connsiteX0" fmla="*/ 0 w 3656253"/>
              <a:gd name="connsiteY0" fmla="*/ 216440 h 216597"/>
              <a:gd name="connsiteX1" fmla="*/ 143553 w 3656253"/>
              <a:gd name="connsiteY1" fmla="*/ 11004 h 216597"/>
              <a:gd name="connsiteX2" fmla="*/ 3487620 w 3656253"/>
              <a:gd name="connsiteY2" fmla="*/ -2 h 216597"/>
              <a:gd name="connsiteX3" fmla="*/ 3656253 w 3656253"/>
              <a:gd name="connsiteY3" fmla="*/ 216597 h 216597"/>
              <a:gd name="connsiteX4" fmla="*/ 0 w 3656253"/>
              <a:gd name="connsiteY4" fmla="*/ 216440 h 216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56253" h="216597">
                <a:moveTo>
                  <a:pt x="0" y="216440"/>
                </a:moveTo>
                <a:lnTo>
                  <a:pt x="143553" y="11004"/>
                </a:lnTo>
                <a:lnTo>
                  <a:pt x="3487620" y="-2"/>
                </a:lnTo>
                <a:lnTo>
                  <a:pt x="3656253" y="216597"/>
                </a:lnTo>
                <a:lnTo>
                  <a:pt x="0" y="216440"/>
                </a:lnTo>
                <a:close/>
              </a:path>
            </a:pathLst>
          </a:custGeom>
          <a:solidFill>
            <a:srgbClr val="01AC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0" name="Rectángulo 9">
            <a:extLst>
              <a:ext uri="{FF2B5EF4-FFF2-40B4-BE49-F238E27FC236}">
                <a16:creationId xmlns="" xmlns:a16="http://schemas.microsoft.com/office/drawing/2014/main" id="{9E5BB5C8-69AA-452D-ADC7-9572F58118C0}"/>
              </a:ext>
            </a:extLst>
          </p:cNvPr>
          <p:cNvSpPr/>
          <p:nvPr userDrawn="1"/>
        </p:nvSpPr>
        <p:spPr>
          <a:xfrm>
            <a:off x="2169320" y="-1"/>
            <a:ext cx="10022680" cy="111095"/>
          </a:xfrm>
          <a:prstGeom prst="rect">
            <a:avLst/>
          </a:prstGeom>
          <a:solidFill>
            <a:srgbClr val="01AC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Rectángulo 11">
            <a:extLst>
              <a:ext uri="{FF2B5EF4-FFF2-40B4-BE49-F238E27FC236}">
                <a16:creationId xmlns="" xmlns:a16="http://schemas.microsoft.com/office/drawing/2014/main" id="{31DBD568-0DAA-4199-9F17-7078621867AF}"/>
              </a:ext>
            </a:extLst>
          </p:cNvPr>
          <p:cNvSpPr/>
          <p:nvPr userDrawn="1"/>
        </p:nvSpPr>
        <p:spPr>
          <a:xfrm>
            <a:off x="-2" y="-5233"/>
            <a:ext cx="1795556" cy="1673421"/>
          </a:xfrm>
          <a:custGeom>
            <a:avLst/>
            <a:gdLst>
              <a:gd name="connsiteX0" fmla="*/ 0 w 12192000"/>
              <a:gd name="connsiteY0" fmla="*/ 0 h 216244"/>
              <a:gd name="connsiteX1" fmla="*/ 12192000 w 12192000"/>
              <a:gd name="connsiteY1" fmla="*/ 0 h 216244"/>
              <a:gd name="connsiteX2" fmla="*/ 12192000 w 12192000"/>
              <a:gd name="connsiteY2" fmla="*/ 216244 h 216244"/>
              <a:gd name="connsiteX3" fmla="*/ 0 w 12192000"/>
              <a:gd name="connsiteY3" fmla="*/ 216244 h 216244"/>
              <a:gd name="connsiteX4" fmla="*/ 0 w 12192000"/>
              <a:gd name="connsiteY4" fmla="*/ 0 h 216244"/>
              <a:gd name="connsiteX0" fmla="*/ 0 w 12192000"/>
              <a:gd name="connsiteY0" fmla="*/ 0 h 1673487"/>
              <a:gd name="connsiteX1" fmla="*/ 12192000 w 12192000"/>
              <a:gd name="connsiteY1" fmla="*/ 0 h 1673487"/>
              <a:gd name="connsiteX2" fmla="*/ 12192000 w 12192000"/>
              <a:gd name="connsiteY2" fmla="*/ 216244 h 1673487"/>
              <a:gd name="connsiteX3" fmla="*/ 2575676 w 12192000"/>
              <a:gd name="connsiteY3" fmla="*/ 1673487 h 1673487"/>
              <a:gd name="connsiteX4" fmla="*/ 0 w 12192000"/>
              <a:gd name="connsiteY4" fmla="*/ 216244 h 1673487"/>
              <a:gd name="connsiteX5" fmla="*/ 0 w 12192000"/>
              <a:gd name="connsiteY5" fmla="*/ 0 h 1673487"/>
              <a:gd name="connsiteX0" fmla="*/ 0 w 12192000"/>
              <a:gd name="connsiteY0" fmla="*/ 0 h 1673487"/>
              <a:gd name="connsiteX1" fmla="*/ 2659438 w 12192000"/>
              <a:gd name="connsiteY1" fmla="*/ 1296559 h 1673487"/>
              <a:gd name="connsiteX2" fmla="*/ 12192000 w 12192000"/>
              <a:gd name="connsiteY2" fmla="*/ 0 h 1673487"/>
              <a:gd name="connsiteX3" fmla="*/ 12192000 w 12192000"/>
              <a:gd name="connsiteY3" fmla="*/ 216244 h 1673487"/>
              <a:gd name="connsiteX4" fmla="*/ 2575676 w 12192000"/>
              <a:gd name="connsiteY4" fmla="*/ 1673487 h 1673487"/>
              <a:gd name="connsiteX5" fmla="*/ 0 w 12192000"/>
              <a:gd name="connsiteY5" fmla="*/ 216244 h 1673487"/>
              <a:gd name="connsiteX6" fmla="*/ 0 w 12192000"/>
              <a:gd name="connsiteY6" fmla="*/ 0 h 1673487"/>
              <a:gd name="connsiteX0" fmla="*/ 0 w 12192000"/>
              <a:gd name="connsiteY0" fmla="*/ 0 h 1673487"/>
              <a:gd name="connsiteX1" fmla="*/ 2659438 w 12192000"/>
              <a:gd name="connsiteY1" fmla="*/ 1296559 h 1673487"/>
              <a:gd name="connsiteX2" fmla="*/ 12192000 w 12192000"/>
              <a:gd name="connsiteY2" fmla="*/ 0 h 1673487"/>
              <a:gd name="connsiteX3" fmla="*/ 12192000 w 12192000"/>
              <a:gd name="connsiteY3" fmla="*/ 216244 h 1673487"/>
              <a:gd name="connsiteX4" fmla="*/ 2575676 w 12192000"/>
              <a:gd name="connsiteY4" fmla="*/ 1673487 h 1673487"/>
              <a:gd name="connsiteX5" fmla="*/ 0 w 12192000"/>
              <a:gd name="connsiteY5" fmla="*/ 216244 h 1673487"/>
              <a:gd name="connsiteX6" fmla="*/ 0 w 12192000"/>
              <a:gd name="connsiteY6" fmla="*/ 0 h 1673487"/>
              <a:gd name="connsiteX0" fmla="*/ 0 w 12192000"/>
              <a:gd name="connsiteY0" fmla="*/ 0 h 1673487"/>
              <a:gd name="connsiteX1" fmla="*/ 2519835 w 12192000"/>
              <a:gd name="connsiteY1" fmla="*/ 1352400 h 1673487"/>
              <a:gd name="connsiteX2" fmla="*/ 12192000 w 12192000"/>
              <a:gd name="connsiteY2" fmla="*/ 0 h 1673487"/>
              <a:gd name="connsiteX3" fmla="*/ 12192000 w 12192000"/>
              <a:gd name="connsiteY3" fmla="*/ 216244 h 1673487"/>
              <a:gd name="connsiteX4" fmla="*/ 2575676 w 12192000"/>
              <a:gd name="connsiteY4" fmla="*/ 1673487 h 1673487"/>
              <a:gd name="connsiteX5" fmla="*/ 0 w 12192000"/>
              <a:gd name="connsiteY5" fmla="*/ 216244 h 1673487"/>
              <a:gd name="connsiteX6" fmla="*/ 0 w 12192000"/>
              <a:gd name="connsiteY6" fmla="*/ 0 h 1673487"/>
              <a:gd name="connsiteX0" fmla="*/ 0 w 12192000"/>
              <a:gd name="connsiteY0" fmla="*/ 0 h 1673487"/>
              <a:gd name="connsiteX1" fmla="*/ 2519835 w 12192000"/>
              <a:gd name="connsiteY1" fmla="*/ 1352400 h 1673487"/>
              <a:gd name="connsiteX2" fmla="*/ 12192000 w 12192000"/>
              <a:gd name="connsiteY2" fmla="*/ 0 h 1673487"/>
              <a:gd name="connsiteX3" fmla="*/ 12192000 w 12192000"/>
              <a:gd name="connsiteY3" fmla="*/ 216244 h 1673487"/>
              <a:gd name="connsiteX4" fmla="*/ 2575676 w 12192000"/>
              <a:gd name="connsiteY4" fmla="*/ 1673487 h 1673487"/>
              <a:gd name="connsiteX5" fmla="*/ 0 w 12192000"/>
              <a:gd name="connsiteY5" fmla="*/ 216244 h 1673487"/>
              <a:gd name="connsiteX6" fmla="*/ 0 w 12192000"/>
              <a:gd name="connsiteY6" fmla="*/ 0 h 1673487"/>
              <a:gd name="connsiteX0" fmla="*/ 0 w 12192000"/>
              <a:gd name="connsiteY0" fmla="*/ 0 h 1673487"/>
              <a:gd name="connsiteX1" fmla="*/ 2505875 w 12192000"/>
              <a:gd name="connsiteY1" fmla="*/ 1422202 h 1673487"/>
              <a:gd name="connsiteX2" fmla="*/ 12192000 w 12192000"/>
              <a:gd name="connsiteY2" fmla="*/ 0 h 1673487"/>
              <a:gd name="connsiteX3" fmla="*/ 12192000 w 12192000"/>
              <a:gd name="connsiteY3" fmla="*/ 216244 h 1673487"/>
              <a:gd name="connsiteX4" fmla="*/ 2575676 w 12192000"/>
              <a:gd name="connsiteY4" fmla="*/ 1673487 h 1673487"/>
              <a:gd name="connsiteX5" fmla="*/ 0 w 12192000"/>
              <a:gd name="connsiteY5" fmla="*/ 216244 h 1673487"/>
              <a:gd name="connsiteX6" fmla="*/ 0 w 12192000"/>
              <a:gd name="connsiteY6" fmla="*/ 0 h 1673487"/>
              <a:gd name="connsiteX0" fmla="*/ 0 w 12192000"/>
              <a:gd name="connsiteY0" fmla="*/ 0 h 1673487"/>
              <a:gd name="connsiteX1" fmla="*/ 2505875 w 12192000"/>
              <a:gd name="connsiteY1" fmla="*/ 1422202 h 1673487"/>
              <a:gd name="connsiteX2" fmla="*/ 12192000 w 12192000"/>
              <a:gd name="connsiteY2" fmla="*/ 0 h 1673487"/>
              <a:gd name="connsiteX3" fmla="*/ 12192000 w 12192000"/>
              <a:gd name="connsiteY3" fmla="*/ 216244 h 1673487"/>
              <a:gd name="connsiteX4" fmla="*/ 2575676 w 12192000"/>
              <a:gd name="connsiteY4" fmla="*/ 1673487 h 1673487"/>
              <a:gd name="connsiteX5" fmla="*/ 0 w 12192000"/>
              <a:gd name="connsiteY5" fmla="*/ 216244 h 1673487"/>
              <a:gd name="connsiteX6" fmla="*/ 0 w 12192000"/>
              <a:gd name="connsiteY6" fmla="*/ 0 h 1673487"/>
              <a:gd name="connsiteX0" fmla="*/ 0 w 12192000"/>
              <a:gd name="connsiteY0" fmla="*/ 4830266 h 6503753"/>
              <a:gd name="connsiteX1" fmla="*/ 2505875 w 12192000"/>
              <a:gd name="connsiteY1" fmla="*/ 6252468 h 6503753"/>
              <a:gd name="connsiteX2" fmla="*/ 6726540 w 12192000"/>
              <a:gd name="connsiteY2" fmla="*/ 0 h 6503753"/>
              <a:gd name="connsiteX3" fmla="*/ 12192000 w 12192000"/>
              <a:gd name="connsiteY3" fmla="*/ 5046510 h 6503753"/>
              <a:gd name="connsiteX4" fmla="*/ 2575676 w 12192000"/>
              <a:gd name="connsiteY4" fmla="*/ 6503753 h 6503753"/>
              <a:gd name="connsiteX5" fmla="*/ 0 w 12192000"/>
              <a:gd name="connsiteY5" fmla="*/ 5046510 h 6503753"/>
              <a:gd name="connsiteX6" fmla="*/ 0 w 12192000"/>
              <a:gd name="connsiteY6" fmla="*/ 4830266 h 6503753"/>
              <a:gd name="connsiteX0" fmla="*/ 0 w 7033667"/>
              <a:gd name="connsiteY0" fmla="*/ 4830266 h 6503753"/>
              <a:gd name="connsiteX1" fmla="*/ 2505875 w 7033667"/>
              <a:gd name="connsiteY1" fmla="*/ 6252468 h 6503753"/>
              <a:gd name="connsiteX2" fmla="*/ 6726540 w 7033667"/>
              <a:gd name="connsiteY2" fmla="*/ 0 h 6503753"/>
              <a:gd name="connsiteX3" fmla="*/ 7033667 w 7033667"/>
              <a:gd name="connsiteY3" fmla="*/ 34760 h 6503753"/>
              <a:gd name="connsiteX4" fmla="*/ 2575676 w 7033667"/>
              <a:gd name="connsiteY4" fmla="*/ 6503753 h 6503753"/>
              <a:gd name="connsiteX5" fmla="*/ 0 w 7033667"/>
              <a:gd name="connsiteY5" fmla="*/ 5046510 h 6503753"/>
              <a:gd name="connsiteX6" fmla="*/ 0 w 7033667"/>
              <a:gd name="connsiteY6" fmla="*/ 4830266 h 6503753"/>
              <a:gd name="connsiteX0" fmla="*/ 0 w 7441874"/>
              <a:gd name="connsiteY0" fmla="*/ 5607998 h 7281485"/>
              <a:gd name="connsiteX1" fmla="*/ 2505875 w 7441874"/>
              <a:gd name="connsiteY1" fmla="*/ 7030200 h 7281485"/>
              <a:gd name="connsiteX2" fmla="*/ 6726540 w 7441874"/>
              <a:gd name="connsiteY2" fmla="*/ 777732 h 7281485"/>
              <a:gd name="connsiteX3" fmla="*/ 7033667 w 7441874"/>
              <a:gd name="connsiteY3" fmla="*/ 812492 h 7281485"/>
              <a:gd name="connsiteX4" fmla="*/ 2575676 w 7441874"/>
              <a:gd name="connsiteY4" fmla="*/ 7281485 h 7281485"/>
              <a:gd name="connsiteX5" fmla="*/ 0 w 7441874"/>
              <a:gd name="connsiteY5" fmla="*/ 5824242 h 7281485"/>
              <a:gd name="connsiteX6" fmla="*/ 0 w 7441874"/>
              <a:gd name="connsiteY6" fmla="*/ 5607998 h 7281485"/>
              <a:gd name="connsiteX0" fmla="*/ 0 w 7430985"/>
              <a:gd name="connsiteY0" fmla="*/ 5617912 h 7291399"/>
              <a:gd name="connsiteX1" fmla="*/ 2505875 w 7430985"/>
              <a:gd name="connsiteY1" fmla="*/ 7040114 h 7291399"/>
              <a:gd name="connsiteX2" fmla="*/ 6726540 w 7430985"/>
              <a:gd name="connsiteY2" fmla="*/ 787646 h 7291399"/>
              <a:gd name="connsiteX3" fmla="*/ 7033667 w 7430985"/>
              <a:gd name="connsiteY3" fmla="*/ 822406 h 7291399"/>
              <a:gd name="connsiteX4" fmla="*/ 2575676 w 7430985"/>
              <a:gd name="connsiteY4" fmla="*/ 7291399 h 7291399"/>
              <a:gd name="connsiteX5" fmla="*/ 0 w 7430985"/>
              <a:gd name="connsiteY5" fmla="*/ 5834156 h 7291399"/>
              <a:gd name="connsiteX6" fmla="*/ 0 w 7430985"/>
              <a:gd name="connsiteY6" fmla="*/ 5617912 h 7291399"/>
              <a:gd name="connsiteX0" fmla="*/ 0 w 7667567"/>
              <a:gd name="connsiteY0" fmla="*/ 6033139 h 7706626"/>
              <a:gd name="connsiteX1" fmla="*/ 2505875 w 7667567"/>
              <a:gd name="connsiteY1" fmla="*/ 7455341 h 7706626"/>
              <a:gd name="connsiteX2" fmla="*/ 6726540 w 7667567"/>
              <a:gd name="connsiteY2" fmla="*/ 1202873 h 7706626"/>
              <a:gd name="connsiteX3" fmla="*/ 7033667 w 7667567"/>
              <a:gd name="connsiteY3" fmla="*/ 1237633 h 7706626"/>
              <a:gd name="connsiteX4" fmla="*/ 2575676 w 7667567"/>
              <a:gd name="connsiteY4" fmla="*/ 7706626 h 7706626"/>
              <a:gd name="connsiteX5" fmla="*/ 0 w 7667567"/>
              <a:gd name="connsiteY5" fmla="*/ 6249383 h 7706626"/>
              <a:gd name="connsiteX6" fmla="*/ 0 w 7667567"/>
              <a:gd name="connsiteY6" fmla="*/ 6033139 h 7706626"/>
              <a:gd name="connsiteX0" fmla="*/ 0 w 7302200"/>
              <a:gd name="connsiteY0" fmla="*/ 5282481 h 6955968"/>
              <a:gd name="connsiteX1" fmla="*/ 2505875 w 7302200"/>
              <a:gd name="connsiteY1" fmla="*/ 6704683 h 6955968"/>
              <a:gd name="connsiteX2" fmla="*/ 6726540 w 7302200"/>
              <a:gd name="connsiteY2" fmla="*/ 452215 h 6955968"/>
              <a:gd name="connsiteX3" fmla="*/ 7033667 w 7302200"/>
              <a:gd name="connsiteY3" fmla="*/ 486975 h 6955968"/>
              <a:gd name="connsiteX4" fmla="*/ 2575676 w 7302200"/>
              <a:gd name="connsiteY4" fmla="*/ 6955968 h 6955968"/>
              <a:gd name="connsiteX5" fmla="*/ 0 w 7302200"/>
              <a:gd name="connsiteY5" fmla="*/ 5498725 h 6955968"/>
              <a:gd name="connsiteX6" fmla="*/ 0 w 7302200"/>
              <a:gd name="connsiteY6" fmla="*/ 5282481 h 6955968"/>
              <a:gd name="connsiteX0" fmla="*/ 0 w 7033667"/>
              <a:gd name="connsiteY0" fmla="*/ 4830266 h 6503753"/>
              <a:gd name="connsiteX1" fmla="*/ 2505875 w 7033667"/>
              <a:gd name="connsiteY1" fmla="*/ 6252468 h 6503753"/>
              <a:gd name="connsiteX2" fmla="*/ 6726540 w 7033667"/>
              <a:gd name="connsiteY2" fmla="*/ 0 h 6503753"/>
              <a:gd name="connsiteX3" fmla="*/ 7033667 w 7033667"/>
              <a:gd name="connsiteY3" fmla="*/ 34760 h 6503753"/>
              <a:gd name="connsiteX4" fmla="*/ 2575676 w 7033667"/>
              <a:gd name="connsiteY4" fmla="*/ 6503753 h 6503753"/>
              <a:gd name="connsiteX5" fmla="*/ 0 w 7033667"/>
              <a:gd name="connsiteY5" fmla="*/ 5046510 h 6503753"/>
              <a:gd name="connsiteX6" fmla="*/ 0 w 7033667"/>
              <a:gd name="connsiteY6" fmla="*/ 4830266 h 6503753"/>
              <a:gd name="connsiteX0" fmla="*/ 0 w 7033667"/>
              <a:gd name="connsiteY0" fmla="*/ 4830266 h 6939211"/>
              <a:gd name="connsiteX1" fmla="*/ 2505875 w 7033667"/>
              <a:gd name="connsiteY1" fmla="*/ 6252468 h 6939211"/>
              <a:gd name="connsiteX2" fmla="*/ 6726540 w 7033667"/>
              <a:gd name="connsiteY2" fmla="*/ 0 h 6939211"/>
              <a:gd name="connsiteX3" fmla="*/ 7033667 w 7033667"/>
              <a:gd name="connsiteY3" fmla="*/ 34760 h 6939211"/>
              <a:gd name="connsiteX4" fmla="*/ 2575676 w 7033667"/>
              <a:gd name="connsiteY4" fmla="*/ 6503753 h 6939211"/>
              <a:gd name="connsiteX5" fmla="*/ 0 w 7033667"/>
              <a:gd name="connsiteY5" fmla="*/ 5046510 h 6939211"/>
              <a:gd name="connsiteX6" fmla="*/ 0 w 7033667"/>
              <a:gd name="connsiteY6" fmla="*/ 4830266 h 6939211"/>
              <a:gd name="connsiteX0" fmla="*/ 0 w 7033667"/>
              <a:gd name="connsiteY0" fmla="*/ 4830266 h 6939211"/>
              <a:gd name="connsiteX1" fmla="*/ 2505875 w 7033667"/>
              <a:gd name="connsiteY1" fmla="*/ 6252468 h 6939211"/>
              <a:gd name="connsiteX2" fmla="*/ 6726540 w 7033667"/>
              <a:gd name="connsiteY2" fmla="*/ 0 h 6939211"/>
              <a:gd name="connsiteX3" fmla="*/ 7033667 w 7033667"/>
              <a:gd name="connsiteY3" fmla="*/ 34760 h 6939211"/>
              <a:gd name="connsiteX4" fmla="*/ 2575676 w 7033667"/>
              <a:gd name="connsiteY4" fmla="*/ 6503753 h 6939211"/>
              <a:gd name="connsiteX5" fmla="*/ 0 w 7033667"/>
              <a:gd name="connsiteY5" fmla="*/ 5046510 h 6939211"/>
              <a:gd name="connsiteX6" fmla="*/ 0 w 7033667"/>
              <a:gd name="connsiteY6" fmla="*/ 4830266 h 6939211"/>
              <a:gd name="connsiteX0" fmla="*/ 0 w 7033667"/>
              <a:gd name="connsiteY0" fmla="*/ 4830266 h 6503753"/>
              <a:gd name="connsiteX1" fmla="*/ 2505875 w 7033667"/>
              <a:gd name="connsiteY1" fmla="*/ 6252468 h 6503753"/>
              <a:gd name="connsiteX2" fmla="*/ 6726540 w 7033667"/>
              <a:gd name="connsiteY2" fmla="*/ 0 h 6503753"/>
              <a:gd name="connsiteX3" fmla="*/ 7033667 w 7033667"/>
              <a:gd name="connsiteY3" fmla="*/ 34760 h 6503753"/>
              <a:gd name="connsiteX4" fmla="*/ 2575676 w 7033667"/>
              <a:gd name="connsiteY4" fmla="*/ 6503753 h 6503753"/>
              <a:gd name="connsiteX5" fmla="*/ 0 w 7033667"/>
              <a:gd name="connsiteY5" fmla="*/ 5046510 h 6503753"/>
              <a:gd name="connsiteX6" fmla="*/ 0 w 7033667"/>
              <a:gd name="connsiteY6" fmla="*/ 4830266 h 6503753"/>
              <a:gd name="connsiteX0" fmla="*/ 0 w 7033667"/>
              <a:gd name="connsiteY0" fmla="*/ 4830266 h 6503753"/>
              <a:gd name="connsiteX1" fmla="*/ 2505875 w 7033667"/>
              <a:gd name="connsiteY1" fmla="*/ 6252468 h 6503753"/>
              <a:gd name="connsiteX2" fmla="*/ 6726540 w 7033667"/>
              <a:gd name="connsiteY2" fmla="*/ 0 h 6503753"/>
              <a:gd name="connsiteX3" fmla="*/ 7033667 w 7033667"/>
              <a:gd name="connsiteY3" fmla="*/ 34760 h 6503753"/>
              <a:gd name="connsiteX4" fmla="*/ 2575676 w 7033667"/>
              <a:gd name="connsiteY4" fmla="*/ 6503753 h 6503753"/>
              <a:gd name="connsiteX5" fmla="*/ 0 w 7033667"/>
              <a:gd name="connsiteY5" fmla="*/ 5046510 h 6503753"/>
              <a:gd name="connsiteX6" fmla="*/ 0 w 7033667"/>
              <a:gd name="connsiteY6" fmla="*/ 4830266 h 6503753"/>
              <a:gd name="connsiteX0" fmla="*/ 0 w 7033667"/>
              <a:gd name="connsiteY0" fmla="*/ 4830266 h 7004805"/>
              <a:gd name="connsiteX1" fmla="*/ 2505875 w 7033667"/>
              <a:gd name="connsiteY1" fmla="*/ 6252468 h 7004805"/>
              <a:gd name="connsiteX2" fmla="*/ 6726540 w 7033667"/>
              <a:gd name="connsiteY2" fmla="*/ 0 h 7004805"/>
              <a:gd name="connsiteX3" fmla="*/ 7033667 w 7033667"/>
              <a:gd name="connsiteY3" fmla="*/ 34760 h 7004805"/>
              <a:gd name="connsiteX4" fmla="*/ 2662991 w 7033667"/>
              <a:gd name="connsiteY4" fmla="*/ 6454157 h 7004805"/>
              <a:gd name="connsiteX5" fmla="*/ 2575676 w 7033667"/>
              <a:gd name="connsiteY5" fmla="*/ 6503753 h 7004805"/>
              <a:gd name="connsiteX6" fmla="*/ 0 w 7033667"/>
              <a:gd name="connsiteY6" fmla="*/ 5046510 h 7004805"/>
              <a:gd name="connsiteX7" fmla="*/ 0 w 7033667"/>
              <a:gd name="connsiteY7" fmla="*/ 4830266 h 7004805"/>
              <a:gd name="connsiteX0" fmla="*/ 0 w 7033667"/>
              <a:gd name="connsiteY0" fmla="*/ 4830266 h 7004805"/>
              <a:gd name="connsiteX1" fmla="*/ 2521918 w 7033667"/>
              <a:gd name="connsiteY1" fmla="*/ 6264500 h 7004805"/>
              <a:gd name="connsiteX2" fmla="*/ 6726540 w 7033667"/>
              <a:gd name="connsiteY2" fmla="*/ 0 h 7004805"/>
              <a:gd name="connsiteX3" fmla="*/ 7033667 w 7033667"/>
              <a:gd name="connsiteY3" fmla="*/ 34760 h 7004805"/>
              <a:gd name="connsiteX4" fmla="*/ 2662991 w 7033667"/>
              <a:gd name="connsiteY4" fmla="*/ 6454157 h 7004805"/>
              <a:gd name="connsiteX5" fmla="*/ 2575676 w 7033667"/>
              <a:gd name="connsiteY5" fmla="*/ 6503753 h 7004805"/>
              <a:gd name="connsiteX6" fmla="*/ 0 w 7033667"/>
              <a:gd name="connsiteY6" fmla="*/ 5046510 h 7004805"/>
              <a:gd name="connsiteX7" fmla="*/ 0 w 7033667"/>
              <a:gd name="connsiteY7" fmla="*/ 4830266 h 7004805"/>
              <a:gd name="connsiteX0" fmla="*/ 0 w 7033667"/>
              <a:gd name="connsiteY0" fmla="*/ 4830266 h 7004805"/>
              <a:gd name="connsiteX1" fmla="*/ 2529939 w 7033667"/>
              <a:gd name="connsiteY1" fmla="*/ 6260490 h 7004805"/>
              <a:gd name="connsiteX2" fmla="*/ 6726540 w 7033667"/>
              <a:gd name="connsiteY2" fmla="*/ 0 h 7004805"/>
              <a:gd name="connsiteX3" fmla="*/ 7033667 w 7033667"/>
              <a:gd name="connsiteY3" fmla="*/ 34760 h 7004805"/>
              <a:gd name="connsiteX4" fmla="*/ 2662991 w 7033667"/>
              <a:gd name="connsiteY4" fmla="*/ 6454157 h 7004805"/>
              <a:gd name="connsiteX5" fmla="*/ 2575676 w 7033667"/>
              <a:gd name="connsiteY5" fmla="*/ 6503753 h 7004805"/>
              <a:gd name="connsiteX6" fmla="*/ 0 w 7033667"/>
              <a:gd name="connsiteY6" fmla="*/ 5046510 h 7004805"/>
              <a:gd name="connsiteX7" fmla="*/ 0 w 7033667"/>
              <a:gd name="connsiteY7" fmla="*/ 4830266 h 7004805"/>
              <a:gd name="connsiteX0" fmla="*/ 0 w 7033667"/>
              <a:gd name="connsiteY0" fmla="*/ 4830266 h 6995750"/>
              <a:gd name="connsiteX1" fmla="*/ 2529939 w 7033667"/>
              <a:gd name="connsiteY1" fmla="*/ 6260490 h 6995750"/>
              <a:gd name="connsiteX2" fmla="*/ 6726540 w 7033667"/>
              <a:gd name="connsiteY2" fmla="*/ 0 h 6995750"/>
              <a:gd name="connsiteX3" fmla="*/ 7033667 w 7033667"/>
              <a:gd name="connsiteY3" fmla="*/ 34760 h 6995750"/>
              <a:gd name="connsiteX4" fmla="*/ 2662991 w 7033667"/>
              <a:gd name="connsiteY4" fmla="*/ 6454157 h 6995750"/>
              <a:gd name="connsiteX5" fmla="*/ 2503486 w 7033667"/>
              <a:gd name="connsiteY5" fmla="*/ 6475679 h 6995750"/>
              <a:gd name="connsiteX6" fmla="*/ 0 w 7033667"/>
              <a:gd name="connsiteY6" fmla="*/ 5046510 h 6995750"/>
              <a:gd name="connsiteX7" fmla="*/ 0 w 7033667"/>
              <a:gd name="connsiteY7" fmla="*/ 4830266 h 6995750"/>
              <a:gd name="connsiteX0" fmla="*/ 0 w 7033667"/>
              <a:gd name="connsiteY0" fmla="*/ 4830266 h 6969070"/>
              <a:gd name="connsiteX1" fmla="*/ 2529939 w 7033667"/>
              <a:gd name="connsiteY1" fmla="*/ 6260490 h 6969070"/>
              <a:gd name="connsiteX2" fmla="*/ 6726540 w 7033667"/>
              <a:gd name="connsiteY2" fmla="*/ 0 h 6969070"/>
              <a:gd name="connsiteX3" fmla="*/ 7033667 w 7033667"/>
              <a:gd name="connsiteY3" fmla="*/ 34760 h 6969070"/>
              <a:gd name="connsiteX4" fmla="*/ 2662991 w 7033667"/>
              <a:gd name="connsiteY4" fmla="*/ 6454157 h 6969070"/>
              <a:gd name="connsiteX5" fmla="*/ 2503486 w 7033667"/>
              <a:gd name="connsiteY5" fmla="*/ 6475679 h 6969070"/>
              <a:gd name="connsiteX6" fmla="*/ 0 w 7033667"/>
              <a:gd name="connsiteY6" fmla="*/ 5046510 h 6969070"/>
              <a:gd name="connsiteX7" fmla="*/ 0 w 7033667"/>
              <a:gd name="connsiteY7" fmla="*/ 4830266 h 6969070"/>
              <a:gd name="connsiteX0" fmla="*/ 0 w 7033667"/>
              <a:gd name="connsiteY0" fmla="*/ 4830266 h 6563845"/>
              <a:gd name="connsiteX1" fmla="*/ 2529939 w 7033667"/>
              <a:gd name="connsiteY1" fmla="*/ 6260490 h 6563845"/>
              <a:gd name="connsiteX2" fmla="*/ 6726540 w 7033667"/>
              <a:gd name="connsiteY2" fmla="*/ 0 h 6563845"/>
              <a:gd name="connsiteX3" fmla="*/ 7033667 w 7033667"/>
              <a:gd name="connsiteY3" fmla="*/ 34760 h 6563845"/>
              <a:gd name="connsiteX4" fmla="*/ 2662991 w 7033667"/>
              <a:gd name="connsiteY4" fmla="*/ 6454157 h 6563845"/>
              <a:gd name="connsiteX5" fmla="*/ 2503486 w 7033667"/>
              <a:gd name="connsiteY5" fmla="*/ 6475679 h 6563845"/>
              <a:gd name="connsiteX6" fmla="*/ 0 w 7033667"/>
              <a:gd name="connsiteY6" fmla="*/ 5046510 h 6563845"/>
              <a:gd name="connsiteX7" fmla="*/ 0 w 7033667"/>
              <a:gd name="connsiteY7" fmla="*/ 4830266 h 6563845"/>
              <a:gd name="connsiteX0" fmla="*/ 0 w 7033667"/>
              <a:gd name="connsiteY0" fmla="*/ 4830266 h 6560672"/>
              <a:gd name="connsiteX1" fmla="*/ 2529939 w 7033667"/>
              <a:gd name="connsiteY1" fmla="*/ 6260490 h 6560672"/>
              <a:gd name="connsiteX2" fmla="*/ 6726540 w 7033667"/>
              <a:gd name="connsiteY2" fmla="*/ 0 h 6560672"/>
              <a:gd name="connsiteX3" fmla="*/ 7033667 w 7033667"/>
              <a:gd name="connsiteY3" fmla="*/ 34760 h 6560672"/>
              <a:gd name="connsiteX4" fmla="*/ 2662991 w 7033667"/>
              <a:gd name="connsiteY4" fmla="*/ 6454157 h 6560672"/>
              <a:gd name="connsiteX5" fmla="*/ 2503486 w 7033667"/>
              <a:gd name="connsiteY5" fmla="*/ 6475679 h 6560672"/>
              <a:gd name="connsiteX6" fmla="*/ 0 w 7033667"/>
              <a:gd name="connsiteY6" fmla="*/ 5046510 h 6560672"/>
              <a:gd name="connsiteX7" fmla="*/ 0 w 7033667"/>
              <a:gd name="connsiteY7" fmla="*/ 4830266 h 6560672"/>
              <a:gd name="connsiteX0" fmla="*/ 0 w 7033667"/>
              <a:gd name="connsiteY0" fmla="*/ 4830266 h 6557856"/>
              <a:gd name="connsiteX1" fmla="*/ 2529939 w 7033667"/>
              <a:gd name="connsiteY1" fmla="*/ 6260490 h 6557856"/>
              <a:gd name="connsiteX2" fmla="*/ 6726540 w 7033667"/>
              <a:gd name="connsiteY2" fmla="*/ 0 h 6557856"/>
              <a:gd name="connsiteX3" fmla="*/ 7033667 w 7033667"/>
              <a:gd name="connsiteY3" fmla="*/ 34760 h 6557856"/>
              <a:gd name="connsiteX4" fmla="*/ 2662991 w 7033667"/>
              <a:gd name="connsiteY4" fmla="*/ 6454157 h 6557856"/>
              <a:gd name="connsiteX5" fmla="*/ 2503486 w 7033667"/>
              <a:gd name="connsiteY5" fmla="*/ 6475679 h 6557856"/>
              <a:gd name="connsiteX6" fmla="*/ 0 w 7033667"/>
              <a:gd name="connsiteY6" fmla="*/ 5046510 h 6557856"/>
              <a:gd name="connsiteX7" fmla="*/ 0 w 7033667"/>
              <a:gd name="connsiteY7" fmla="*/ 4830266 h 6557856"/>
              <a:gd name="connsiteX0" fmla="*/ 0 w 7033667"/>
              <a:gd name="connsiteY0" fmla="*/ 4830266 h 6533759"/>
              <a:gd name="connsiteX1" fmla="*/ 2529939 w 7033667"/>
              <a:gd name="connsiteY1" fmla="*/ 6260490 h 6533759"/>
              <a:gd name="connsiteX2" fmla="*/ 6726540 w 7033667"/>
              <a:gd name="connsiteY2" fmla="*/ 0 h 6533759"/>
              <a:gd name="connsiteX3" fmla="*/ 7033667 w 7033667"/>
              <a:gd name="connsiteY3" fmla="*/ 34760 h 6533759"/>
              <a:gd name="connsiteX4" fmla="*/ 2662991 w 7033667"/>
              <a:gd name="connsiteY4" fmla="*/ 6454157 h 6533759"/>
              <a:gd name="connsiteX5" fmla="*/ 2503486 w 7033667"/>
              <a:gd name="connsiteY5" fmla="*/ 6475679 h 6533759"/>
              <a:gd name="connsiteX6" fmla="*/ 0 w 7033667"/>
              <a:gd name="connsiteY6" fmla="*/ 5046510 h 6533759"/>
              <a:gd name="connsiteX7" fmla="*/ 0 w 7033667"/>
              <a:gd name="connsiteY7" fmla="*/ 4830266 h 6533759"/>
              <a:gd name="connsiteX0" fmla="*/ 0 w 7033667"/>
              <a:gd name="connsiteY0" fmla="*/ 4830266 h 6491692"/>
              <a:gd name="connsiteX1" fmla="*/ 2529939 w 7033667"/>
              <a:gd name="connsiteY1" fmla="*/ 6260490 h 6491692"/>
              <a:gd name="connsiteX2" fmla="*/ 6726540 w 7033667"/>
              <a:gd name="connsiteY2" fmla="*/ 0 h 6491692"/>
              <a:gd name="connsiteX3" fmla="*/ 7033667 w 7033667"/>
              <a:gd name="connsiteY3" fmla="*/ 34760 h 6491692"/>
              <a:gd name="connsiteX4" fmla="*/ 2662991 w 7033667"/>
              <a:gd name="connsiteY4" fmla="*/ 6454157 h 6491692"/>
              <a:gd name="connsiteX5" fmla="*/ 2503486 w 7033667"/>
              <a:gd name="connsiteY5" fmla="*/ 6475679 h 6491692"/>
              <a:gd name="connsiteX6" fmla="*/ 0 w 7033667"/>
              <a:gd name="connsiteY6" fmla="*/ 5046510 h 6491692"/>
              <a:gd name="connsiteX7" fmla="*/ 0 w 7033667"/>
              <a:gd name="connsiteY7" fmla="*/ 4830266 h 6491692"/>
              <a:gd name="connsiteX0" fmla="*/ 0 w 7033667"/>
              <a:gd name="connsiteY0" fmla="*/ 4830266 h 6491692"/>
              <a:gd name="connsiteX1" fmla="*/ 2529939 w 7033667"/>
              <a:gd name="connsiteY1" fmla="*/ 6260490 h 6491692"/>
              <a:gd name="connsiteX2" fmla="*/ 6726540 w 7033667"/>
              <a:gd name="connsiteY2" fmla="*/ 0 h 6491692"/>
              <a:gd name="connsiteX3" fmla="*/ 7033667 w 7033667"/>
              <a:gd name="connsiteY3" fmla="*/ 34760 h 6491692"/>
              <a:gd name="connsiteX4" fmla="*/ 2662991 w 7033667"/>
              <a:gd name="connsiteY4" fmla="*/ 6454157 h 6491692"/>
              <a:gd name="connsiteX5" fmla="*/ 2503486 w 7033667"/>
              <a:gd name="connsiteY5" fmla="*/ 6475679 h 6491692"/>
              <a:gd name="connsiteX6" fmla="*/ 0 w 7033667"/>
              <a:gd name="connsiteY6" fmla="*/ 5046510 h 6491692"/>
              <a:gd name="connsiteX7" fmla="*/ 0 w 7033667"/>
              <a:gd name="connsiteY7" fmla="*/ 4830266 h 6491692"/>
              <a:gd name="connsiteX0" fmla="*/ 0 w 7033667"/>
              <a:gd name="connsiteY0" fmla="*/ 4830266 h 6491692"/>
              <a:gd name="connsiteX1" fmla="*/ 2529939 w 7033667"/>
              <a:gd name="connsiteY1" fmla="*/ 6260490 h 6491692"/>
              <a:gd name="connsiteX2" fmla="*/ 6726540 w 7033667"/>
              <a:gd name="connsiteY2" fmla="*/ 0 h 6491692"/>
              <a:gd name="connsiteX3" fmla="*/ 7033667 w 7033667"/>
              <a:gd name="connsiteY3" fmla="*/ 34760 h 6491692"/>
              <a:gd name="connsiteX4" fmla="*/ 2662991 w 7033667"/>
              <a:gd name="connsiteY4" fmla="*/ 6454157 h 6491692"/>
              <a:gd name="connsiteX5" fmla="*/ 2503486 w 7033667"/>
              <a:gd name="connsiteY5" fmla="*/ 6475679 h 6491692"/>
              <a:gd name="connsiteX6" fmla="*/ 0 w 7033667"/>
              <a:gd name="connsiteY6" fmla="*/ 5046510 h 6491692"/>
              <a:gd name="connsiteX7" fmla="*/ 0 w 7033667"/>
              <a:gd name="connsiteY7" fmla="*/ 4830266 h 6491692"/>
              <a:gd name="connsiteX0" fmla="*/ 0 w 6965488"/>
              <a:gd name="connsiteY0" fmla="*/ 4830266 h 6491692"/>
              <a:gd name="connsiteX1" fmla="*/ 2529939 w 6965488"/>
              <a:gd name="connsiteY1" fmla="*/ 6260490 h 6491692"/>
              <a:gd name="connsiteX2" fmla="*/ 6726540 w 6965488"/>
              <a:gd name="connsiteY2" fmla="*/ 0 h 6491692"/>
              <a:gd name="connsiteX3" fmla="*/ 6965488 w 6965488"/>
              <a:gd name="connsiteY3" fmla="*/ 6686 h 6491692"/>
              <a:gd name="connsiteX4" fmla="*/ 2662991 w 6965488"/>
              <a:gd name="connsiteY4" fmla="*/ 6454157 h 6491692"/>
              <a:gd name="connsiteX5" fmla="*/ 2503486 w 6965488"/>
              <a:gd name="connsiteY5" fmla="*/ 6475679 h 6491692"/>
              <a:gd name="connsiteX6" fmla="*/ 0 w 6965488"/>
              <a:gd name="connsiteY6" fmla="*/ 5046510 h 6491692"/>
              <a:gd name="connsiteX7" fmla="*/ 0 w 6965488"/>
              <a:gd name="connsiteY7" fmla="*/ 4830266 h 6491692"/>
              <a:gd name="connsiteX0" fmla="*/ 0 w 6965488"/>
              <a:gd name="connsiteY0" fmla="*/ 4830266 h 6491692"/>
              <a:gd name="connsiteX1" fmla="*/ 2529939 w 6965488"/>
              <a:gd name="connsiteY1" fmla="*/ 6260490 h 6491692"/>
              <a:gd name="connsiteX2" fmla="*/ 6726540 w 6965488"/>
              <a:gd name="connsiteY2" fmla="*/ 0 h 6491692"/>
              <a:gd name="connsiteX3" fmla="*/ 6965488 w 6965488"/>
              <a:gd name="connsiteY3" fmla="*/ 6686 h 6491692"/>
              <a:gd name="connsiteX4" fmla="*/ 2662991 w 6965488"/>
              <a:gd name="connsiteY4" fmla="*/ 6454157 h 6491692"/>
              <a:gd name="connsiteX5" fmla="*/ 2503486 w 6965488"/>
              <a:gd name="connsiteY5" fmla="*/ 6475679 h 6491692"/>
              <a:gd name="connsiteX6" fmla="*/ 0 w 6965488"/>
              <a:gd name="connsiteY6" fmla="*/ 5046510 h 6491692"/>
              <a:gd name="connsiteX7" fmla="*/ 0 w 6965488"/>
              <a:gd name="connsiteY7" fmla="*/ 4830266 h 6491692"/>
              <a:gd name="connsiteX0" fmla="*/ 0 w 6965488"/>
              <a:gd name="connsiteY0" fmla="*/ 4830266 h 6491692"/>
              <a:gd name="connsiteX1" fmla="*/ 2529939 w 6965488"/>
              <a:gd name="connsiteY1" fmla="*/ 6260490 h 6491692"/>
              <a:gd name="connsiteX2" fmla="*/ 6726540 w 6965488"/>
              <a:gd name="connsiteY2" fmla="*/ 0 h 6491692"/>
              <a:gd name="connsiteX3" fmla="*/ 6965488 w 6965488"/>
              <a:gd name="connsiteY3" fmla="*/ 6686 h 6491692"/>
              <a:gd name="connsiteX4" fmla="*/ 2662991 w 6965488"/>
              <a:gd name="connsiteY4" fmla="*/ 6454157 h 6491692"/>
              <a:gd name="connsiteX5" fmla="*/ 2503486 w 6965488"/>
              <a:gd name="connsiteY5" fmla="*/ 6475679 h 6491692"/>
              <a:gd name="connsiteX6" fmla="*/ 0 w 6965488"/>
              <a:gd name="connsiteY6" fmla="*/ 5046510 h 6491692"/>
              <a:gd name="connsiteX7" fmla="*/ 0 w 6965488"/>
              <a:gd name="connsiteY7" fmla="*/ 4830266 h 6491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65488" h="6491692">
                <a:moveTo>
                  <a:pt x="0" y="4830266"/>
                </a:moveTo>
                <a:cubicBezTo>
                  <a:pt x="417646" y="5039281"/>
                  <a:pt x="1505594" y="5662529"/>
                  <a:pt x="2529939" y="6260490"/>
                </a:cubicBezTo>
                <a:lnTo>
                  <a:pt x="6726540" y="0"/>
                </a:lnTo>
                <a:lnTo>
                  <a:pt x="6965488" y="6686"/>
                </a:lnTo>
                <a:cubicBezTo>
                  <a:pt x="6272856" y="1058984"/>
                  <a:pt x="3430054" y="5299792"/>
                  <a:pt x="2662991" y="6454157"/>
                </a:cubicBezTo>
                <a:cubicBezTo>
                  <a:pt x="2597772" y="6501619"/>
                  <a:pt x="2599070" y="6498398"/>
                  <a:pt x="2503486" y="6475679"/>
                </a:cubicBezTo>
                <a:lnTo>
                  <a:pt x="0" y="5046510"/>
                </a:lnTo>
                <a:lnTo>
                  <a:pt x="0" y="4830266"/>
                </a:lnTo>
                <a:close/>
              </a:path>
            </a:pathLst>
          </a:custGeom>
          <a:solidFill>
            <a:srgbClr val="5D59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s-ES" dirty="0">
              <a:solidFill>
                <a:schemeClr val="lt1"/>
              </a:solidFill>
            </a:endParaRPr>
          </a:p>
        </p:txBody>
      </p:sp>
      <p:grpSp>
        <p:nvGrpSpPr>
          <p:cNvPr id="17" name="Grupo 16">
            <a:extLst>
              <a:ext uri="{FF2B5EF4-FFF2-40B4-BE49-F238E27FC236}">
                <a16:creationId xmlns="" xmlns:a16="http://schemas.microsoft.com/office/drawing/2014/main" id="{A47DF85C-0EC9-479F-AC69-3EC1A2312978}"/>
              </a:ext>
            </a:extLst>
          </p:cNvPr>
          <p:cNvGrpSpPr/>
          <p:nvPr userDrawn="1"/>
        </p:nvGrpSpPr>
        <p:grpSpPr>
          <a:xfrm>
            <a:off x="0" y="-199"/>
            <a:ext cx="2196268" cy="780004"/>
            <a:chOff x="0" y="-199"/>
            <a:chExt cx="2196268" cy="780004"/>
          </a:xfrm>
        </p:grpSpPr>
        <p:sp>
          <p:nvSpPr>
            <p:cNvPr id="14" name="Rectángulo 13">
              <a:extLst>
                <a:ext uri="{FF2B5EF4-FFF2-40B4-BE49-F238E27FC236}">
                  <a16:creationId xmlns="" xmlns:a16="http://schemas.microsoft.com/office/drawing/2014/main" id="{334AAF11-920C-46DF-ADAD-A86EF04CF00A}"/>
                </a:ext>
              </a:extLst>
            </p:cNvPr>
            <p:cNvSpPr/>
            <p:nvPr userDrawn="1"/>
          </p:nvSpPr>
          <p:spPr>
            <a:xfrm>
              <a:off x="0" y="734086"/>
              <a:ext cx="2169319" cy="45719"/>
            </a:xfrm>
            <a:prstGeom prst="rect">
              <a:avLst/>
            </a:prstGeom>
            <a:solidFill>
              <a:srgbClr val="9B97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15" name="Rectángulo 14">
              <a:extLst>
                <a:ext uri="{FF2B5EF4-FFF2-40B4-BE49-F238E27FC236}">
                  <a16:creationId xmlns="" xmlns:a16="http://schemas.microsoft.com/office/drawing/2014/main" id="{9BFCD640-9AF5-4136-87C2-8B27088E96AD}"/>
                </a:ext>
              </a:extLst>
            </p:cNvPr>
            <p:cNvSpPr/>
            <p:nvPr userDrawn="1"/>
          </p:nvSpPr>
          <p:spPr>
            <a:xfrm rot="16200000">
              <a:off x="1797072" y="353278"/>
              <a:ext cx="752674" cy="45719"/>
            </a:xfrm>
            <a:prstGeom prst="rect">
              <a:avLst/>
            </a:prstGeom>
            <a:solidFill>
              <a:srgbClr val="9B97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16" name="Elipse 15">
              <a:extLst>
                <a:ext uri="{FF2B5EF4-FFF2-40B4-BE49-F238E27FC236}">
                  <a16:creationId xmlns="" xmlns:a16="http://schemas.microsoft.com/office/drawing/2014/main" id="{65C39006-B2DC-4F05-AAC1-1166D5FAD96D}"/>
                </a:ext>
              </a:extLst>
            </p:cNvPr>
            <p:cNvSpPr/>
            <p:nvPr userDrawn="1"/>
          </p:nvSpPr>
          <p:spPr>
            <a:xfrm>
              <a:off x="2150549" y="734086"/>
              <a:ext cx="45719" cy="45719"/>
            </a:xfrm>
            <a:prstGeom prst="ellipse">
              <a:avLst/>
            </a:prstGeom>
            <a:solidFill>
              <a:srgbClr val="9B97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pic>
        <p:nvPicPr>
          <p:cNvPr id="24" name="Marcador de contenido 15">
            <a:extLst>
              <a:ext uri="{FF2B5EF4-FFF2-40B4-BE49-F238E27FC236}">
                <a16:creationId xmlns="" xmlns:a16="http://schemas.microsoft.com/office/drawing/2014/main" id="{5569F9B2-239C-4523-952F-1BA7BE4F2B40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1813" y="160781"/>
            <a:ext cx="1087334" cy="348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625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60" r:id="rId7"/>
    <p:sldLayoutId id="2147483661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18" Type="http://schemas.openxmlformats.org/officeDocument/2006/relationships/image" Target="../media/image24.png"/><Relationship Id="rId3" Type="http://schemas.openxmlformats.org/officeDocument/2006/relationships/image" Target="../media/image9.png"/><Relationship Id="rId21" Type="http://schemas.openxmlformats.org/officeDocument/2006/relationships/image" Target="../media/image27.jpe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5" Type="http://schemas.openxmlformats.org/officeDocument/2006/relationships/image" Target="../media/image31.jpe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2.png"/><Relationship Id="rId20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24" Type="http://schemas.openxmlformats.org/officeDocument/2006/relationships/image" Target="../media/image30.jp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23" Type="http://schemas.openxmlformats.org/officeDocument/2006/relationships/image" Target="../media/image29.jpeg"/><Relationship Id="rId10" Type="http://schemas.openxmlformats.org/officeDocument/2006/relationships/image" Target="../media/image16.png"/><Relationship Id="rId19" Type="http://schemas.openxmlformats.org/officeDocument/2006/relationships/image" Target="../media/image25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Relationship Id="rId22" Type="http://schemas.openxmlformats.org/officeDocument/2006/relationships/image" Target="../media/image2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A0CC93D0-6794-458C-ABEE-EC03F360E14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s-ES_tradnl" dirty="0"/>
              <a:t>Smart </a:t>
            </a:r>
            <a:r>
              <a:rPr lang="es-ES_tradnl" dirty="0" err="1"/>
              <a:t>University</a:t>
            </a:r>
            <a:endParaRPr lang="es-ES" dirty="0"/>
          </a:p>
        </p:txBody>
      </p:sp>
      <p:sp>
        <p:nvSpPr>
          <p:cNvPr id="3" name="Subtítulo 2">
            <a:extLst>
              <a:ext uri="{FF2B5EF4-FFF2-40B4-BE49-F238E27FC236}">
                <a16:creationId xmlns="" xmlns:a16="http://schemas.microsoft.com/office/drawing/2014/main" id="{CD2C240D-6A58-47EF-BAB4-4751196834D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es-ES_tradnl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Impacto de las redes WIFI sobre</a:t>
            </a:r>
            <a:br>
              <a:rPr lang="es-ES_tradnl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s-ES_tradnl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Smart </a:t>
            </a:r>
            <a:r>
              <a:rPr lang="es-ES_tradnl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University</a:t>
            </a:r>
            <a:endParaRPr lang="es-ES_tradnl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Subtítulo 2">
            <a:extLst>
              <a:ext uri="{FF2B5EF4-FFF2-40B4-BE49-F238E27FC236}">
                <a16:creationId xmlns="" xmlns:a16="http://schemas.microsoft.com/office/drawing/2014/main" id="{8AF89012-5598-4B48-B630-D1525B94EFFC}"/>
              </a:ext>
            </a:extLst>
          </p:cNvPr>
          <p:cNvSpPr txBox="1">
            <a:spLocks/>
          </p:cNvSpPr>
          <p:nvPr/>
        </p:nvSpPr>
        <p:spPr>
          <a:xfrm>
            <a:off x="8708571" y="2287466"/>
            <a:ext cx="3483429" cy="7185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s-ES_tradnl" sz="1800" dirty="0" smtClean="0">
                <a:solidFill>
                  <a:schemeClr val="bg1"/>
                </a:solidFill>
              </a:rPr>
              <a:t>José Vicente Berná Martínez</a:t>
            </a:r>
            <a:endParaRPr lang="es-ES_tradnl" sz="1800" dirty="0">
              <a:solidFill>
                <a:schemeClr val="bg1">
                  <a:lumMod val="95000"/>
                </a:schemeClr>
              </a:solidFill>
            </a:endParaRPr>
          </a:p>
          <a:p>
            <a:pPr algn="r">
              <a:spcBef>
                <a:spcPts val="0"/>
              </a:spcBef>
            </a:pPr>
            <a:r>
              <a:rPr lang="es-ES_tradnl" sz="1800" dirty="0" smtClean="0">
                <a:solidFill>
                  <a:schemeClr val="bg1">
                    <a:lumMod val="85000"/>
                  </a:schemeClr>
                </a:solidFill>
              </a:rPr>
              <a:t>jvberna@ua.es</a:t>
            </a:r>
            <a:endParaRPr lang="es-ES" sz="18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5" name="Subtítulo 2">
            <a:extLst>
              <a:ext uri="{FF2B5EF4-FFF2-40B4-BE49-F238E27FC236}">
                <a16:creationId xmlns="" xmlns:a16="http://schemas.microsoft.com/office/drawing/2014/main" id="{CD2C240D-6A58-47EF-BAB4-4751196834DD}"/>
              </a:ext>
            </a:extLst>
          </p:cNvPr>
          <p:cNvSpPr txBox="1">
            <a:spLocks/>
          </p:cNvSpPr>
          <p:nvPr/>
        </p:nvSpPr>
        <p:spPr>
          <a:xfrm>
            <a:off x="5645889" y="3577884"/>
            <a:ext cx="5050466" cy="40400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_tradnl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Foro de Movilidad 2017</a:t>
            </a:r>
          </a:p>
        </p:txBody>
      </p:sp>
    </p:spTree>
    <p:extLst>
      <p:ext uri="{BB962C8B-B14F-4D97-AF65-F5344CB8AC3E}">
        <p14:creationId xmlns:p14="http://schemas.microsoft.com/office/powerpoint/2010/main" val="771776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WIFI</a:t>
            </a:r>
            <a:endParaRPr lang="es-ES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82955" y="1739168"/>
            <a:ext cx="7041399" cy="378706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8779" y="3114455"/>
            <a:ext cx="8039740" cy="3641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282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Electric </a:t>
            </a:r>
            <a:r>
              <a:rPr lang="es-ES" dirty="0" err="1" smtClean="0"/>
              <a:t>Meters</a:t>
            </a:r>
            <a:endParaRPr lang="es-ES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2823" y="1657003"/>
            <a:ext cx="9919010" cy="4868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33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2823" y="1657003"/>
            <a:ext cx="9919010" cy="4868488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Electric </a:t>
            </a:r>
            <a:r>
              <a:rPr lang="es-ES" dirty="0" err="1" smtClean="0"/>
              <a:t>Meters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706879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Electric </a:t>
            </a:r>
            <a:r>
              <a:rPr lang="es-ES" dirty="0" err="1"/>
              <a:t>Meters</a:t>
            </a:r>
            <a:endParaRPr lang="es-ES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296" y="1638299"/>
            <a:ext cx="11210353" cy="4912129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1837" y="1508303"/>
            <a:ext cx="3748088" cy="482899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765029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8399 -0.09421 L -3.95833E-6 -7.40741E-7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206" y="4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Agregación valores</a:t>
            </a:r>
            <a:endParaRPr lang="es-ES" dirty="0"/>
          </a:p>
        </p:txBody>
      </p:sp>
      <p:sp>
        <p:nvSpPr>
          <p:cNvPr id="4" name="Marcador de contenido 3"/>
          <p:cNvSpPr>
            <a:spLocks noGrp="1"/>
          </p:cNvSpPr>
          <p:nvPr>
            <p:ph idx="1"/>
          </p:nvPr>
        </p:nvSpPr>
        <p:spPr>
          <a:xfrm>
            <a:off x="838200" y="2073729"/>
            <a:ext cx="8982920" cy="4588328"/>
          </a:xfrm>
        </p:spPr>
        <p:txBody>
          <a:bodyPr>
            <a:normAutofit/>
          </a:bodyPr>
          <a:lstStyle/>
          <a:p>
            <a:r>
              <a:rPr lang="es-ES" sz="3600" dirty="0" smtClean="0"/>
              <a:t>WIFI como indicador de uso en tiempo real</a:t>
            </a:r>
          </a:p>
          <a:p>
            <a:endParaRPr lang="es-ES" sz="3600" dirty="0"/>
          </a:p>
          <a:p>
            <a:r>
              <a:rPr lang="es-ES" sz="3600" dirty="0" smtClean="0"/>
              <a:t>Se puede usar combinado con otras magnitudes para conocer nuevos indicadores y </a:t>
            </a:r>
            <a:r>
              <a:rPr lang="es-ES" sz="3600" b="1" dirty="0" smtClean="0"/>
              <a:t>dimensiones de bienestar social</a:t>
            </a:r>
            <a:endParaRPr lang="es-ES" sz="3600" dirty="0"/>
          </a:p>
        </p:txBody>
      </p:sp>
    </p:spTree>
    <p:extLst>
      <p:ext uri="{BB962C8B-B14F-4D97-AF65-F5344CB8AC3E}">
        <p14:creationId xmlns:p14="http://schemas.microsoft.com/office/powerpoint/2010/main" val="2071537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Agregación valores</a:t>
            </a:r>
            <a:endParaRPr lang="es-ES" dirty="0"/>
          </a:p>
        </p:txBody>
      </p:sp>
      <p:sp>
        <p:nvSpPr>
          <p:cNvPr id="4" name="Marcador de contenido 3"/>
          <p:cNvSpPr>
            <a:spLocks noGrp="1"/>
          </p:cNvSpPr>
          <p:nvPr>
            <p:ph idx="1"/>
          </p:nvPr>
        </p:nvSpPr>
        <p:spPr>
          <a:xfrm>
            <a:off x="838200" y="2073729"/>
            <a:ext cx="8982920" cy="4588328"/>
          </a:xfrm>
        </p:spPr>
        <p:txBody>
          <a:bodyPr>
            <a:normAutofit/>
          </a:bodyPr>
          <a:lstStyle/>
          <a:p>
            <a:r>
              <a:rPr lang="es-ES" dirty="0" err="1" smtClean="0"/>
              <a:t>Wifi</a:t>
            </a:r>
            <a:r>
              <a:rPr lang="es-ES" dirty="0" smtClean="0"/>
              <a:t>: permite conocer el uso en tiempo real</a:t>
            </a:r>
          </a:p>
          <a:p>
            <a:r>
              <a:rPr lang="es-ES" dirty="0" smtClean="0"/>
              <a:t>Energía: conocer consumo en tiempo real</a:t>
            </a:r>
          </a:p>
          <a:p>
            <a:pPr lvl="1"/>
            <a:endParaRPr lang="es-ES" sz="2800" dirty="0" smtClean="0"/>
          </a:p>
          <a:p>
            <a:pPr lvl="1"/>
            <a:r>
              <a:rPr lang="es-ES" sz="2800" dirty="0" smtClean="0"/>
              <a:t>Horarios de apertura y cierre</a:t>
            </a:r>
            <a:br>
              <a:rPr lang="es-ES" sz="2800" dirty="0" smtClean="0"/>
            </a:br>
            <a:r>
              <a:rPr lang="es-ES" sz="2800" dirty="0" smtClean="0"/>
              <a:t>optimizados </a:t>
            </a:r>
            <a:br>
              <a:rPr lang="es-ES" sz="2800" dirty="0" smtClean="0"/>
            </a:br>
            <a:r>
              <a:rPr lang="es-ES" sz="2800" dirty="0" smtClean="0"/>
              <a:t/>
            </a:r>
            <a:br>
              <a:rPr lang="es-ES" sz="2800" dirty="0" smtClean="0"/>
            </a:br>
            <a:r>
              <a:rPr lang="es-ES" sz="2800" dirty="0" smtClean="0"/>
              <a:t>Optimizar función de los edificios</a:t>
            </a:r>
            <a:r>
              <a:rPr lang="es-ES" dirty="0" smtClean="0"/>
              <a:t/>
            </a:r>
            <a:br>
              <a:rPr lang="es-ES" dirty="0" smtClean="0"/>
            </a:br>
            <a:endParaRPr lang="es-ES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3432" y="3500261"/>
            <a:ext cx="3901440" cy="2785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707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sultado de imagen de clasificación energética edificio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5671" y="3016028"/>
            <a:ext cx="4414093" cy="3544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Agregación valores</a:t>
            </a:r>
            <a:endParaRPr lang="es-ES" dirty="0"/>
          </a:p>
        </p:txBody>
      </p:sp>
      <p:sp>
        <p:nvSpPr>
          <p:cNvPr id="4" name="Marcador de contenido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err="1" smtClean="0"/>
              <a:t>Wifi</a:t>
            </a:r>
            <a:r>
              <a:rPr lang="es-ES" dirty="0" smtClean="0"/>
              <a:t>: permite conocer el uso en tiempo real</a:t>
            </a:r>
          </a:p>
          <a:p>
            <a:r>
              <a:rPr lang="es-ES" dirty="0" smtClean="0"/>
              <a:t>Energía: conocer consumo en tiempo real</a:t>
            </a:r>
          </a:p>
          <a:p>
            <a:pPr lvl="1"/>
            <a:endParaRPr lang="es-ES" sz="2800" dirty="0" smtClean="0"/>
          </a:p>
          <a:p>
            <a:pPr lvl="1"/>
            <a:r>
              <a:rPr lang="es-ES" sz="2800" dirty="0" smtClean="0"/>
              <a:t>Redefinir concepto de </a:t>
            </a:r>
            <a:br>
              <a:rPr lang="es-ES" sz="2800" dirty="0" smtClean="0"/>
            </a:br>
            <a:r>
              <a:rPr lang="es-ES" sz="2800" dirty="0" smtClean="0"/>
              <a:t>eficiencia energética relativa al uso</a:t>
            </a:r>
          </a:p>
          <a:p>
            <a:pPr marL="914400" lvl="2" indent="0">
              <a:buNone/>
            </a:pPr>
            <a:r>
              <a:rPr lang="es-ES" sz="2800" dirty="0" smtClean="0"/>
              <a:t/>
            </a:r>
            <a:br>
              <a:rPr lang="es-ES" sz="2800" dirty="0" smtClean="0"/>
            </a:br>
            <a:r>
              <a:rPr lang="es-ES" sz="2800" dirty="0" smtClean="0"/>
              <a:t/>
            </a:r>
            <a:br>
              <a:rPr lang="es-ES" sz="2800" dirty="0" smtClean="0"/>
            </a:br>
            <a:r>
              <a:rPr lang="es-ES" sz="2800" dirty="0" smtClean="0"/>
              <a:t>Clasificación Energética dinámica</a:t>
            </a:r>
            <a:r>
              <a:rPr lang="es-ES" dirty="0" smtClean="0"/>
              <a:t/>
            </a:r>
            <a:br>
              <a:rPr lang="es-ES" dirty="0" smtClean="0"/>
            </a:br>
            <a:r>
              <a:rPr lang="es-ES" dirty="0" smtClean="0"/>
              <a:t/>
            </a:r>
            <a:br>
              <a:rPr lang="es-ES" dirty="0" smtClean="0"/>
            </a:b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247894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Agregación valores</a:t>
            </a:r>
            <a:endParaRPr lang="es-ES" dirty="0"/>
          </a:p>
        </p:txBody>
      </p:sp>
      <p:sp>
        <p:nvSpPr>
          <p:cNvPr id="4" name="Marcador de contenido 3"/>
          <p:cNvSpPr>
            <a:spLocks noGrp="1"/>
          </p:cNvSpPr>
          <p:nvPr>
            <p:ph idx="1"/>
          </p:nvPr>
        </p:nvSpPr>
        <p:spPr>
          <a:xfrm>
            <a:off x="838200" y="2073729"/>
            <a:ext cx="8982920" cy="4588328"/>
          </a:xfrm>
        </p:spPr>
        <p:txBody>
          <a:bodyPr>
            <a:normAutofit/>
          </a:bodyPr>
          <a:lstStyle/>
          <a:p>
            <a:r>
              <a:rPr lang="es-ES" dirty="0" err="1" smtClean="0"/>
              <a:t>Wifi</a:t>
            </a:r>
            <a:r>
              <a:rPr lang="es-ES" dirty="0" smtClean="0"/>
              <a:t>: permite conocer el uso en tiempo real</a:t>
            </a:r>
          </a:p>
          <a:p>
            <a:r>
              <a:rPr lang="es-ES" dirty="0" smtClean="0"/>
              <a:t>Espacios: necesidad de aulas y espacios</a:t>
            </a:r>
          </a:p>
          <a:p>
            <a:pPr lvl="1"/>
            <a:endParaRPr lang="es-ES" sz="2800" dirty="0" smtClean="0"/>
          </a:p>
          <a:p>
            <a:pPr lvl="1"/>
            <a:r>
              <a:rPr lang="es-ES" dirty="0"/>
              <a:t>Asignación de aulas eficiente y</a:t>
            </a:r>
            <a:br>
              <a:rPr lang="es-ES" dirty="0"/>
            </a:br>
            <a:r>
              <a:rPr lang="es-ES" dirty="0"/>
              <a:t>dinámica</a:t>
            </a:r>
            <a:br>
              <a:rPr lang="es-ES" dirty="0"/>
            </a:br>
            <a:r>
              <a:rPr lang="es-ES" dirty="0"/>
              <a:t/>
            </a:r>
            <a:br>
              <a:rPr lang="es-ES" dirty="0"/>
            </a:br>
            <a:r>
              <a:rPr lang="es-ES" dirty="0"/>
              <a:t/>
            </a:r>
            <a:br>
              <a:rPr lang="es-ES" dirty="0"/>
            </a:br>
            <a:r>
              <a:rPr lang="es-ES" dirty="0"/>
              <a:t>Cambios de aula en base a la </a:t>
            </a:r>
            <a:br>
              <a:rPr lang="es-ES" dirty="0"/>
            </a:br>
            <a:r>
              <a:rPr lang="es-ES" dirty="0"/>
              <a:t>ocupación real</a:t>
            </a:r>
            <a:r>
              <a:rPr lang="es-ES" dirty="0" smtClean="0"/>
              <a:t/>
            </a:r>
            <a:br>
              <a:rPr lang="es-ES" dirty="0" smtClean="0"/>
            </a:br>
            <a:r>
              <a:rPr lang="es-ES" dirty="0" smtClean="0"/>
              <a:t/>
            </a:r>
            <a:br>
              <a:rPr lang="es-ES" dirty="0" smtClean="0"/>
            </a:br>
            <a:endParaRPr lang="es-E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853" y="3639524"/>
            <a:ext cx="3901440" cy="2599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023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Agregación valores</a:t>
            </a:r>
            <a:endParaRPr lang="es-ES" dirty="0"/>
          </a:p>
        </p:txBody>
      </p:sp>
      <p:sp>
        <p:nvSpPr>
          <p:cNvPr id="4" name="Marcador de contenido 3"/>
          <p:cNvSpPr>
            <a:spLocks noGrp="1"/>
          </p:cNvSpPr>
          <p:nvPr>
            <p:ph idx="1"/>
          </p:nvPr>
        </p:nvSpPr>
        <p:spPr>
          <a:xfrm>
            <a:off x="838200" y="2073729"/>
            <a:ext cx="8982920" cy="4588328"/>
          </a:xfrm>
        </p:spPr>
        <p:txBody>
          <a:bodyPr>
            <a:normAutofit/>
          </a:bodyPr>
          <a:lstStyle/>
          <a:p>
            <a:r>
              <a:rPr lang="es-ES" dirty="0" err="1" smtClean="0"/>
              <a:t>Wifi</a:t>
            </a:r>
            <a:r>
              <a:rPr lang="es-ES" dirty="0" smtClean="0"/>
              <a:t>: permite conocer el uso en tiempo real</a:t>
            </a:r>
          </a:p>
          <a:p>
            <a:r>
              <a:rPr lang="es-ES" dirty="0" smtClean="0"/>
              <a:t>Agua: conocer consumo en tiempo real</a:t>
            </a:r>
          </a:p>
          <a:p>
            <a:pPr lvl="1"/>
            <a:endParaRPr lang="es-ES" sz="2800" dirty="0" smtClean="0"/>
          </a:p>
          <a:p>
            <a:pPr lvl="1"/>
            <a:r>
              <a:rPr lang="es-ES" dirty="0" smtClean="0"/>
              <a:t>Detección </a:t>
            </a:r>
            <a:r>
              <a:rPr lang="es-ES" dirty="0"/>
              <a:t>de fugas en tiempo real </a:t>
            </a:r>
            <a:br>
              <a:rPr lang="es-ES" dirty="0"/>
            </a:br>
            <a:r>
              <a:rPr lang="es-ES" dirty="0"/>
              <a:t/>
            </a:r>
            <a:br>
              <a:rPr lang="es-ES" dirty="0"/>
            </a:br>
            <a:r>
              <a:rPr lang="es-ES" dirty="0"/>
              <a:t/>
            </a:r>
            <a:br>
              <a:rPr lang="es-ES" dirty="0"/>
            </a:br>
            <a:r>
              <a:rPr lang="es-ES" dirty="0"/>
              <a:t>Si no hay usuarios y se hay gasto</a:t>
            </a:r>
          </a:p>
          <a:p>
            <a:pPr marL="457200" lvl="1" indent="0">
              <a:buNone/>
            </a:pPr>
            <a:r>
              <a:rPr lang="es-ES" dirty="0"/>
              <a:t>se está produciendo una fuga de </a:t>
            </a:r>
            <a:br>
              <a:rPr lang="es-ES" dirty="0"/>
            </a:br>
            <a:r>
              <a:rPr lang="es-ES" dirty="0"/>
              <a:t>agua</a:t>
            </a:r>
            <a:r>
              <a:rPr lang="es-ES" dirty="0" smtClean="0"/>
              <a:t/>
            </a:r>
            <a:br>
              <a:rPr lang="es-ES" dirty="0" smtClean="0"/>
            </a:br>
            <a:endParaRPr lang="es-ES" dirty="0"/>
          </a:p>
        </p:txBody>
      </p:sp>
      <p:pic>
        <p:nvPicPr>
          <p:cNvPr id="6" name="Picture 2" descr="Resultado de imagen de fuga agu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1717" y="3517877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0938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Agregación valores</a:t>
            </a:r>
            <a:endParaRPr lang="es-ES" dirty="0"/>
          </a:p>
        </p:txBody>
      </p:sp>
      <p:sp>
        <p:nvSpPr>
          <p:cNvPr id="4" name="Marcador de contenido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" dirty="0" err="1" smtClean="0"/>
              <a:t>Wifi</a:t>
            </a:r>
            <a:r>
              <a:rPr lang="es-ES" dirty="0" smtClean="0"/>
              <a:t>: permite conocer el uso en tiempo real</a:t>
            </a:r>
          </a:p>
          <a:p>
            <a:r>
              <a:rPr lang="es-ES" dirty="0" smtClean="0"/>
              <a:t>Incidencias: notificaciones de mal funcionamiento o desperfecto</a:t>
            </a:r>
          </a:p>
          <a:p>
            <a:endParaRPr lang="es-ES" dirty="0"/>
          </a:p>
          <a:p>
            <a:pPr lvl="1"/>
            <a:r>
              <a:rPr lang="es-ES" dirty="0" smtClean="0"/>
              <a:t>Definir indicador de peligro</a:t>
            </a:r>
          </a:p>
          <a:p>
            <a:pPr lvl="1"/>
            <a:endParaRPr lang="es-ES" dirty="0"/>
          </a:p>
          <a:p>
            <a:pPr marL="914400" lvl="2" indent="0">
              <a:buNone/>
            </a:pPr>
            <a:r>
              <a:rPr lang="es-ES" dirty="0" smtClean="0"/>
              <a:t>Conocer si es posible que la población</a:t>
            </a:r>
            <a:br>
              <a:rPr lang="es-ES" dirty="0" smtClean="0"/>
            </a:br>
            <a:r>
              <a:rPr lang="es-ES" dirty="0" smtClean="0"/>
              <a:t>corra algún riesgo</a:t>
            </a:r>
            <a:br>
              <a:rPr lang="es-ES" dirty="0" smtClean="0"/>
            </a:br>
            <a:r>
              <a:rPr lang="es-ES" dirty="0" smtClean="0"/>
              <a:t/>
            </a:r>
            <a:br>
              <a:rPr lang="es-ES" dirty="0" smtClean="0"/>
            </a:br>
            <a:endParaRPr lang="es-ES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1428" y="3483979"/>
            <a:ext cx="4441689" cy="2956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563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El proyecto Smart </a:t>
            </a:r>
            <a:r>
              <a:rPr lang="es-ES" dirty="0" err="1" smtClean="0"/>
              <a:t>University</a:t>
            </a:r>
            <a:endParaRPr lang="es-ES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601" y="1721949"/>
            <a:ext cx="3324225" cy="4086225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4927826" y="1932214"/>
            <a:ext cx="7021286" cy="217195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l"/>
            <a:r>
              <a:rPr lang="es-ES" sz="3600" i="1" dirty="0" smtClean="0"/>
              <a:t>Mejorar la calidad de vida de los ciudadanos mediante la aplicación intensiva y sostenible de TI como servicio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5043055" y="4163486"/>
            <a:ext cx="3395414" cy="1937657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algn="l"/>
            <a:r>
              <a:rPr lang="es-ES" sz="2800" dirty="0" smtClean="0"/>
              <a:t>Entorno y eficiencia</a:t>
            </a:r>
          </a:p>
          <a:p>
            <a:pPr algn="l"/>
            <a:r>
              <a:rPr lang="es-ES" sz="2800" dirty="0" smtClean="0"/>
              <a:t>Economía</a:t>
            </a:r>
          </a:p>
          <a:p>
            <a:pPr algn="l"/>
            <a:r>
              <a:rPr lang="es-ES" sz="2800" dirty="0" smtClean="0"/>
              <a:t>Gobierno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8704477" y="4163486"/>
            <a:ext cx="2639786" cy="1937657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algn="l"/>
            <a:r>
              <a:rPr lang="es-ES" sz="2800" dirty="0" smtClean="0"/>
              <a:t>Movilidad</a:t>
            </a:r>
          </a:p>
          <a:p>
            <a:pPr algn="l"/>
            <a:r>
              <a:rPr lang="es-ES" sz="2800" dirty="0" smtClean="0"/>
              <a:t>Estilo de vida</a:t>
            </a:r>
          </a:p>
          <a:p>
            <a:pPr algn="l"/>
            <a:r>
              <a:rPr lang="es-ES" sz="2800" dirty="0" smtClean="0"/>
              <a:t>Ciudadanía</a:t>
            </a:r>
          </a:p>
        </p:txBody>
      </p:sp>
    </p:spTree>
    <p:extLst>
      <p:ext uri="{BB962C8B-B14F-4D97-AF65-F5344CB8AC3E}">
        <p14:creationId xmlns:p14="http://schemas.microsoft.com/office/powerpoint/2010/main" val="3175208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07DB917B-0444-4640-8242-1F29F8F75169}"/>
              </a:ext>
            </a:extLst>
          </p:cNvPr>
          <p:cNvSpPr/>
          <p:nvPr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CF1F4029-D14C-42B0-B92D-A3A0FB3BA8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2204" y="3275075"/>
            <a:ext cx="2767590" cy="307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978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ángulo 45"/>
          <p:cNvSpPr/>
          <p:nvPr/>
        </p:nvSpPr>
        <p:spPr>
          <a:xfrm>
            <a:off x="258537" y="2209800"/>
            <a:ext cx="1917700" cy="4368800"/>
          </a:xfrm>
          <a:prstGeom prst="rect">
            <a:avLst/>
          </a:prstGeom>
          <a:gradFill>
            <a:gsLst>
              <a:gs pos="23000">
                <a:srgbClr val="F5FAFE"/>
              </a:gs>
              <a:gs pos="0">
                <a:schemeClr val="bg1"/>
              </a:gs>
              <a:gs pos="100000">
                <a:schemeClr val="tx2">
                  <a:lumMod val="7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7" name="Cheurón 46"/>
          <p:cNvSpPr/>
          <p:nvPr/>
        </p:nvSpPr>
        <p:spPr>
          <a:xfrm>
            <a:off x="243565" y="2200263"/>
            <a:ext cx="1930400" cy="1549400"/>
          </a:xfrm>
          <a:prstGeom prst="chevron">
            <a:avLst>
              <a:gd name="adj" fmla="val 24590"/>
            </a:avLst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b="1" dirty="0" smtClean="0">
                <a:solidFill>
                  <a:schemeClr val="bg1"/>
                </a:solidFill>
              </a:rPr>
              <a:t>2014</a:t>
            </a: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35" name="Rectángulo 34"/>
          <p:cNvSpPr/>
          <p:nvPr/>
        </p:nvSpPr>
        <p:spPr>
          <a:xfrm>
            <a:off x="9827982" y="2209800"/>
            <a:ext cx="1917700" cy="4368800"/>
          </a:xfrm>
          <a:prstGeom prst="rect">
            <a:avLst/>
          </a:prstGeom>
          <a:gradFill>
            <a:gsLst>
              <a:gs pos="23000">
                <a:srgbClr val="F5FAFE"/>
              </a:gs>
              <a:gs pos="0">
                <a:schemeClr val="bg1"/>
              </a:gs>
              <a:gs pos="100000">
                <a:srgbClr val="7CCA62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4" name="Rectángulo 33"/>
          <p:cNvSpPr/>
          <p:nvPr/>
        </p:nvSpPr>
        <p:spPr>
          <a:xfrm>
            <a:off x="7911194" y="2209800"/>
            <a:ext cx="1917700" cy="4368800"/>
          </a:xfrm>
          <a:prstGeom prst="rect">
            <a:avLst/>
          </a:prstGeom>
          <a:gradFill>
            <a:gsLst>
              <a:gs pos="23000">
                <a:srgbClr val="F5FAFE"/>
              </a:gs>
              <a:gs pos="0">
                <a:schemeClr val="bg1"/>
              </a:gs>
              <a:gs pos="100000">
                <a:srgbClr val="10CF9B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3" name="Rectángulo 32"/>
          <p:cNvSpPr/>
          <p:nvPr/>
        </p:nvSpPr>
        <p:spPr>
          <a:xfrm>
            <a:off x="5995306" y="2209800"/>
            <a:ext cx="1917700" cy="4368800"/>
          </a:xfrm>
          <a:prstGeom prst="rect">
            <a:avLst/>
          </a:prstGeom>
          <a:gradFill>
            <a:gsLst>
              <a:gs pos="23000">
                <a:srgbClr val="F5FAFE"/>
              </a:gs>
              <a:gs pos="0">
                <a:schemeClr val="bg1"/>
              </a:gs>
              <a:gs pos="100000">
                <a:srgbClr val="0BD0D9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2" name="Rectángulo 31"/>
          <p:cNvSpPr/>
          <p:nvPr/>
        </p:nvSpPr>
        <p:spPr>
          <a:xfrm>
            <a:off x="4078968" y="2209800"/>
            <a:ext cx="1917700" cy="4368800"/>
          </a:xfrm>
          <a:prstGeom prst="rect">
            <a:avLst/>
          </a:prstGeom>
          <a:gradFill>
            <a:gsLst>
              <a:gs pos="23000">
                <a:srgbClr val="F5FAFE"/>
              </a:gs>
              <a:gs pos="0">
                <a:schemeClr val="bg1"/>
              </a:gs>
              <a:gs pos="100000">
                <a:srgbClr val="009DD9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Rectángulo 17"/>
          <p:cNvSpPr/>
          <p:nvPr/>
        </p:nvSpPr>
        <p:spPr>
          <a:xfrm>
            <a:off x="2162630" y="2209800"/>
            <a:ext cx="1917700" cy="4368800"/>
          </a:xfrm>
          <a:prstGeom prst="rect">
            <a:avLst/>
          </a:prstGeom>
          <a:gradFill>
            <a:gsLst>
              <a:gs pos="23000">
                <a:srgbClr val="F5FAFE"/>
              </a:gs>
              <a:gs pos="0">
                <a:schemeClr val="bg1"/>
              </a:gs>
              <a:gs pos="100000">
                <a:srgbClr val="0F6FC6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3ECE96AC-D4F3-4C11-B5FE-B2EFE3A2D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5714" y="542016"/>
            <a:ext cx="8539842" cy="1325563"/>
          </a:xfrm>
        </p:spPr>
        <p:txBody>
          <a:bodyPr/>
          <a:lstStyle/>
          <a:p>
            <a:r>
              <a:rPr lang="es-ES_tradnl" dirty="0" smtClean="0"/>
              <a:t>Hoja de ruta</a:t>
            </a:r>
            <a:endParaRPr lang="es-ES" dirty="0"/>
          </a:p>
        </p:txBody>
      </p:sp>
      <p:sp>
        <p:nvSpPr>
          <p:cNvPr id="6" name="Cheurón 5"/>
          <p:cNvSpPr/>
          <p:nvPr/>
        </p:nvSpPr>
        <p:spPr>
          <a:xfrm>
            <a:off x="2160817" y="2209800"/>
            <a:ext cx="1930400" cy="1549400"/>
          </a:xfrm>
          <a:prstGeom prst="chevron">
            <a:avLst>
              <a:gd name="adj" fmla="val 2459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b="1" dirty="0" smtClean="0">
                <a:solidFill>
                  <a:schemeClr val="bg1"/>
                </a:solidFill>
              </a:rPr>
              <a:t>2015</a:t>
            </a: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7" name="Cheurón 6"/>
          <p:cNvSpPr/>
          <p:nvPr/>
        </p:nvSpPr>
        <p:spPr>
          <a:xfrm>
            <a:off x="4096653" y="2219337"/>
            <a:ext cx="1930400" cy="1549400"/>
          </a:xfrm>
          <a:prstGeom prst="chevron">
            <a:avLst>
              <a:gd name="adj" fmla="val 24590"/>
            </a:avLst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b="1" dirty="0" smtClean="0">
                <a:solidFill>
                  <a:schemeClr val="bg1"/>
                </a:solidFill>
              </a:rPr>
              <a:t>2016</a:t>
            </a: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8" name="Cheurón 7"/>
          <p:cNvSpPr/>
          <p:nvPr/>
        </p:nvSpPr>
        <p:spPr>
          <a:xfrm>
            <a:off x="6010722" y="2209800"/>
            <a:ext cx="1930400" cy="1549400"/>
          </a:xfrm>
          <a:prstGeom prst="chevron">
            <a:avLst>
              <a:gd name="adj" fmla="val 24590"/>
            </a:avLst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b="1" dirty="0" smtClean="0">
                <a:solidFill>
                  <a:schemeClr val="bg1"/>
                </a:solidFill>
              </a:rPr>
              <a:t>2017</a:t>
            </a: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9" name="Cheurón 8"/>
          <p:cNvSpPr/>
          <p:nvPr/>
        </p:nvSpPr>
        <p:spPr>
          <a:xfrm>
            <a:off x="7932955" y="2220921"/>
            <a:ext cx="1930400" cy="1549400"/>
          </a:xfrm>
          <a:prstGeom prst="chevron">
            <a:avLst>
              <a:gd name="adj" fmla="val 24590"/>
            </a:avLst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b="1" dirty="0" smtClean="0">
                <a:solidFill>
                  <a:schemeClr val="bg1"/>
                </a:solidFill>
              </a:rPr>
              <a:t>2018</a:t>
            </a: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10" name="Cheurón 9"/>
          <p:cNvSpPr/>
          <p:nvPr/>
        </p:nvSpPr>
        <p:spPr>
          <a:xfrm>
            <a:off x="9827982" y="2232997"/>
            <a:ext cx="1930400" cy="1549400"/>
          </a:xfrm>
          <a:prstGeom prst="chevron">
            <a:avLst>
              <a:gd name="adj" fmla="val 24590"/>
            </a:avLst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b="1" dirty="0" smtClean="0">
                <a:solidFill>
                  <a:schemeClr val="bg1"/>
                </a:solidFill>
              </a:rPr>
              <a:t>2019</a:t>
            </a:r>
            <a:endParaRPr lang="es-ES" b="1" dirty="0">
              <a:solidFill>
                <a:schemeClr val="bg1"/>
              </a:solidFill>
            </a:endParaRPr>
          </a:p>
        </p:txBody>
      </p:sp>
      <p:pic>
        <p:nvPicPr>
          <p:cNvPr id="2050" name="Picture 2" descr="Libro blanco Smart Citie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5596" y="3981653"/>
            <a:ext cx="1144864" cy="139514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CuadroTexto 16"/>
          <p:cNvSpPr txBox="1"/>
          <p:nvPr/>
        </p:nvSpPr>
        <p:spPr>
          <a:xfrm>
            <a:off x="8095088" y="4352587"/>
            <a:ext cx="1500909" cy="385193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rtlCol="0" anchor="ctr">
            <a:normAutofit/>
          </a:bodyPr>
          <a:lstStyle/>
          <a:p>
            <a:pPr algn="l"/>
            <a:r>
              <a:rPr lang="es-ES" dirty="0" err="1" smtClean="0"/>
              <a:t>AgendaRT</a:t>
            </a:r>
            <a:endParaRPr lang="es-ES" dirty="0" smtClean="0"/>
          </a:p>
        </p:txBody>
      </p:sp>
      <p:sp>
        <p:nvSpPr>
          <p:cNvPr id="19" name="CuadroTexto 18"/>
          <p:cNvSpPr txBox="1"/>
          <p:nvPr/>
        </p:nvSpPr>
        <p:spPr>
          <a:xfrm>
            <a:off x="8095088" y="4913283"/>
            <a:ext cx="1500909" cy="38758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rtlCol="0" anchor="ctr">
            <a:normAutofit/>
          </a:bodyPr>
          <a:lstStyle/>
          <a:p>
            <a:pPr algn="l"/>
            <a:r>
              <a:rPr lang="es-ES" dirty="0" smtClean="0"/>
              <a:t>Parking I</a:t>
            </a:r>
          </a:p>
        </p:txBody>
      </p:sp>
      <p:sp>
        <p:nvSpPr>
          <p:cNvPr id="20" name="CuadroTexto 19"/>
          <p:cNvSpPr txBox="1"/>
          <p:nvPr/>
        </p:nvSpPr>
        <p:spPr>
          <a:xfrm>
            <a:off x="9991016" y="3979166"/>
            <a:ext cx="1548000" cy="467264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rtlCol="0" anchor="ctr">
            <a:normAutofit/>
          </a:bodyPr>
          <a:lstStyle/>
          <a:p>
            <a:pPr algn="l"/>
            <a:r>
              <a:rPr lang="es-ES" dirty="0" smtClean="0"/>
              <a:t>Parking II</a:t>
            </a:r>
          </a:p>
        </p:txBody>
      </p:sp>
      <p:sp>
        <p:nvSpPr>
          <p:cNvPr id="21" name="CuadroTexto 20"/>
          <p:cNvSpPr txBox="1"/>
          <p:nvPr/>
        </p:nvSpPr>
        <p:spPr>
          <a:xfrm>
            <a:off x="8095088" y="5476366"/>
            <a:ext cx="1500909" cy="495299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rtlCol="0" anchor="ctr">
            <a:normAutofit/>
          </a:bodyPr>
          <a:lstStyle/>
          <a:p>
            <a:pPr algn="l"/>
            <a:r>
              <a:rPr lang="es-ES" dirty="0" smtClean="0"/>
              <a:t>Aguas</a:t>
            </a:r>
          </a:p>
        </p:txBody>
      </p:sp>
      <p:sp>
        <p:nvSpPr>
          <p:cNvPr id="22" name="CuadroTexto 21"/>
          <p:cNvSpPr txBox="1"/>
          <p:nvPr/>
        </p:nvSpPr>
        <p:spPr>
          <a:xfrm>
            <a:off x="9991016" y="4569709"/>
            <a:ext cx="1548000" cy="447393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rtlCol="0" anchor="ctr">
            <a:normAutofit/>
          </a:bodyPr>
          <a:lstStyle/>
          <a:p>
            <a:pPr algn="l"/>
            <a:r>
              <a:rPr lang="es-ES" dirty="0" smtClean="0"/>
              <a:t>Smart-</a:t>
            </a:r>
            <a:r>
              <a:rPr lang="es-ES" dirty="0" err="1" smtClean="0"/>
              <a:t>labs</a:t>
            </a:r>
            <a:endParaRPr lang="es-ES" dirty="0" smtClean="0"/>
          </a:p>
        </p:txBody>
      </p:sp>
      <p:sp>
        <p:nvSpPr>
          <p:cNvPr id="23" name="CuadroTexto 22"/>
          <p:cNvSpPr txBox="1"/>
          <p:nvPr/>
        </p:nvSpPr>
        <p:spPr>
          <a:xfrm>
            <a:off x="9987709" y="5140381"/>
            <a:ext cx="1548000" cy="546209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rtlCol="0" anchor="ctr">
            <a:noAutofit/>
          </a:bodyPr>
          <a:lstStyle/>
          <a:p>
            <a:pPr algn="l"/>
            <a:r>
              <a:rPr lang="es-ES" dirty="0" smtClean="0"/>
              <a:t>Participación ciudadana</a:t>
            </a:r>
          </a:p>
        </p:txBody>
      </p:sp>
      <p:sp>
        <p:nvSpPr>
          <p:cNvPr id="24" name="CuadroTexto 23"/>
          <p:cNvSpPr txBox="1"/>
          <p:nvPr/>
        </p:nvSpPr>
        <p:spPr>
          <a:xfrm>
            <a:off x="9987709" y="5809869"/>
            <a:ext cx="1548000" cy="546209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rtlCol="0" anchor="ctr">
            <a:noAutofit/>
          </a:bodyPr>
          <a:lstStyle/>
          <a:p>
            <a:pPr algn="l"/>
            <a:r>
              <a:rPr lang="es-ES" dirty="0" smtClean="0"/>
              <a:t>Servicios Accesibles</a:t>
            </a:r>
          </a:p>
        </p:txBody>
      </p:sp>
      <p:sp>
        <p:nvSpPr>
          <p:cNvPr id="25" name="CuadroTexto 24"/>
          <p:cNvSpPr txBox="1"/>
          <p:nvPr/>
        </p:nvSpPr>
        <p:spPr>
          <a:xfrm>
            <a:off x="6152243" y="4169178"/>
            <a:ext cx="1656451" cy="673694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rtlCol="0" anchor="ctr">
            <a:noAutofit/>
          </a:bodyPr>
          <a:lstStyle/>
          <a:p>
            <a:pPr algn="l"/>
            <a:r>
              <a:rPr lang="es-ES" dirty="0" err="1" smtClean="0"/>
              <a:t>Sensorización</a:t>
            </a:r>
            <a:r>
              <a:rPr lang="es-ES" dirty="0" smtClean="0"/>
              <a:t> Inteligente</a:t>
            </a:r>
          </a:p>
        </p:txBody>
      </p:sp>
      <p:sp>
        <p:nvSpPr>
          <p:cNvPr id="26" name="CuadroTexto 25"/>
          <p:cNvSpPr txBox="1"/>
          <p:nvPr/>
        </p:nvSpPr>
        <p:spPr>
          <a:xfrm>
            <a:off x="6152243" y="5121774"/>
            <a:ext cx="1656451" cy="38758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rtlCol="0" anchor="ctr">
            <a:normAutofit/>
          </a:bodyPr>
          <a:lstStyle/>
          <a:p>
            <a:pPr algn="l"/>
            <a:r>
              <a:rPr lang="es-ES" dirty="0" smtClean="0"/>
              <a:t>Incidencias</a:t>
            </a:r>
          </a:p>
        </p:txBody>
      </p:sp>
      <p:sp>
        <p:nvSpPr>
          <p:cNvPr id="27" name="CuadroTexto 26"/>
          <p:cNvSpPr txBox="1"/>
          <p:nvPr/>
        </p:nvSpPr>
        <p:spPr>
          <a:xfrm>
            <a:off x="6152243" y="5788256"/>
            <a:ext cx="1656451" cy="38758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rtlCol="0" anchor="ctr">
            <a:normAutofit/>
          </a:bodyPr>
          <a:lstStyle/>
          <a:p>
            <a:pPr algn="l"/>
            <a:r>
              <a:rPr lang="es-ES" dirty="0" err="1" smtClean="0"/>
              <a:t>OpenAPI</a:t>
            </a:r>
            <a:endParaRPr lang="es-ES" dirty="0" smtClean="0"/>
          </a:p>
        </p:txBody>
      </p:sp>
      <p:sp>
        <p:nvSpPr>
          <p:cNvPr id="28" name="CuadroTexto 27"/>
          <p:cNvSpPr txBox="1"/>
          <p:nvPr/>
        </p:nvSpPr>
        <p:spPr>
          <a:xfrm>
            <a:off x="4284433" y="4831524"/>
            <a:ext cx="1547790" cy="673694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rtlCol="0" anchor="ctr">
            <a:noAutofit/>
          </a:bodyPr>
          <a:lstStyle/>
          <a:p>
            <a:pPr algn="l"/>
            <a:r>
              <a:rPr lang="es-ES" dirty="0" err="1" smtClean="0"/>
              <a:t>Wifi</a:t>
            </a:r>
            <a:endParaRPr lang="es-ES" dirty="0" smtClean="0"/>
          </a:p>
        </p:txBody>
      </p:sp>
      <p:sp>
        <p:nvSpPr>
          <p:cNvPr id="29" name="CuadroTexto 28"/>
          <p:cNvSpPr txBox="1"/>
          <p:nvPr/>
        </p:nvSpPr>
        <p:spPr>
          <a:xfrm>
            <a:off x="4284433" y="5657518"/>
            <a:ext cx="1547790" cy="673694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rtlCol="0" anchor="ctr">
            <a:noAutofit/>
          </a:bodyPr>
          <a:lstStyle/>
          <a:p>
            <a:pPr algn="l"/>
            <a:r>
              <a:rPr lang="es-ES" dirty="0" smtClean="0"/>
              <a:t>Consumo eléctrico</a:t>
            </a:r>
          </a:p>
        </p:txBody>
      </p:sp>
      <p:sp>
        <p:nvSpPr>
          <p:cNvPr id="30" name="CuadroTexto 29"/>
          <p:cNvSpPr txBox="1"/>
          <p:nvPr/>
        </p:nvSpPr>
        <p:spPr>
          <a:xfrm>
            <a:off x="4242452" y="4005531"/>
            <a:ext cx="1589771" cy="673694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rtlCol="0" anchor="ctr">
            <a:noAutofit/>
          </a:bodyPr>
          <a:lstStyle/>
          <a:p>
            <a:r>
              <a:rPr lang="es-ES" dirty="0" smtClean="0"/>
              <a:t>Plataforma Base</a:t>
            </a:r>
          </a:p>
        </p:txBody>
      </p:sp>
      <p:cxnSp>
        <p:nvCxnSpPr>
          <p:cNvPr id="38" name="Conector recto 37"/>
          <p:cNvCxnSpPr/>
          <p:nvPr/>
        </p:nvCxnSpPr>
        <p:spPr>
          <a:xfrm flipH="1">
            <a:off x="5995306" y="2219337"/>
            <a:ext cx="1" cy="4359263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ector recto 43"/>
          <p:cNvCxnSpPr/>
          <p:nvPr/>
        </p:nvCxnSpPr>
        <p:spPr>
          <a:xfrm flipH="1">
            <a:off x="11752032" y="2209800"/>
            <a:ext cx="1" cy="4359263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CuadroTexto 44"/>
          <p:cNvSpPr txBox="1"/>
          <p:nvPr/>
        </p:nvSpPr>
        <p:spPr>
          <a:xfrm>
            <a:off x="2367645" y="5582518"/>
            <a:ext cx="1434208" cy="673694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rtlCol="0" anchor="ctr">
            <a:noAutofit/>
          </a:bodyPr>
          <a:lstStyle/>
          <a:p>
            <a:r>
              <a:rPr lang="es-ES" dirty="0" err="1" smtClean="0"/>
              <a:t>Stack</a:t>
            </a:r>
            <a:r>
              <a:rPr lang="es-ES" dirty="0" smtClean="0"/>
              <a:t> Tecnológico</a:t>
            </a:r>
          </a:p>
        </p:txBody>
      </p:sp>
      <p:sp>
        <p:nvSpPr>
          <p:cNvPr id="48" name="CuadroTexto 47"/>
          <p:cNvSpPr txBox="1"/>
          <p:nvPr/>
        </p:nvSpPr>
        <p:spPr>
          <a:xfrm>
            <a:off x="391172" y="4381908"/>
            <a:ext cx="1561485" cy="1214321"/>
          </a:xfrm>
          <a:prstGeom prst="rect">
            <a:avLst/>
          </a:prstGeom>
          <a:gradFill>
            <a:gsLst>
              <a:gs pos="0">
                <a:srgbClr val="225D9E"/>
              </a:gs>
              <a:gs pos="50000">
                <a:srgbClr val="1A497C"/>
              </a:gs>
              <a:gs pos="100000">
                <a:srgbClr val="113052"/>
              </a:gs>
            </a:gsLst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rtlCol="0" anchor="ctr">
            <a:noAutofit/>
          </a:bodyPr>
          <a:lstStyle/>
          <a:p>
            <a:r>
              <a:rPr lang="es-ES" dirty="0" smtClean="0"/>
              <a:t>Planificación y estudio</a:t>
            </a:r>
          </a:p>
        </p:txBody>
      </p:sp>
    </p:spTree>
    <p:extLst>
      <p:ext uri="{BB962C8B-B14F-4D97-AF65-F5344CB8AC3E}">
        <p14:creationId xmlns:p14="http://schemas.microsoft.com/office/powerpoint/2010/main" val="2157125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9">
            <a:extLst>
              <a:ext uri="{FF2B5EF4-FFF2-40B4-BE49-F238E27FC236}">
                <a16:creationId xmlns="" xmlns:a16="http://schemas.microsoft.com/office/drawing/2014/main" id="{5FE9CFB9-302B-42FA-87AE-ED89331D2BE0}"/>
              </a:ext>
            </a:extLst>
          </p:cNvPr>
          <p:cNvSpPr/>
          <p:nvPr/>
        </p:nvSpPr>
        <p:spPr>
          <a:xfrm>
            <a:off x="1828799" y="1086950"/>
            <a:ext cx="9688163" cy="542599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2880" tIns="108000" rIns="182880" bIns="182880" numCol="1" spcCol="1270" anchor="t" anchorCtr="0">
            <a:normAutofit/>
          </a:bodyPr>
          <a:lstStyle/>
          <a:p>
            <a:pPr algn="ctr" defTabSz="666734">
              <a:lnSpc>
                <a:spcPct val="90000"/>
              </a:lnSpc>
              <a:spcBef>
                <a:spcPct val="0"/>
              </a:spcBef>
              <a:spcAft>
                <a:spcPts val="200"/>
              </a:spcAft>
            </a:pPr>
            <a:r>
              <a:rPr lang="es-ES" sz="1600" b="1" dirty="0" smtClean="0">
                <a:solidFill>
                  <a:srgbClr val="FFFFFF"/>
                </a:solidFill>
              </a:rPr>
              <a:t>Arquitectura Tecnológica</a:t>
            </a:r>
            <a:endParaRPr lang="es-ES" sz="1600" b="1" dirty="0">
              <a:solidFill>
                <a:srgbClr val="FFFFFF"/>
              </a:solidFill>
            </a:endParaRPr>
          </a:p>
        </p:txBody>
      </p:sp>
      <p:grpSp>
        <p:nvGrpSpPr>
          <p:cNvPr id="41" name="2 Grupo">
            <a:extLst>
              <a:ext uri="{FF2B5EF4-FFF2-40B4-BE49-F238E27FC236}">
                <a16:creationId xmlns="" xmlns:a16="http://schemas.microsoft.com/office/drawing/2014/main" id="{55A027E2-9026-4D10-A408-67F4A4069827}"/>
              </a:ext>
            </a:extLst>
          </p:cNvPr>
          <p:cNvGrpSpPr/>
          <p:nvPr/>
        </p:nvGrpSpPr>
        <p:grpSpPr>
          <a:xfrm>
            <a:off x="1962363" y="1499028"/>
            <a:ext cx="9318262" cy="3492091"/>
            <a:chOff x="2056249" y="1683962"/>
            <a:chExt cx="6806524" cy="3521805"/>
          </a:xfrm>
        </p:grpSpPr>
        <p:sp>
          <p:nvSpPr>
            <p:cNvPr id="42" name="72 Rectángulo redondeado">
              <a:extLst>
                <a:ext uri="{FF2B5EF4-FFF2-40B4-BE49-F238E27FC236}">
                  <a16:creationId xmlns="" xmlns:a16="http://schemas.microsoft.com/office/drawing/2014/main" id="{B6BBA3D4-516A-426D-B21E-0B30B410EF4E}"/>
                </a:ext>
              </a:extLst>
            </p:cNvPr>
            <p:cNvSpPr/>
            <p:nvPr/>
          </p:nvSpPr>
          <p:spPr>
            <a:xfrm>
              <a:off x="2056249" y="1683962"/>
              <a:ext cx="6806524" cy="3521805"/>
            </a:xfrm>
            <a:prstGeom prst="roundRect">
              <a:avLst>
                <a:gd name="adj" fmla="val 0"/>
              </a:avLst>
            </a:prstGeom>
            <a:solidFill>
              <a:schemeClr val="bg1">
                <a:alpha val="8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82880" tIns="91440" rIns="182880" bIns="182880" numCol="1" spcCol="1270" anchor="t" anchorCtr="0">
              <a:spAutoFit/>
            </a:bodyPr>
            <a:lstStyle/>
            <a:p>
              <a:pPr algn="r" defTabSz="666734">
                <a:lnSpc>
                  <a:spcPct val="90000"/>
                </a:lnSpc>
                <a:spcBef>
                  <a:spcPct val="0"/>
                </a:spcBef>
                <a:spcAft>
                  <a:spcPts val="200"/>
                </a:spcAft>
              </a:pPr>
              <a:endParaRPr lang="es-ES" sz="4800" dirty="0">
                <a:solidFill>
                  <a:srgbClr val="FFFFFF"/>
                </a:solidFill>
              </a:endParaRPr>
            </a:p>
          </p:txBody>
        </p:sp>
        <p:sp>
          <p:nvSpPr>
            <p:cNvPr id="43" name="73 CuadroTexto">
              <a:extLst>
                <a:ext uri="{FF2B5EF4-FFF2-40B4-BE49-F238E27FC236}">
                  <a16:creationId xmlns="" xmlns:a16="http://schemas.microsoft.com/office/drawing/2014/main" id="{7E58DA79-C103-4D27-9D7D-2C9487787A01}"/>
                </a:ext>
              </a:extLst>
            </p:cNvPr>
            <p:cNvSpPr txBox="1"/>
            <p:nvPr/>
          </p:nvSpPr>
          <p:spPr>
            <a:xfrm rot="16200000">
              <a:off x="796027" y="3253998"/>
              <a:ext cx="2869240" cy="269779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82880" tIns="91440" rIns="182880" bIns="0" numCol="1" spcCol="1270" anchor="t" anchorCtr="0">
              <a:spAutoFit/>
            </a:bodyPr>
            <a:lstStyle>
              <a:defPPr>
                <a:defRPr lang="es-ES"/>
              </a:defPPr>
              <a:lvl1pPr algn="r" defTabSz="666734">
                <a:lnSpc>
                  <a:spcPct val="90000"/>
                </a:lnSpc>
                <a:spcBef>
                  <a:spcPct val="0"/>
                </a:spcBef>
                <a:spcAft>
                  <a:spcPts val="200"/>
                </a:spcAft>
                <a:defRPr sz="4800">
                  <a:solidFill>
                    <a:srgbClr val="FFFFFF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algn="ctr"/>
              <a:r>
                <a:rPr lang="es-ES" sz="2000" dirty="0">
                  <a:solidFill>
                    <a:schemeClr val="tx1"/>
                  </a:solidFill>
                </a:rPr>
                <a:t>Capa de Servicios</a:t>
              </a:r>
            </a:p>
          </p:txBody>
        </p:sp>
      </p:grpSp>
      <p:grpSp>
        <p:nvGrpSpPr>
          <p:cNvPr id="26" name="Grupo 25"/>
          <p:cNvGrpSpPr/>
          <p:nvPr/>
        </p:nvGrpSpPr>
        <p:grpSpPr>
          <a:xfrm>
            <a:off x="2578307" y="1571526"/>
            <a:ext cx="2809117" cy="3353421"/>
            <a:chOff x="2578307" y="1571526"/>
            <a:chExt cx="2809117" cy="3353421"/>
          </a:xfrm>
        </p:grpSpPr>
        <p:sp>
          <p:nvSpPr>
            <p:cNvPr id="49" name="373 CuadroTexto">
              <a:extLst>
                <a:ext uri="{FF2B5EF4-FFF2-40B4-BE49-F238E27FC236}">
                  <a16:creationId xmlns="" xmlns:a16="http://schemas.microsoft.com/office/drawing/2014/main" id="{36A7ED17-EC3A-4B40-AC24-A88B640A23F2}"/>
                </a:ext>
              </a:extLst>
            </p:cNvPr>
            <p:cNvSpPr txBox="1"/>
            <p:nvPr/>
          </p:nvSpPr>
          <p:spPr>
            <a:xfrm>
              <a:off x="2579424" y="1571526"/>
              <a:ext cx="2808000" cy="335342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8000" tIns="504000" rIns="108000" bIns="182880" numCol="1" spcCol="1270" anchor="t" anchorCtr="0">
              <a:noAutofit/>
            </a:bodyPr>
            <a:lstStyle>
              <a:defPPr>
                <a:defRPr lang="es-ES"/>
              </a:defPPr>
              <a:lvl1pPr defTabSz="666734">
                <a:lnSpc>
                  <a:spcPct val="90000"/>
                </a:lnSpc>
                <a:spcBef>
                  <a:spcPct val="0"/>
                </a:spcBef>
                <a:spcAft>
                  <a:spcPts val="200"/>
                </a:spcAft>
                <a:defRPr sz="1600">
                  <a:solidFill>
                    <a:schemeClr val="tx1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marL="0" lvl="2"/>
              <a:endParaRPr lang="es-ES_tradnl" sz="1400" dirty="0">
                <a:solidFill>
                  <a:schemeClr val="tx1"/>
                </a:solidFill>
              </a:endParaRPr>
            </a:p>
          </p:txBody>
        </p:sp>
        <p:sp>
          <p:nvSpPr>
            <p:cNvPr id="54" name="99 Rectángulo redondeado">
              <a:extLst>
                <a:ext uri="{FF2B5EF4-FFF2-40B4-BE49-F238E27FC236}">
                  <a16:creationId xmlns="" xmlns:a16="http://schemas.microsoft.com/office/drawing/2014/main" id="{0C992D4F-7E22-4A3C-AEFB-EBC48D4EB969}"/>
                </a:ext>
              </a:extLst>
            </p:cNvPr>
            <p:cNvSpPr/>
            <p:nvPr/>
          </p:nvSpPr>
          <p:spPr>
            <a:xfrm>
              <a:off x="2578307" y="1571526"/>
              <a:ext cx="2808000" cy="431057"/>
            </a:xfrm>
            <a:prstGeom prst="roundRect">
              <a:avLst>
                <a:gd name="adj" fmla="val 0"/>
              </a:avLst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0000" tIns="90000" rIns="90000" bIns="90000" numCol="1" spcCol="1270" anchor="t" anchorCtr="0">
              <a:spAutoFit/>
            </a:bodyPr>
            <a:lstStyle/>
            <a:p>
              <a:pPr algn="ctr" defTabSz="666734">
                <a:lnSpc>
                  <a:spcPct val="90000"/>
                </a:lnSpc>
                <a:spcBef>
                  <a:spcPct val="0"/>
                </a:spcBef>
                <a:spcAft>
                  <a:spcPts val="200"/>
                </a:spcAft>
              </a:pPr>
              <a:r>
                <a:rPr lang="es-ES" dirty="0">
                  <a:solidFill>
                    <a:schemeClr val="bg1"/>
                  </a:solidFill>
                </a:rPr>
                <a:t>Nivel de Monitorización </a:t>
              </a:r>
            </a:p>
          </p:txBody>
        </p:sp>
      </p:grpSp>
      <p:grpSp>
        <p:nvGrpSpPr>
          <p:cNvPr id="28" name="Grupo 27"/>
          <p:cNvGrpSpPr/>
          <p:nvPr/>
        </p:nvGrpSpPr>
        <p:grpSpPr>
          <a:xfrm>
            <a:off x="8347869" y="1571526"/>
            <a:ext cx="2808000" cy="3353423"/>
            <a:chOff x="8347869" y="1571526"/>
            <a:chExt cx="2808000" cy="3353423"/>
          </a:xfrm>
        </p:grpSpPr>
        <p:sp>
          <p:nvSpPr>
            <p:cNvPr id="51" name="375 CuadroTexto">
              <a:extLst>
                <a:ext uri="{FF2B5EF4-FFF2-40B4-BE49-F238E27FC236}">
                  <a16:creationId xmlns="" xmlns:a16="http://schemas.microsoft.com/office/drawing/2014/main" id="{828B277E-8CC1-44A8-8DDC-044645C2AA52}"/>
                </a:ext>
              </a:extLst>
            </p:cNvPr>
            <p:cNvSpPr txBox="1"/>
            <p:nvPr/>
          </p:nvSpPr>
          <p:spPr>
            <a:xfrm>
              <a:off x="8347869" y="1571526"/>
              <a:ext cx="2808000" cy="335342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8000" tIns="468000" rIns="108000" bIns="182880" numCol="1" spcCol="1270" anchor="t" anchorCtr="0">
              <a:noAutofit/>
            </a:bodyPr>
            <a:lstStyle>
              <a:defPPr>
                <a:defRPr lang="es-ES"/>
              </a:defPPr>
              <a:lvl1pPr defTabSz="666734">
                <a:lnSpc>
                  <a:spcPct val="90000"/>
                </a:lnSpc>
                <a:spcBef>
                  <a:spcPct val="0"/>
                </a:spcBef>
                <a:spcAft>
                  <a:spcPts val="200"/>
                </a:spcAft>
                <a:defRPr sz="1600">
                  <a:solidFill>
                    <a:schemeClr val="tx1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 marL="0" lvl="2">
                <a:defRPr sz="1200">
                  <a:solidFill>
                    <a:schemeClr val="tx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lvl="2"/>
              <a:endParaRPr lang="es-ES" sz="1050" dirty="0"/>
            </a:p>
            <a:p>
              <a:endParaRPr lang="es-ES" dirty="0"/>
            </a:p>
          </p:txBody>
        </p:sp>
        <p:sp>
          <p:nvSpPr>
            <p:cNvPr id="55" name="120 Rectángulo redondeado">
              <a:extLst>
                <a:ext uri="{FF2B5EF4-FFF2-40B4-BE49-F238E27FC236}">
                  <a16:creationId xmlns="" xmlns:a16="http://schemas.microsoft.com/office/drawing/2014/main" id="{C089EA74-07BD-426D-92AB-E5FD6B57B652}"/>
                </a:ext>
              </a:extLst>
            </p:cNvPr>
            <p:cNvSpPr/>
            <p:nvPr/>
          </p:nvSpPr>
          <p:spPr>
            <a:xfrm>
              <a:off x="8347869" y="1571526"/>
              <a:ext cx="2808000" cy="446556"/>
            </a:xfrm>
            <a:prstGeom prst="roundRect">
              <a:avLst>
                <a:gd name="adj" fmla="val 0"/>
              </a:avLst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t" anchorCtr="0">
              <a:spAutoFit/>
            </a:bodyPr>
            <a:lstStyle/>
            <a:p>
              <a:pPr algn="ctr" defTabSz="666734">
                <a:lnSpc>
                  <a:spcPct val="90000"/>
                </a:lnSpc>
                <a:spcBef>
                  <a:spcPct val="0"/>
                </a:spcBef>
                <a:spcAft>
                  <a:spcPts val="200"/>
                </a:spcAft>
              </a:pPr>
              <a:r>
                <a:rPr lang="es-ES" dirty="0">
                  <a:solidFill>
                    <a:schemeClr val="bg1"/>
                  </a:solidFill>
                </a:rPr>
                <a:t>Nivel del Usuario</a:t>
              </a:r>
            </a:p>
          </p:txBody>
        </p:sp>
      </p:grpSp>
      <p:grpSp>
        <p:nvGrpSpPr>
          <p:cNvPr id="23" name="Grupo 22"/>
          <p:cNvGrpSpPr/>
          <p:nvPr/>
        </p:nvGrpSpPr>
        <p:grpSpPr>
          <a:xfrm>
            <a:off x="1962363" y="5075702"/>
            <a:ext cx="9319057" cy="1235835"/>
            <a:chOff x="1962363" y="5075702"/>
            <a:chExt cx="9319057" cy="1235835"/>
          </a:xfrm>
        </p:grpSpPr>
        <p:grpSp>
          <p:nvGrpSpPr>
            <p:cNvPr id="37" name="3 Grupo">
              <a:extLst>
                <a:ext uri="{FF2B5EF4-FFF2-40B4-BE49-F238E27FC236}">
                  <a16:creationId xmlns="" xmlns:a16="http://schemas.microsoft.com/office/drawing/2014/main" id="{9939838E-F281-4BA0-A9B2-36335D6CE703}"/>
                </a:ext>
              </a:extLst>
            </p:cNvPr>
            <p:cNvGrpSpPr/>
            <p:nvPr/>
          </p:nvGrpSpPr>
          <p:grpSpPr>
            <a:xfrm>
              <a:off x="1962363" y="5075702"/>
              <a:ext cx="9319057" cy="1235835"/>
              <a:chOff x="2056249" y="5265819"/>
              <a:chExt cx="6807319" cy="1172768"/>
            </a:xfrm>
          </p:grpSpPr>
          <p:sp>
            <p:nvSpPr>
              <p:cNvPr id="39" name="71 Rectángulo redondeado">
                <a:extLst>
                  <a:ext uri="{FF2B5EF4-FFF2-40B4-BE49-F238E27FC236}">
                    <a16:creationId xmlns="" xmlns:a16="http://schemas.microsoft.com/office/drawing/2014/main" id="{82217741-2260-4FEC-9371-A8DB9C32A89F}"/>
                  </a:ext>
                </a:extLst>
              </p:cNvPr>
              <p:cNvSpPr/>
              <p:nvPr/>
            </p:nvSpPr>
            <p:spPr>
              <a:xfrm>
                <a:off x="2056249" y="5265819"/>
                <a:ext cx="6807319" cy="1172768"/>
              </a:xfrm>
              <a:prstGeom prst="roundRect">
                <a:avLst>
                  <a:gd name="adj" fmla="val 0"/>
                </a:avLst>
              </a:prstGeom>
              <a:solidFill>
                <a:schemeClr val="bg1">
                  <a:alpha val="79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1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82880" tIns="91440" rIns="182880" bIns="182880" numCol="1" spcCol="1270" anchor="t" anchorCtr="0">
                <a:spAutoFit/>
              </a:bodyPr>
              <a:lstStyle/>
              <a:p>
                <a:pPr algn="r" defTabSz="666734">
                  <a:lnSpc>
                    <a:spcPct val="90000"/>
                  </a:lnSpc>
                  <a:spcBef>
                    <a:spcPct val="0"/>
                  </a:spcBef>
                  <a:spcAft>
                    <a:spcPts val="200"/>
                  </a:spcAft>
                </a:pPr>
                <a:endParaRPr lang="es-ES" sz="4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0" name="74 CuadroTexto">
                <a:extLst>
                  <a:ext uri="{FF2B5EF4-FFF2-40B4-BE49-F238E27FC236}">
                    <a16:creationId xmlns="" xmlns:a16="http://schemas.microsoft.com/office/drawing/2014/main" id="{47E40A85-1D89-407E-9AED-D68FA4B51FBE}"/>
                  </a:ext>
                </a:extLst>
              </p:cNvPr>
              <p:cNvSpPr txBox="1"/>
              <p:nvPr/>
            </p:nvSpPr>
            <p:spPr>
              <a:xfrm rot="16200000">
                <a:off x="1677557" y="5706713"/>
                <a:ext cx="1161733" cy="302012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1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0" tIns="0" rIns="0" bIns="0" numCol="1" spcCol="1270" anchor="t" anchorCtr="0">
                <a:spAutoFit/>
              </a:bodyPr>
              <a:lstStyle>
                <a:defPPr>
                  <a:defRPr lang="es-ES"/>
                </a:defPPr>
                <a:lvl1pPr algn="r" defTabSz="666734">
                  <a:lnSpc>
                    <a:spcPct val="90000"/>
                  </a:lnSpc>
                  <a:spcBef>
                    <a:spcPct val="0"/>
                  </a:spcBef>
                  <a:spcAft>
                    <a:spcPts val="200"/>
                  </a:spcAft>
                  <a:defRPr sz="4800">
                    <a:solidFill>
                      <a:srgbClr val="FFFFFF"/>
                    </a:solidFill>
                  </a:defRPr>
                </a:lvl1pPr>
                <a:lvl2pPr>
                  <a:defRPr>
                    <a:solidFill>
                      <a:schemeClr val="lt1"/>
                    </a:solidFill>
                  </a:defRPr>
                </a:lvl2pPr>
                <a:lvl3pPr>
                  <a:defRPr>
                    <a:solidFill>
                      <a:schemeClr val="lt1"/>
                    </a:solidFill>
                  </a:defRPr>
                </a:lvl3pPr>
                <a:lvl4pPr>
                  <a:defRPr>
                    <a:solidFill>
                      <a:schemeClr val="lt1"/>
                    </a:solidFill>
                  </a:defRPr>
                </a:lvl4pPr>
                <a:lvl5pPr>
                  <a:defRPr>
                    <a:solidFill>
                      <a:schemeClr val="lt1"/>
                    </a:solidFill>
                  </a:defRPr>
                </a:lvl5pPr>
                <a:lvl6pPr>
                  <a:defRPr>
                    <a:solidFill>
                      <a:schemeClr val="lt1"/>
                    </a:solidFill>
                  </a:defRPr>
                </a:lvl6pPr>
                <a:lvl7pPr>
                  <a:defRPr>
                    <a:solidFill>
                      <a:schemeClr val="lt1"/>
                    </a:solidFill>
                  </a:defRPr>
                </a:lvl7pPr>
                <a:lvl8pPr>
                  <a:defRPr>
                    <a:solidFill>
                      <a:schemeClr val="lt1"/>
                    </a:solidFill>
                  </a:defRPr>
                </a:lvl8pPr>
                <a:lvl9pPr>
                  <a:defRPr>
                    <a:solidFill>
                      <a:schemeClr val="lt1"/>
                    </a:solidFill>
                  </a:defRPr>
                </a:lvl9pPr>
              </a:lstStyle>
              <a:p>
                <a:pPr algn="ctr"/>
                <a:r>
                  <a:rPr lang="es-ES" sz="1400" dirty="0">
                    <a:solidFill>
                      <a:schemeClr val="tx1"/>
                    </a:solidFill>
                  </a:rPr>
                  <a:t>Capa de </a:t>
                </a:r>
              </a:p>
              <a:p>
                <a:pPr algn="ctr"/>
                <a:r>
                  <a:rPr lang="es-ES" sz="1400" dirty="0" smtClean="0">
                    <a:solidFill>
                      <a:schemeClr val="tx1"/>
                    </a:solidFill>
                  </a:rPr>
                  <a:t>Comunicación</a:t>
                </a:r>
                <a:endParaRPr lang="es-ES" sz="1400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52" name="376 CuadroTexto">
              <a:extLst>
                <a:ext uri="{FF2B5EF4-FFF2-40B4-BE49-F238E27FC236}">
                  <a16:creationId xmlns="" xmlns:a16="http://schemas.microsoft.com/office/drawing/2014/main" id="{9AFDE78D-81B6-4170-920F-CB6803A5C4FC}"/>
                </a:ext>
              </a:extLst>
            </p:cNvPr>
            <p:cNvSpPr txBox="1"/>
            <p:nvPr/>
          </p:nvSpPr>
          <p:spPr>
            <a:xfrm>
              <a:off x="2579423" y="5146088"/>
              <a:ext cx="3104933" cy="1106693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8000" tIns="324000" rIns="182880" bIns="182880" numCol="1" spcCol="1270" anchor="t" anchorCtr="0">
              <a:noAutofit/>
            </a:bodyPr>
            <a:lstStyle>
              <a:defPPr>
                <a:defRPr lang="es-ES"/>
              </a:defPPr>
              <a:lvl1pPr defTabSz="666734">
                <a:lnSpc>
                  <a:spcPct val="90000"/>
                </a:lnSpc>
                <a:spcBef>
                  <a:spcPct val="0"/>
                </a:spcBef>
                <a:spcAft>
                  <a:spcPts val="200"/>
                </a:spcAft>
                <a:defRPr sz="1600"/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marL="0" lvl="2"/>
              <a:r>
                <a:rPr lang="es-ES" sz="1050" dirty="0">
                  <a:solidFill>
                    <a:schemeClr val="tx1"/>
                  </a:solidFill>
                </a:rPr>
                <a:t>Tecnologías de interconexión de equipos</a:t>
              </a:r>
            </a:p>
            <a:p>
              <a:pPr marL="180975" lvl="3"/>
              <a:r>
                <a:rPr lang="es-ES" sz="900" dirty="0" err="1">
                  <a:solidFill>
                    <a:schemeClr val="bg1"/>
                  </a:solidFill>
                </a:rPr>
                <a:t>WiFi</a:t>
              </a:r>
              <a:r>
                <a:rPr lang="es-ES" sz="900" dirty="0">
                  <a:solidFill>
                    <a:schemeClr val="bg1"/>
                  </a:solidFill>
                </a:rPr>
                <a:t>, Ethernet, </a:t>
              </a:r>
              <a:r>
                <a:rPr lang="es-ES" sz="900" dirty="0" err="1">
                  <a:solidFill>
                    <a:schemeClr val="bg1"/>
                  </a:solidFill>
                </a:rPr>
                <a:t>Zigbee</a:t>
              </a:r>
              <a:r>
                <a:rPr lang="es-ES" sz="900" dirty="0">
                  <a:solidFill>
                    <a:schemeClr val="bg1"/>
                  </a:solidFill>
                </a:rPr>
                <a:t>, DSRC-RFID/CALM IR, WAVE CALM M5, Coaxial, protocolos tales como RS232, RS422, y RS485 (VMS), …</a:t>
              </a:r>
            </a:p>
            <a:p>
              <a:pPr marL="0" lvl="2"/>
              <a:r>
                <a:rPr lang="es-ES" sz="1050" dirty="0">
                  <a:solidFill>
                    <a:schemeClr val="tx1"/>
                  </a:solidFill>
                </a:rPr>
                <a:t>Sistemas de navegación (GPS-GIS)</a:t>
              </a:r>
              <a:endParaRPr lang="es-ES" sz="1000" dirty="0">
                <a:solidFill>
                  <a:schemeClr val="tx1"/>
                </a:solidFill>
              </a:endParaRPr>
            </a:p>
          </p:txBody>
        </p:sp>
        <p:sp>
          <p:nvSpPr>
            <p:cNvPr id="53" name="377 CuadroTexto">
              <a:extLst>
                <a:ext uri="{FF2B5EF4-FFF2-40B4-BE49-F238E27FC236}">
                  <a16:creationId xmlns="" xmlns:a16="http://schemas.microsoft.com/office/drawing/2014/main" id="{A299053C-E200-4741-AC83-F7E0C207B154}"/>
                </a:ext>
              </a:extLst>
            </p:cNvPr>
            <p:cNvSpPr txBox="1"/>
            <p:nvPr/>
          </p:nvSpPr>
          <p:spPr>
            <a:xfrm>
              <a:off x="5684356" y="5146088"/>
              <a:ext cx="5513387" cy="1106693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44000" tIns="324000" rIns="0" bIns="182880" numCol="1" spcCol="1270" anchor="t" anchorCtr="0">
              <a:noAutofit/>
            </a:bodyPr>
            <a:lstStyle>
              <a:defPPr>
                <a:defRPr lang="es-ES"/>
              </a:defPPr>
              <a:lvl1pPr defTabSz="666734">
                <a:lnSpc>
                  <a:spcPct val="90000"/>
                </a:lnSpc>
                <a:spcBef>
                  <a:spcPct val="0"/>
                </a:spcBef>
                <a:spcAft>
                  <a:spcPts val="200"/>
                </a:spcAft>
                <a:defRPr sz="1600">
                  <a:solidFill>
                    <a:schemeClr val="lt1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 marL="0" lvl="2">
                <a:defRPr sz="1200"/>
              </a:lvl3pPr>
              <a:lvl4pPr marL="0" lvl="3">
                <a:defRPr sz="1200"/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lvl="2"/>
              <a:r>
                <a:rPr lang="es-ES" sz="1050" dirty="0" err="1">
                  <a:solidFill>
                    <a:schemeClr val="tx1"/>
                  </a:solidFill>
                </a:rPr>
                <a:t>Internetworking</a:t>
              </a:r>
              <a:r>
                <a:rPr lang="es-ES" sz="1050" dirty="0">
                  <a:solidFill>
                    <a:schemeClr val="tx1"/>
                  </a:solidFill>
                </a:rPr>
                <a:t> </a:t>
              </a:r>
              <a:r>
                <a:rPr lang="es-ES" sz="1050" dirty="0">
                  <a:solidFill>
                    <a:schemeClr val="bg1"/>
                  </a:solidFill>
                </a:rPr>
                <a:t> </a:t>
              </a:r>
            </a:p>
            <a:p>
              <a:pPr marL="180975" lvl="3"/>
              <a:r>
                <a:rPr lang="es-ES" sz="900" dirty="0" err="1">
                  <a:solidFill>
                    <a:schemeClr val="bg1"/>
                  </a:solidFill>
                </a:rPr>
                <a:t>routers</a:t>
              </a:r>
              <a:r>
                <a:rPr lang="es-ES" sz="900" dirty="0">
                  <a:solidFill>
                    <a:schemeClr val="bg1"/>
                  </a:solidFill>
                </a:rPr>
                <a:t>, </a:t>
              </a:r>
              <a:r>
                <a:rPr lang="es-ES" sz="900" dirty="0" err="1">
                  <a:solidFill>
                    <a:schemeClr val="bg1"/>
                  </a:solidFill>
                </a:rPr>
                <a:t>switchs</a:t>
              </a:r>
              <a:r>
                <a:rPr lang="es-ES" sz="900" dirty="0">
                  <a:solidFill>
                    <a:schemeClr val="bg1"/>
                  </a:solidFill>
                </a:rPr>
                <a:t>, </a:t>
              </a:r>
              <a:r>
                <a:rPr lang="es-ES" sz="900" dirty="0" err="1">
                  <a:solidFill>
                    <a:schemeClr val="bg1"/>
                  </a:solidFill>
                </a:rPr>
                <a:t>hubs</a:t>
              </a:r>
              <a:r>
                <a:rPr lang="es-ES" sz="900" dirty="0">
                  <a:solidFill>
                    <a:schemeClr val="bg1"/>
                  </a:solidFill>
                </a:rPr>
                <a:t>, y hosts)</a:t>
              </a:r>
            </a:p>
            <a:p>
              <a:pPr lvl="2">
                <a:spcBef>
                  <a:spcPts val="300"/>
                </a:spcBef>
              </a:pPr>
              <a:r>
                <a:rPr lang="es-ES" sz="1000" dirty="0">
                  <a:solidFill>
                    <a:schemeClr val="tx1"/>
                  </a:solidFill>
                </a:rPr>
                <a:t>Redes de telecomunicaciones </a:t>
              </a:r>
            </a:p>
            <a:p>
              <a:pPr marL="180975" lvl="3"/>
              <a:r>
                <a:rPr lang="es-ES" sz="900" dirty="0">
                  <a:solidFill>
                    <a:schemeClr val="bg1"/>
                  </a:solidFill>
                </a:rPr>
                <a:t>3G, 4G, 5G, GPRS y HSPA </a:t>
              </a:r>
            </a:p>
            <a:p>
              <a:pPr marL="180975" lvl="3"/>
              <a:r>
                <a:rPr lang="es-ES" sz="900" dirty="0">
                  <a:solidFill>
                    <a:schemeClr val="bg1"/>
                  </a:solidFill>
                </a:rPr>
                <a:t>LTE y WiMAX</a:t>
              </a:r>
              <a:endParaRPr lang="es-ES" sz="800" dirty="0">
                <a:solidFill>
                  <a:schemeClr val="bg1"/>
                </a:solidFill>
              </a:endParaRPr>
            </a:p>
          </p:txBody>
        </p:sp>
        <p:sp>
          <p:nvSpPr>
            <p:cNvPr id="56" name="201 Rectángulo redondeado">
              <a:extLst>
                <a:ext uri="{FF2B5EF4-FFF2-40B4-BE49-F238E27FC236}">
                  <a16:creationId xmlns="" xmlns:a16="http://schemas.microsoft.com/office/drawing/2014/main" id="{33F65004-3CF0-4A40-9C41-00E862C22F33}"/>
                </a:ext>
              </a:extLst>
            </p:cNvPr>
            <p:cNvSpPr/>
            <p:nvPr/>
          </p:nvSpPr>
          <p:spPr>
            <a:xfrm>
              <a:off x="2579423" y="5146088"/>
              <a:ext cx="8624298" cy="257951"/>
            </a:xfrm>
            <a:prstGeom prst="roundRect">
              <a:avLst>
                <a:gd name="adj" fmla="val 0"/>
              </a:avLst>
            </a:prstGeom>
            <a:solidFill>
              <a:schemeClr val="accent4">
                <a:lumMod val="7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2000" tIns="36000" rIns="72000" bIns="0" numCol="1" spcCol="1270" anchor="t" anchorCtr="0">
              <a:spAutoFit/>
            </a:bodyPr>
            <a:lstStyle/>
            <a:p>
              <a:pPr algn="ctr" defTabSz="666734">
                <a:lnSpc>
                  <a:spcPct val="90000"/>
                </a:lnSpc>
                <a:spcBef>
                  <a:spcPct val="0"/>
                </a:spcBef>
                <a:spcAft>
                  <a:spcPts val="200"/>
                </a:spcAft>
              </a:pPr>
              <a:r>
                <a:rPr lang="es-ES" sz="1600" dirty="0">
                  <a:solidFill>
                    <a:schemeClr val="bg1"/>
                  </a:solidFill>
                </a:rPr>
                <a:t>Nivel Transversal de Comunicaciones</a:t>
              </a:r>
            </a:p>
          </p:txBody>
        </p:sp>
      </p:grpSp>
      <p:grpSp>
        <p:nvGrpSpPr>
          <p:cNvPr id="27" name="Grupo 26"/>
          <p:cNvGrpSpPr/>
          <p:nvPr/>
        </p:nvGrpSpPr>
        <p:grpSpPr>
          <a:xfrm>
            <a:off x="5463646" y="1571526"/>
            <a:ext cx="2808000" cy="3353422"/>
            <a:chOff x="5463646" y="1571526"/>
            <a:chExt cx="2808000" cy="3353422"/>
          </a:xfrm>
        </p:grpSpPr>
        <p:sp>
          <p:nvSpPr>
            <p:cNvPr id="50" name="374 CuadroTexto">
              <a:extLst>
                <a:ext uri="{FF2B5EF4-FFF2-40B4-BE49-F238E27FC236}">
                  <a16:creationId xmlns="" xmlns:a16="http://schemas.microsoft.com/office/drawing/2014/main" id="{884D6D5C-9B53-457B-A05F-F014E3A8BFAA}"/>
                </a:ext>
              </a:extLst>
            </p:cNvPr>
            <p:cNvSpPr txBox="1"/>
            <p:nvPr/>
          </p:nvSpPr>
          <p:spPr>
            <a:xfrm>
              <a:off x="5463646" y="1571526"/>
              <a:ext cx="2808000" cy="335342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8000" tIns="612000" rIns="108000" bIns="182880" numCol="1" spcCol="1270" anchor="t" anchorCtr="0">
              <a:noAutofit/>
            </a:bodyPr>
            <a:lstStyle>
              <a:defPPr>
                <a:defRPr lang="es-ES"/>
              </a:defPPr>
              <a:lvl1pPr defTabSz="666734">
                <a:lnSpc>
                  <a:spcPct val="90000"/>
                </a:lnSpc>
                <a:spcBef>
                  <a:spcPct val="0"/>
                </a:spcBef>
                <a:spcAft>
                  <a:spcPts val="200"/>
                </a:spcAft>
                <a:defRPr sz="1600">
                  <a:solidFill>
                    <a:schemeClr val="tx1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 marL="0" lvl="2">
                <a:defRPr sz="1400">
                  <a:solidFill>
                    <a:schemeClr val="tx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lvl="2"/>
              <a:endParaRPr lang="es-ES" sz="1200" dirty="0">
                <a:solidFill>
                  <a:schemeClr val="bg1"/>
                </a:solidFill>
              </a:endParaRPr>
            </a:p>
          </p:txBody>
        </p:sp>
        <p:sp>
          <p:nvSpPr>
            <p:cNvPr id="57" name="78 Rectángulo redondeado">
              <a:extLst>
                <a:ext uri="{FF2B5EF4-FFF2-40B4-BE49-F238E27FC236}">
                  <a16:creationId xmlns="" xmlns:a16="http://schemas.microsoft.com/office/drawing/2014/main" id="{C6EDF2FB-170F-4B66-B239-161B8E9913C6}"/>
                </a:ext>
              </a:extLst>
            </p:cNvPr>
            <p:cNvSpPr/>
            <p:nvPr/>
          </p:nvSpPr>
          <p:spPr>
            <a:xfrm>
              <a:off x="5463646" y="1571526"/>
              <a:ext cx="2808000" cy="433965"/>
            </a:xfrm>
            <a:prstGeom prst="roundRect">
              <a:avLst>
                <a:gd name="adj" fmla="val 0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t" anchorCtr="0">
              <a:spAutoFit/>
            </a:bodyPr>
            <a:lstStyle/>
            <a:p>
              <a:pPr algn="ctr" defTabSz="666734">
                <a:lnSpc>
                  <a:spcPct val="90000"/>
                </a:lnSpc>
                <a:spcBef>
                  <a:spcPct val="0"/>
                </a:spcBef>
                <a:spcAft>
                  <a:spcPts val="200"/>
                </a:spcAft>
              </a:pPr>
              <a:r>
                <a:rPr lang="es-ES" dirty="0">
                  <a:solidFill>
                    <a:schemeClr val="bg1"/>
                  </a:solidFill>
                </a:rPr>
                <a:t>Nivel de Negocio</a:t>
              </a:r>
            </a:p>
          </p:txBody>
        </p:sp>
      </p:grpSp>
      <p:grpSp>
        <p:nvGrpSpPr>
          <p:cNvPr id="31" name="Grupo 30"/>
          <p:cNvGrpSpPr/>
          <p:nvPr/>
        </p:nvGrpSpPr>
        <p:grpSpPr>
          <a:xfrm>
            <a:off x="6924456" y="3678829"/>
            <a:ext cx="1253585" cy="1151897"/>
            <a:chOff x="6924456" y="3678829"/>
            <a:chExt cx="1253585" cy="1151897"/>
          </a:xfrm>
        </p:grpSpPr>
        <p:sp>
          <p:nvSpPr>
            <p:cNvPr id="66" name="Rectángulo 65"/>
            <p:cNvSpPr/>
            <p:nvPr/>
          </p:nvSpPr>
          <p:spPr>
            <a:xfrm>
              <a:off x="6924456" y="3704858"/>
              <a:ext cx="1253585" cy="1115893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7" name="CuadroTexto 66"/>
            <p:cNvSpPr txBox="1"/>
            <p:nvPr/>
          </p:nvSpPr>
          <p:spPr>
            <a:xfrm>
              <a:off x="6961016" y="3678829"/>
              <a:ext cx="1169233" cy="400610"/>
            </a:xfrm>
            <a:prstGeom prst="rect">
              <a:avLst/>
            </a:prstGeom>
          </p:spPr>
          <p:txBody>
            <a:bodyPr vert="horz" wrap="square" lIns="91440" tIns="45720" rIns="91440" bIns="45720" rtlCol="0" anchor="ctr">
              <a:normAutofit/>
            </a:bodyPr>
            <a:lstStyle/>
            <a:p>
              <a:pPr algn="l"/>
              <a:r>
                <a:rPr lang="es-ES" sz="1000" dirty="0" err="1" smtClean="0"/>
                <a:t>Database</a:t>
              </a:r>
              <a:r>
                <a:rPr lang="es-ES" sz="1000" dirty="0" smtClean="0"/>
                <a:t> </a:t>
              </a:r>
              <a:r>
                <a:rPr lang="es-ES" sz="1000" dirty="0" err="1" smtClean="0"/>
                <a:t>engine</a:t>
              </a:r>
              <a:endParaRPr lang="es-ES" sz="900" dirty="0" smtClean="0"/>
            </a:p>
          </p:txBody>
        </p:sp>
        <p:pic>
          <p:nvPicPr>
            <p:cNvPr id="46" name="Picture 4" descr="Resultado de imagen de mongodb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75617" y="3977908"/>
              <a:ext cx="727715" cy="85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" name="Grupo 18"/>
          <p:cNvGrpSpPr/>
          <p:nvPr/>
        </p:nvGrpSpPr>
        <p:grpSpPr>
          <a:xfrm>
            <a:off x="2702103" y="2072946"/>
            <a:ext cx="2626386" cy="862713"/>
            <a:chOff x="2702103" y="2072946"/>
            <a:chExt cx="2626386" cy="862713"/>
          </a:xfrm>
        </p:grpSpPr>
        <p:sp>
          <p:nvSpPr>
            <p:cNvPr id="33" name="Rectángulo 32"/>
            <p:cNvSpPr/>
            <p:nvPr/>
          </p:nvSpPr>
          <p:spPr>
            <a:xfrm>
              <a:off x="2702103" y="2072946"/>
              <a:ext cx="2582548" cy="862713"/>
            </a:xfrm>
            <a:prstGeom prst="rect">
              <a:avLst/>
            </a:prstGeom>
            <a:solidFill>
              <a:srgbClr val="E8D6B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63" name="Imagen 6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42998" y="2430779"/>
              <a:ext cx="275674" cy="355301"/>
            </a:xfrm>
            <a:prstGeom prst="rect">
              <a:avLst/>
            </a:prstGeom>
          </p:spPr>
        </p:pic>
        <p:pic>
          <p:nvPicPr>
            <p:cNvPr id="4" name="Imagen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3354" y="2135270"/>
              <a:ext cx="447269" cy="447269"/>
            </a:xfrm>
            <a:prstGeom prst="rect">
              <a:avLst/>
            </a:prstGeom>
          </p:spPr>
        </p:pic>
        <p:pic>
          <p:nvPicPr>
            <p:cNvPr id="6" name="Imagen 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8125" y="2409612"/>
              <a:ext cx="819988" cy="426394"/>
            </a:xfrm>
            <a:prstGeom prst="rect">
              <a:avLst/>
            </a:prstGeom>
          </p:spPr>
        </p:pic>
        <p:sp>
          <p:nvSpPr>
            <p:cNvPr id="35" name="CuadroTexto 34"/>
            <p:cNvSpPr txBox="1"/>
            <p:nvPr/>
          </p:nvSpPr>
          <p:spPr>
            <a:xfrm>
              <a:off x="4075577" y="2120571"/>
              <a:ext cx="1252912" cy="213824"/>
            </a:xfrm>
            <a:prstGeom prst="rect">
              <a:avLst/>
            </a:prstGeom>
          </p:spPr>
          <p:txBody>
            <a:bodyPr vert="horz" wrap="square" lIns="91440" tIns="45720" rIns="91440" bIns="45720" rtlCol="0" anchor="ctr">
              <a:normAutofit fontScale="55000" lnSpcReduction="20000"/>
            </a:bodyPr>
            <a:lstStyle/>
            <a:p>
              <a:pPr algn="r"/>
              <a:r>
                <a:rPr lang="es-ES" dirty="0" err="1" smtClean="0"/>
                <a:t>IoT</a:t>
              </a:r>
              <a:r>
                <a:rPr lang="es-ES" dirty="0" smtClean="0"/>
                <a:t> Smart Sensor</a:t>
              </a:r>
            </a:p>
          </p:txBody>
        </p:sp>
        <p:grpSp>
          <p:nvGrpSpPr>
            <p:cNvPr id="2" name="Grupo 1"/>
            <p:cNvGrpSpPr/>
            <p:nvPr/>
          </p:nvGrpSpPr>
          <p:grpSpPr>
            <a:xfrm>
              <a:off x="4226923" y="2445348"/>
              <a:ext cx="989853" cy="417143"/>
              <a:chOff x="4219242" y="2407295"/>
              <a:chExt cx="989853" cy="417143"/>
            </a:xfrm>
          </p:grpSpPr>
          <p:sp>
            <p:nvSpPr>
              <p:cNvPr id="75" name="Rectángulo 74"/>
              <p:cNvSpPr/>
              <p:nvPr/>
            </p:nvSpPr>
            <p:spPr>
              <a:xfrm>
                <a:off x="4219242" y="2418112"/>
                <a:ext cx="989853" cy="406326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6" name="CuadroTexto 75"/>
              <p:cNvSpPr txBox="1"/>
              <p:nvPr/>
            </p:nvSpPr>
            <p:spPr>
              <a:xfrm>
                <a:off x="4287449" y="2407295"/>
                <a:ext cx="908756" cy="386203"/>
              </a:xfrm>
              <a:prstGeom prst="rect">
                <a:avLst/>
              </a:prstGeom>
            </p:spPr>
            <p:txBody>
              <a:bodyPr vert="horz" wrap="square" lIns="0" tIns="0" rIns="0" bIns="0" rtlCol="0" anchor="ctr">
                <a:normAutofit fontScale="92500"/>
              </a:bodyPr>
              <a:lstStyle/>
              <a:p>
                <a:r>
                  <a:rPr lang="es-ES" sz="1000" dirty="0" smtClean="0">
                    <a:solidFill>
                      <a:schemeClr val="bg1"/>
                    </a:solidFill>
                  </a:rPr>
                  <a:t>Data </a:t>
                </a:r>
                <a:r>
                  <a:rPr lang="es-ES" sz="1000" dirty="0" err="1" smtClean="0">
                    <a:solidFill>
                      <a:schemeClr val="bg1"/>
                    </a:solidFill>
                  </a:rPr>
                  <a:t>production</a:t>
                </a:r>
                <a:r>
                  <a:rPr lang="es-ES" sz="1000" dirty="0" smtClean="0">
                    <a:solidFill>
                      <a:schemeClr val="bg1"/>
                    </a:solidFill>
                  </a:rPr>
                  <a:t> &amp; </a:t>
                </a:r>
                <a:r>
                  <a:rPr lang="es-ES" sz="1000" dirty="0" err="1">
                    <a:solidFill>
                      <a:schemeClr val="bg1"/>
                    </a:solidFill>
                  </a:rPr>
                  <a:t>adaptation</a:t>
                </a:r>
                <a:endParaRPr lang="es-ES" sz="1000" dirty="0" smtClean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15" name="Grupo 14"/>
          <p:cNvGrpSpPr/>
          <p:nvPr/>
        </p:nvGrpSpPr>
        <p:grpSpPr>
          <a:xfrm>
            <a:off x="2702102" y="3006022"/>
            <a:ext cx="2575469" cy="862713"/>
            <a:chOff x="2702102" y="3006022"/>
            <a:chExt cx="2575469" cy="862713"/>
          </a:xfrm>
        </p:grpSpPr>
        <p:sp>
          <p:nvSpPr>
            <p:cNvPr id="32" name="Rectángulo 31"/>
            <p:cNvSpPr/>
            <p:nvPr/>
          </p:nvSpPr>
          <p:spPr>
            <a:xfrm>
              <a:off x="2702102" y="3006022"/>
              <a:ext cx="2575469" cy="862713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3" name="Imagen 2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3125" y="3355157"/>
              <a:ext cx="385578" cy="392343"/>
            </a:xfrm>
            <a:prstGeom prst="rect">
              <a:avLst/>
            </a:prstGeom>
          </p:spPr>
        </p:pic>
        <p:pic>
          <p:nvPicPr>
            <p:cNvPr id="24" name="Picture 8" descr="Resultado de imagen de .net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4925" y="3119969"/>
              <a:ext cx="389869" cy="3713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23" descr="Resultado de imagen de sql server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1719" y="3319599"/>
              <a:ext cx="473278" cy="3889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" name="CuadroTexto 33"/>
            <p:cNvSpPr txBox="1"/>
            <p:nvPr/>
          </p:nvSpPr>
          <p:spPr>
            <a:xfrm>
              <a:off x="3675968" y="3035412"/>
              <a:ext cx="1601603" cy="213824"/>
            </a:xfrm>
            <a:prstGeom prst="rect">
              <a:avLst/>
            </a:prstGeom>
          </p:spPr>
          <p:txBody>
            <a:bodyPr vert="horz" wrap="square" lIns="91440" tIns="45720" rIns="91440" bIns="45720" rtlCol="0" anchor="ctr">
              <a:normAutofit fontScale="55000" lnSpcReduction="20000"/>
            </a:bodyPr>
            <a:lstStyle/>
            <a:p>
              <a:pPr algn="r"/>
              <a:r>
                <a:rPr lang="es-ES" dirty="0" smtClean="0"/>
                <a:t>Electric </a:t>
              </a:r>
              <a:r>
                <a:rPr lang="es-ES" dirty="0" err="1" smtClean="0"/>
                <a:t>Meters</a:t>
              </a:r>
              <a:endParaRPr lang="es-ES" dirty="0" smtClean="0"/>
            </a:p>
          </p:txBody>
        </p:sp>
        <p:grpSp>
          <p:nvGrpSpPr>
            <p:cNvPr id="77" name="Grupo 76"/>
            <p:cNvGrpSpPr/>
            <p:nvPr/>
          </p:nvGrpSpPr>
          <p:grpSpPr>
            <a:xfrm>
              <a:off x="4226601" y="3382806"/>
              <a:ext cx="989853" cy="417143"/>
              <a:chOff x="4219242" y="2407295"/>
              <a:chExt cx="989853" cy="417143"/>
            </a:xfrm>
          </p:grpSpPr>
          <p:sp>
            <p:nvSpPr>
              <p:cNvPr id="78" name="Rectángulo 77"/>
              <p:cNvSpPr/>
              <p:nvPr/>
            </p:nvSpPr>
            <p:spPr>
              <a:xfrm>
                <a:off x="4219242" y="2418112"/>
                <a:ext cx="989853" cy="406326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9" name="CuadroTexto 78"/>
              <p:cNvSpPr txBox="1"/>
              <p:nvPr/>
            </p:nvSpPr>
            <p:spPr>
              <a:xfrm>
                <a:off x="4287449" y="2407295"/>
                <a:ext cx="908756" cy="386203"/>
              </a:xfrm>
              <a:prstGeom prst="rect">
                <a:avLst/>
              </a:prstGeom>
            </p:spPr>
            <p:txBody>
              <a:bodyPr vert="horz" wrap="square" lIns="0" tIns="0" rIns="0" bIns="0" rtlCol="0" anchor="ctr">
                <a:normAutofit fontScale="92500"/>
              </a:bodyPr>
              <a:lstStyle/>
              <a:p>
                <a:r>
                  <a:rPr lang="es-ES" sz="1000" dirty="0" smtClean="0">
                    <a:solidFill>
                      <a:schemeClr val="bg1"/>
                    </a:solidFill>
                  </a:rPr>
                  <a:t>Data </a:t>
                </a:r>
                <a:r>
                  <a:rPr lang="es-ES" sz="1000" dirty="0" err="1" smtClean="0">
                    <a:solidFill>
                      <a:schemeClr val="bg1"/>
                    </a:solidFill>
                  </a:rPr>
                  <a:t>production</a:t>
                </a:r>
                <a:r>
                  <a:rPr lang="es-ES" sz="1000" dirty="0" smtClean="0">
                    <a:solidFill>
                      <a:schemeClr val="bg1"/>
                    </a:solidFill>
                  </a:rPr>
                  <a:t> &amp; </a:t>
                </a:r>
                <a:r>
                  <a:rPr lang="es-ES" sz="1000" dirty="0" err="1">
                    <a:solidFill>
                      <a:schemeClr val="bg1"/>
                    </a:solidFill>
                  </a:rPr>
                  <a:t>adaptation</a:t>
                </a:r>
                <a:endParaRPr lang="es-ES" sz="1000" dirty="0" smtClean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11" name="Grupo 10"/>
          <p:cNvGrpSpPr/>
          <p:nvPr/>
        </p:nvGrpSpPr>
        <p:grpSpPr>
          <a:xfrm>
            <a:off x="2702102" y="3968711"/>
            <a:ext cx="2582149" cy="862713"/>
            <a:chOff x="2702102" y="3968711"/>
            <a:chExt cx="2582149" cy="862713"/>
          </a:xfrm>
        </p:grpSpPr>
        <p:sp>
          <p:nvSpPr>
            <p:cNvPr id="9" name="Rectángulo 8"/>
            <p:cNvSpPr/>
            <p:nvPr/>
          </p:nvSpPr>
          <p:spPr>
            <a:xfrm>
              <a:off x="2702102" y="3968711"/>
              <a:ext cx="2582149" cy="862713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7" name="Imagen 6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9254" y="4353280"/>
              <a:ext cx="638897" cy="253808"/>
            </a:xfrm>
            <a:prstGeom prst="rect">
              <a:avLst/>
            </a:prstGeom>
          </p:spPr>
        </p:pic>
        <p:pic>
          <p:nvPicPr>
            <p:cNvPr id="8" name="Imagen 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04333" y="4294986"/>
              <a:ext cx="572972" cy="303675"/>
            </a:xfrm>
            <a:prstGeom prst="rect">
              <a:avLst/>
            </a:prstGeom>
          </p:spPr>
        </p:pic>
        <p:sp>
          <p:nvSpPr>
            <p:cNvPr id="10" name="CuadroTexto 9"/>
            <p:cNvSpPr txBox="1"/>
            <p:nvPr/>
          </p:nvSpPr>
          <p:spPr>
            <a:xfrm>
              <a:off x="2799582" y="3981186"/>
              <a:ext cx="2477906" cy="213824"/>
            </a:xfrm>
            <a:prstGeom prst="rect">
              <a:avLst/>
            </a:prstGeom>
          </p:spPr>
          <p:txBody>
            <a:bodyPr vert="horz" wrap="square" lIns="91440" tIns="45720" rIns="91440" bIns="45720" rtlCol="0" anchor="ctr">
              <a:normAutofit fontScale="55000" lnSpcReduction="20000"/>
            </a:bodyPr>
            <a:lstStyle/>
            <a:p>
              <a:pPr algn="r"/>
              <a:r>
                <a:rPr lang="es-ES" dirty="0" err="1" smtClean="0"/>
                <a:t>Mobility</a:t>
              </a:r>
              <a:r>
                <a:rPr lang="es-ES" dirty="0" smtClean="0"/>
                <a:t> </a:t>
              </a:r>
              <a:r>
                <a:rPr lang="es-ES" dirty="0" err="1" smtClean="0"/>
                <a:t>Services</a:t>
              </a:r>
              <a:r>
                <a:rPr lang="es-ES" dirty="0" smtClean="0"/>
                <a:t> </a:t>
              </a:r>
              <a:r>
                <a:rPr lang="es-ES" dirty="0" err="1" smtClean="0"/>
                <a:t>Engine</a:t>
              </a:r>
              <a:endParaRPr lang="es-ES" dirty="0" smtClean="0"/>
            </a:p>
          </p:txBody>
        </p:sp>
        <p:grpSp>
          <p:nvGrpSpPr>
            <p:cNvPr id="80" name="Grupo 79"/>
            <p:cNvGrpSpPr/>
            <p:nvPr/>
          </p:nvGrpSpPr>
          <p:grpSpPr>
            <a:xfrm>
              <a:off x="4221586" y="4265396"/>
              <a:ext cx="989853" cy="417143"/>
              <a:chOff x="4219242" y="2407295"/>
              <a:chExt cx="989853" cy="417143"/>
            </a:xfrm>
          </p:grpSpPr>
          <p:sp>
            <p:nvSpPr>
              <p:cNvPr id="81" name="Rectángulo 80"/>
              <p:cNvSpPr/>
              <p:nvPr/>
            </p:nvSpPr>
            <p:spPr>
              <a:xfrm>
                <a:off x="4219242" y="2418112"/>
                <a:ext cx="989853" cy="406326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82" name="CuadroTexto 81"/>
              <p:cNvSpPr txBox="1"/>
              <p:nvPr/>
            </p:nvSpPr>
            <p:spPr>
              <a:xfrm>
                <a:off x="4287449" y="2407295"/>
                <a:ext cx="908756" cy="386203"/>
              </a:xfrm>
              <a:prstGeom prst="rect">
                <a:avLst/>
              </a:prstGeom>
            </p:spPr>
            <p:txBody>
              <a:bodyPr vert="horz" wrap="square" lIns="0" tIns="0" rIns="0" bIns="0" rtlCol="0" anchor="ctr">
                <a:normAutofit fontScale="92500"/>
              </a:bodyPr>
              <a:lstStyle/>
              <a:p>
                <a:r>
                  <a:rPr lang="es-ES" sz="1000" dirty="0" smtClean="0">
                    <a:solidFill>
                      <a:schemeClr val="bg1"/>
                    </a:solidFill>
                  </a:rPr>
                  <a:t>Data </a:t>
                </a:r>
                <a:r>
                  <a:rPr lang="es-ES" sz="1000" dirty="0" err="1" smtClean="0">
                    <a:solidFill>
                      <a:schemeClr val="bg1"/>
                    </a:solidFill>
                  </a:rPr>
                  <a:t>production</a:t>
                </a:r>
                <a:r>
                  <a:rPr lang="es-ES" sz="1000" dirty="0" smtClean="0">
                    <a:solidFill>
                      <a:schemeClr val="bg1"/>
                    </a:solidFill>
                  </a:rPr>
                  <a:t> &amp; </a:t>
                </a:r>
                <a:r>
                  <a:rPr lang="es-ES" sz="1000" dirty="0" err="1">
                    <a:solidFill>
                      <a:schemeClr val="bg1"/>
                    </a:solidFill>
                  </a:rPr>
                  <a:t>adaptation</a:t>
                </a:r>
                <a:endParaRPr lang="es-ES" sz="1000" dirty="0" smtClean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38" name="Grupo 37"/>
          <p:cNvGrpSpPr/>
          <p:nvPr/>
        </p:nvGrpSpPr>
        <p:grpSpPr>
          <a:xfrm>
            <a:off x="6639006" y="2072946"/>
            <a:ext cx="972767" cy="1091707"/>
            <a:chOff x="6639006" y="2072946"/>
            <a:chExt cx="972767" cy="1091707"/>
          </a:xfrm>
        </p:grpSpPr>
        <p:sp>
          <p:nvSpPr>
            <p:cNvPr id="84" name="Rectángulo 83"/>
            <p:cNvSpPr/>
            <p:nvPr/>
          </p:nvSpPr>
          <p:spPr>
            <a:xfrm>
              <a:off x="6639006" y="2072946"/>
              <a:ext cx="972767" cy="1091707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5" name="CuadroTexto 84"/>
            <p:cNvSpPr txBox="1"/>
            <p:nvPr/>
          </p:nvSpPr>
          <p:spPr>
            <a:xfrm>
              <a:off x="6671959" y="2118466"/>
              <a:ext cx="920742" cy="401893"/>
            </a:xfrm>
            <a:prstGeom prst="rect">
              <a:avLst/>
            </a:prstGeom>
          </p:spPr>
          <p:txBody>
            <a:bodyPr vert="horz" wrap="square" lIns="91440" tIns="45720" rIns="91440" bIns="45720" rtlCol="0" anchor="ctr">
              <a:normAutofit fontScale="62500" lnSpcReduction="20000"/>
            </a:bodyPr>
            <a:lstStyle/>
            <a:p>
              <a:pPr algn="ctr"/>
              <a:r>
                <a:rPr lang="es-ES" dirty="0" smtClean="0"/>
                <a:t>API </a:t>
              </a:r>
              <a:r>
                <a:rPr lang="es-ES" dirty="0" err="1" smtClean="0"/>
                <a:t>Restfull</a:t>
              </a:r>
              <a:endParaRPr lang="es-ES" dirty="0" smtClean="0"/>
            </a:p>
          </p:txBody>
        </p:sp>
        <p:pic>
          <p:nvPicPr>
            <p:cNvPr id="86" name="Imagen 85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70965" y="2574320"/>
              <a:ext cx="894656" cy="492674"/>
            </a:xfrm>
            <a:prstGeom prst="rect">
              <a:avLst/>
            </a:prstGeom>
          </p:spPr>
        </p:pic>
      </p:grpSp>
      <p:grpSp>
        <p:nvGrpSpPr>
          <p:cNvPr id="29" name="Grupo 28"/>
          <p:cNvGrpSpPr/>
          <p:nvPr/>
        </p:nvGrpSpPr>
        <p:grpSpPr>
          <a:xfrm>
            <a:off x="5520987" y="3249236"/>
            <a:ext cx="623945" cy="1573063"/>
            <a:chOff x="5520987" y="3249236"/>
            <a:chExt cx="623945" cy="1573063"/>
          </a:xfrm>
        </p:grpSpPr>
        <p:sp>
          <p:nvSpPr>
            <p:cNvPr id="68" name="Rectángulo 67"/>
            <p:cNvSpPr/>
            <p:nvPr/>
          </p:nvSpPr>
          <p:spPr>
            <a:xfrm>
              <a:off x="5520987" y="3249236"/>
              <a:ext cx="623945" cy="1573063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9" name="CuadroTexto 68"/>
            <p:cNvSpPr txBox="1"/>
            <p:nvPr/>
          </p:nvSpPr>
          <p:spPr>
            <a:xfrm>
              <a:off x="5568445" y="3307700"/>
              <a:ext cx="562319" cy="275764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noAutofit/>
            </a:bodyPr>
            <a:lstStyle/>
            <a:p>
              <a:pPr algn="l"/>
              <a:r>
                <a:rPr lang="es-ES" sz="1050" dirty="0" smtClean="0"/>
                <a:t>Data </a:t>
              </a:r>
              <a:r>
                <a:rPr lang="es-ES" sz="1050" dirty="0" err="1" smtClean="0"/>
                <a:t>Ingestion</a:t>
              </a:r>
              <a:endParaRPr lang="es-ES" sz="1050" dirty="0" smtClean="0"/>
            </a:p>
          </p:txBody>
        </p:sp>
        <p:sp>
          <p:nvSpPr>
            <p:cNvPr id="70" name="Rectángulo 69"/>
            <p:cNvSpPr/>
            <p:nvPr/>
          </p:nvSpPr>
          <p:spPr>
            <a:xfrm>
              <a:off x="5579028" y="3716106"/>
              <a:ext cx="180000" cy="180000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13" name="Imagen 12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4534" y="4454256"/>
              <a:ext cx="249060" cy="249060"/>
            </a:xfrm>
            <a:prstGeom prst="rect">
              <a:avLst/>
            </a:prstGeom>
          </p:spPr>
        </p:pic>
        <p:pic>
          <p:nvPicPr>
            <p:cNvPr id="88" name="Picture 6" descr="Resultado de imagen de cron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64534" y="4208749"/>
              <a:ext cx="521250" cy="1724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9" name="Picture 12" descr="Resultado de imagen de file system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68850" y="4484315"/>
              <a:ext cx="216000" cy="21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0" name="Rectángulo 89"/>
            <p:cNvSpPr/>
            <p:nvPr/>
          </p:nvSpPr>
          <p:spPr>
            <a:xfrm>
              <a:off x="5811373" y="3718035"/>
              <a:ext cx="180000" cy="180000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91" name="Rectángulo 90"/>
            <p:cNvSpPr/>
            <p:nvPr/>
          </p:nvSpPr>
          <p:spPr>
            <a:xfrm>
              <a:off x="5667351" y="3943889"/>
              <a:ext cx="180000" cy="180000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92" name="Rectángulo 91"/>
            <p:cNvSpPr/>
            <p:nvPr/>
          </p:nvSpPr>
          <p:spPr>
            <a:xfrm>
              <a:off x="5890403" y="3944611"/>
              <a:ext cx="180000" cy="180000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20" name="Grupo 19"/>
          <p:cNvGrpSpPr/>
          <p:nvPr/>
        </p:nvGrpSpPr>
        <p:grpSpPr>
          <a:xfrm>
            <a:off x="5520987" y="2063955"/>
            <a:ext cx="1050953" cy="1100421"/>
            <a:chOff x="5520987" y="2063955"/>
            <a:chExt cx="1050953" cy="1100421"/>
          </a:xfrm>
        </p:grpSpPr>
        <p:sp>
          <p:nvSpPr>
            <p:cNvPr id="93" name="Rectángulo 92"/>
            <p:cNvSpPr/>
            <p:nvPr/>
          </p:nvSpPr>
          <p:spPr>
            <a:xfrm>
              <a:off x="5520987" y="2063955"/>
              <a:ext cx="1050953" cy="1100421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94" name="CuadroTexto 93"/>
            <p:cNvSpPr txBox="1"/>
            <p:nvPr/>
          </p:nvSpPr>
          <p:spPr>
            <a:xfrm>
              <a:off x="5550538" y="2092403"/>
              <a:ext cx="1000748" cy="213115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noAutofit/>
            </a:bodyPr>
            <a:lstStyle/>
            <a:p>
              <a:pPr algn="l"/>
              <a:r>
                <a:rPr lang="es-ES" sz="1050" dirty="0" smtClean="0"/>
                <a:t>Data </a:t>
              </a:r>
              <a:r>
                <a:rPr lang="es-ES" sz="1050" dirty="0" err="1" smtClean="0"/>
                <a:t>Processing</a:t>
              </a:r>
              <a:endParaRPr lang="es-ES" sz="1050" dirty="0" smtClean="0"/>
            </a:p>
          </p:txBody>
        </p:sp>
        <p:sp>
          <p:nvSpPr>
            <p:cNvPr id="95" name="Rectángulo 94"/>
            <p:cNvSpPr/>
            <p:nvPr/>
          </p:nvSpPr>
          <p:spPr>
            <a:xfrm>
              <a:off x="5589581" y="2378483"/>
              <a:ext cx="180000" cy="180000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96" name="Rectángulo 95"/>
            <p:cNvSpPr/>
            <p:nvPr/>
          </p:nvSpPr>
          <p:spPr>
            <a:xfrm>
              <a:off x="5830782" y="2378483"/>
              <a:ext cx="180000" cy="180000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97" name="Rectángulo 96"/>
            <p:cNvSpPr/>
            <p:nvPr/>
          </p:nvSpPr>
          <p:spPr>
            <a:xfrm>
              <a:off x="6071983" y="2378483"/>
              <a:ext cx="180000" cy="180000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98" name="Rectángulo 97"/>
            <p:cNvSpPr/>
            <p:nvPr/>
          </p:nvSpPr>
          <p:spPr>
            <a:xfrm>
              <a:off x="6313184" y="2378483"/>
              <a:ext cx="180000" cy="180000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101" name="Imagen 100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3920" y="2852601"/>
              <a:ext cx="249060" cy="249060"/>
            </a:xfrm>
            <a:prstGeom prst="rect">
              <a:avLst/>
            </a:prstGeom>
          </p:spPr>
        </p:pic>
        <p:pic>
          <p:nvPicPr>
            <p:cNvPr id="102" name="Picture 6" descr="Resultado de imagen de cron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20276" y="2636608"/>
              <a:ext cx="521250" cy="1724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" name="Picture 12" descr="Resultado de imagen de file system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84356" y="2855040"/>
              <a:ext cx="216000" cy="21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4" name="Grupo 43"/>
          <p:cNvGrpSpPr/>
          <p:nvPr/>
        </p:nvGrpSpPr>
        <p:grpSpPr>
          <a:xfrm>
            <a:off x="7641843" y="2047483"/>
            <a:ext cx="535378" cy="1121894"/>
            <a:chOff x="7641843" y="2047483"/>
            <a:chExt cx="535378" cy="1121894"/>
          </a:xfrm>
        </p:grpSpPr>
        <p:sp>
          <p:nvSpPr>
            <p:cNvPr id="104" name="Rectángulo 103"/>
            <p:cNvSpPr/>
            <p:nvPr/>
          </p:nvSpPr>
          <p:spPr>
            <a:xfrm>
              <a:off x="7663497" y="2072946"/>
              <a:ext cx="513724" cy="1091707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05" name="CuadroTexto 104"/>
            <p:cNvSpPr txBox="1"/>
            <p:nvPr/>
          </p:nvSpPr>
          <p:spPr>
            <a:xfrm rot="5400000">
              <a:off x="7510831" y="2508946"/>
              <a:ext cx="1121894" cy="198967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normAutofit/>
            </a:bodyPr>
            <a:lstStyle/>
            <a:p>
              <a:pPr algn="ctr"/>
              <a:r>
                <a:rPr lang="es-ES" sz="1000" dirty="0" smtClean="0"/>
                <a:t>Security </a:t>
              </a:r>
              <a:r>
                <a:rPr lang="es-ES" sz="1000" dirty="0" err="1" smtClean="0"/>
                <a:t>layer</a:t>
              </a:r>
              <a:endParaRPr lang="es-ES" sz="1000" dirty="0" smtClean="0"/>
            </a:p>
          </p:txBody>
        </p:sp>
        <p:pic>
          <p:nvPicPr>
            <p:cNvPr id="14" name="Imagen 13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7600614" y="2306240"/>
              <a:ext cx="445316" cy="222658"/>
            </a:xfrm>
            <a:prstGeom prst="rect">
              <a:avLst/>
            </a:prstGeom>
          </p:spPr>
        </p:pic>
        <p:pic>
          <p:nvPicPr>
            <p:cNvPr id="107" name="Picture 33" descr="@winstonjs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22763" y="2799625"/>
              <a:ext cx="243572" cy="2435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8" name="CuadroTexto 107"/>
            <p:cNvSpPr txBox="1"/>
            <p:nvPr/>
          </p:nvSpPr>
          <p:spPr>
            <a:xfrm>
              <a:off x="7641843" y="3019916"/>
              <a:ext cx="415966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s-ES" sz="800" dirty="0" err="1" smtClean="0">
                  <a:solidFill>
                    <a:schemeClr val="bg1">
                      <a:lumMod val="50000"/>
                    </a:schemeClr>
                  </a:solidFill>
                  <a:latin typeface="Agency FB" panose="020B0503020202020204" pitchFamily="34" charset="0"/>
                </a:rPr>
                <a:t>winstonjs</a:t>
              </a:r>
              <a:endParaRPr lang="es-ES" sz="1200" dirty="0">
                <a:solidFill>
                  <a:schemeClr val="bg1">
                    <a:lumMod val="50000"/>
                  </a:schemeClr>
                </a:solidFill>
                <a:latin typeface="Agency FB" panose="020B0503020202020204" pitchFamily="34" charset="0"/>
              </a:endParaRPr>
            </a:p>
          </p:txBody>
        </p:sp>
      </p:grpSp>
      <p:pic>
        <p:nvPicPr>
          <p:cNvPr id="16" name="Imagen 1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2034" y="2117596"/>
            <a:ext cx="1492374" cy="1083464"/>
          </a:xfrm>
          <a:prstGeom prst="rect">
            <a:avLst/>
          </a:prstGeom>
        </p:spPr>
      </p:pic>
      <p:pic>
        <p:nvPicPr>
          <p:cNvPr id="110" name="Imagen 109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751869" y="2063955"/>
            <a:ext cx="1353964" cy="673763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1049" y="4110346"/>
            <a:ext cx="828000" cy="754688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5736" y="2609291"/>
            <a:ext cx="828000" cy="754688"/>
          </a:xfrm>
          <a:prstGeom prst="rect">
            <a:avLst/>
          </a:prstGeom>
        </p:spPr>
      </p:pic>
      <p:pic>
        <p:nvPicPr>
          <p:cNvPr id="22" name="Imagen 21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1049" y="3207195"/>
            <a:ext cx="2656065" cy="935144"/>
          </a:xfrm>
          <a:prstGeom prst="rect">
            <a:avLst/>
          </a:prstGeom>
        </p:spPr>
      </p:pic>
      <p:pic>
        <p:nvPicPr>
          <p:cNvPr id="2050" name="Picture 2" descr="Logo UA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4601" y="5531675"/>
            <a:ext cx="3139473" cy="650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1" name="Título 1">
            <a:extLst>
              <a:ext uri="{FF2B5EF4-FFF2-40B4-BE49-F238E27FC236}">
                <a16:creationId xmlns="" xmlns:a16="http://schemas.microsoft.com/office/drawing/2014/main" id="{3ECE96AC-D4F3-4C11-B5FE-B2EFE3A2D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4316" y="-76515"/>
            <a:ext cx="8539842" cy="1325563"/>
          </a:xfrm>
        </p:spPr>
        <p:txBody>
          <a:bodyPr/>
          <a:lstStyle/>
          <a:p>
            <a:r>
              <a:rPr lang="es-ES_tradnl" dirty="0" err="1" smtClean="0"/>
              <a:t>Stack</a:t>
            </a:r>
            <a:r>
              <a:rPr lang="es-ES_tradnl" dirty="0" smtClean="0"/>
              <a:t> tecnológico</a:t>
            </a:r>
            <a:endParaRPr lang="es-ES" dirty="0"/>
          </a:p>
        </p:txBody>
      </p:sp>
      <p:grpSp>
        <p:nvGrpSpPr>
          <p:cNvPr id="30" name="Grupo 29"/>
          <p:cNvGrpSpPr/>
          <p:nvPr/>
        </p:nvGrpSpPr>
        <p:grpSpPr>
          <a:xfrm>
            <a:off x="6201918" y="3249236"/>
            <a:ext cx="1976123" cy="1573065"/>
            <a:chOff x="6201918" y="3249236"/>
            <a:chExt cx="1976123" cy="1573065"/>
          </a:xfrm>
        </p:grpSpPr>
        <p:sp>
          <p:nvSpPr>
            <p:cNvPr id="5" name="Forma en L 4"/>
            <p:cNvSpPr/>
            <p:nvPr/>
          </p:nvSpPr>
          <p:spPr>
            <a:xfrm rot="5400000">
              <a:off x="6427541" y="3071801"/>
              <a:ext cx="1573065" cy="1927935"/>
            </a:xfrm>
            <a:prstGeom prst="corner">
              <a:avLst>
                <a:gd name="adj1" fmla="val 34424"/>
                <a:gd name="adj2" fmla="val 21938"/>
              </a:avLst>
            </a:prstGeom>
            <a:solidFill>
              <a:srgbClr val="B3DDF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3" name="CuadroTexto 82"/>
            <p:cNvSpPr txBox="1"/>
            <p:nvPr/>
          </p:nvSpPr>
          <p:spPr>
            <a:xfrm>
              <a:off x="6201918" y="3317225"/>
              <a:ext cx="1909613" cy="275764"/>
            </a:xfrm>
            <a:prstGeom prst="rect">
              <a:avLst/>
            </a:prstGeom>
          </p:spPr>
          <p:txBody>
            <a:bodyPr vert="horz" wrap="square" lIns="91440" tIns="45720" rIns="91440" bIns="45720" rtlCol="0" anchor="ctr">
              <a:normAutofit fontScale="85000" lnSpcReduction="20000"/>
            </a:bodyPr>
            <a:lstStyle/>
            <a:p>
              <a:pPr algn="l"/>
              <a:r>
                <a:rPr lang="es-ES" dirty="0" smtClean="0"/>
                <a:t>Data Access </a:t>
              </a:r>
              <a:r>
                <a:rPr lang="es-ES" dirty="0" err="1" smtClean="0"/>
                <a:t>Layer</a:t>
              </a:r>
              <a:endParaRPr lang="es-ES" dirty="0" smtClean="0"/>
            </a:p>
          </p:txBody>
        </p:sp>
        <p:pic>
          <p:nvPicPr>
            <p:cNvPr id="12" name="Imagen 11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6058641" y="3996595"/>
              <a:ext cx="894656" cy="492674"/>
            </a:xfrm>
            <a:prstGeom prst="rect">
              <a:avLst/>
            </a:prstGeom>
          </p:spPr>
        </p:pic>
      </p:grpSp>
      <p:pic>
        <p:nvPicPr>
          <p:cNvPr id="48" name="Imagen 47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5303" y="3623421"/>
            <a:ext cx="1485648" cy="1270229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5377" y="2841873"/>
            <a:ext cx="828000" cy="754688"/>
          </a:xfrm>
          <a:prstGeom prst="rect">
            <a:avLst/>
          </a:prstGeom>
        </p:spPr>
      </p:pic>
      <p:sp>
        <p:nvSpPr>
          <p:cNvPr id="58" name="Flecha doblada 57"/>
          <p:cNvSpPr/>
          <p:nvPr/>
        </p:nvSpPr>
        <p:spPr>
          <a:xfrm rot="5400000" flipV="1">
            <a:off x="7318912" y="2934788"/>
            <a:ext cx="971888" cy="1114360"/>
          </a:xfrm>
          <a:prstGeom prst="bentArrow">
            <a:avLst>
              <a:gd name="adj1" fmla="val 9614"/>
              <a:gd name="adj2" fmla="val 11894"/>
              <a:gd name="adj3" fmla="val 18162"/>
              <a:gd name="adj4" fmla="val 20387"/>
            </a:avLst>
          </a:prstGeom>
          <a:solidFill>
            <a:schemeClr val="accent6">
              <a:alpha val="7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59" name="Flecha izquierda 58"/>
          <p:cNvSpPr/>
          <p:nvPr/>
        </p:nvSpPr>
        <p:spPr>
          <a:xfrm rot="13253306">
            <a:off x="6024153" y="3447640"/>
            <a:ext cx="1339989" cy="212397"/>
          </a:xfrm>
          <a:prstGeom prst="leftArrow">
            <a:avLst>
              <a:gd name="adj1" fmla="val 47324"/>
              <a:gd name="adj2" fmla="val 79455"/>
            </a:avLst>
          </a:prstGeom>
          <a:solidFill>
            <a:schemeClr val="accent6">
              <a:alpha val="7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9" name="Flecha izquierda 98"/>
          <p:cNvSpPr/>
          <p:nvPr/>
        </p:nvSpPr>
        <p:spPr>
          <a:xfrm rot="10800000">
            <a:off x="5874927" y="4036140"/>
            <a:ext cx="1339989" cy="212397"/>
          </a:xfrm>
          <a:prstGeom prst="leftArrow">
            <a:avLst>
              <a:gd name="adj1" fmla="val 47324"/>
              <a:gd name="adj2" fmla="val 79455"/>
            </a:avLst>
          </a:prstGeom>
          <a:solidFill>
            <a:schemeClr val="accent6">
              <a:alpha val="7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0" name="Flecha izquierda 99"/>
          <p:cNvSpPr/>
          <p:nvPr/>
        </p:nvSpPr>
        <p:spPr>
          <a:xfrm rot="9600000">
            <a:off x="5101866" y="4163580"/>
            <a:ext cx="648349" cy="212397"/>
          </a:xfrm>
          <a:prstGeom prst="leftArrow">
            <a:avLst>
              <a:gd name="adj1" fmla="val 47324"/>
              <a:gd name="adj2" fmla="val 79455"/>
            </a:avLst>
          </a:prstGeom>
          <a:solidFill>
            <a:schemeClr val="accent6">
              <a:alpha val="7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6" name="Flecha izquierda 105"/>
          <p:cNvSpPr/>
          <p:nvPr/>
        </p:nvSpPr>
        <p:spPr>
          <a:xfrm rot="12000000">
            <a:off x="5085746" y="3672680"/>
            <a:ext cx="648349" cy="212397"/>
          </a:xfrm>
          <a:prstGeom prst="leftArrow">
            <a:avLst>
              <a:gd name="adj1" fmla="val 47324"/>
              <a:gd name="adj2" fmla="val 79455"/>
            </a:avLst>
          </a:prstGeom>
          <a:solidFill>
            <a:schemeClr val="accent6">
              <a:alpha val="7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9" name="Flecha doblada 108"/>
          <p:cNvSpPr/>
          <p:nvPr/>
        </p:nvSpPr>
        <p:spPr>
          <a:xfrm rot="5400000">
            <a:off x="5802938" y="1811005"/>
            <a:ext cx="971888" cy="2271712"/>
          </a:xfrm>
          <a:prstGeom prst="bentArrow">
            <a:avLst>
              <a:gd name="adj1" fmla="val 9614"/>
              <a:gd name="adj2" fmla="val 5769"/>
              <a:gd name="adj3" fmla="val 18162"/>
              <a:gd name="adj4" fmla="val 20387"/>
            </a:avLst>
          </a:prstGeom>
          <a:solidFill>
            <a:schemeClr val="accent6">
              <a:alpha val="7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grpSp>
        <p:nvGrpSpPr>
          <p:cNvPr id="45" name="Grupo 44"/>
          <p:cNvGrpSpPr/>
          <p:nvPr/>
        </p:nvGrpSpPr>
        <p:grpSpPr>
          <a:xfrm>
            <a:off x="4954784" y="2763608"/>
            <a:ext cx="762996" cy="478674"/>
            <a:chOff x="657519" y="3905632"/>
            <a:chExt cx="762996" cy="478674"/>
          </a:xfrm>
        </p:grpSpPr>
        <p:sp>
          <p:nvSpPr>
            <p:cNvPr id="114" name="Forma libre: forma 25">
              <a:extLst>
                <a:ext uri="{FF2B5EF4-FFF2-40B4-BE49-F238E27FC236}">
                  <a16:creationId xmlns="" xmlns:a16="http://schemas.microsoft.com/office/drawing/2014/main" id="{BEB441D9-EE22-47D6-89B7-1396E881ED79}"/>
                </a:ext>
              </a:extLst>
            </p:cNvPr>
            <p:cNvSpPr/>
            <p:nvPr/>
          </p:nvSpPr>
          <p:spPr>
            <a:xfrm>
              <a:off x="657519" y="3905632"/>
              <a:ext cx="736332" cy="478674"/>
            </a:xfrm>
            <a:custGeom>
              <a:avLst/>
              <a:gdLst>
                <a:gd name="connsiteX0" fmla="*/ 2343247 w 3957510"/>
                <a:gd name="connsiteY0" fmla="*/ 0 h 2572694"/>
                <a:gd name="connsiteX1" fmla="*/ 3273907 w 3957510"/>
                <a:gd name="connsiteY1" fmla="*/ 983700 h 2572694"/>
                <a:gd name="connsiteX2" fmla="*/ 3263853 w 3957510"/>
                <a:gd name="connsiteY2" fmla="*/ 1089124 h 2572694"/>
                <a:gd name="connsiteX3" fmla="*/ 3299105 w 3957510"/>
                <a:gd name="connsiteY3" fmla="*/ 1090927 h 2572694"/>
                <a:gd name="connsiteX4" fmla="*/ 3957510 w 3957510"/>
                <a:gd name="connsiteY4" fmla="*/ 1829893 h 2572694"/>
                <a:gd name="connsiteX5" fmla="*/ 3299105 w 3957510"/>
                <a:gd name="connsiteY5" fmla="*/ 2568859 h 2572694"/>
                <a:gd name="connsiteX6" fmla="*/ 3273907 w 3957510"/>
                <a:gd name="connsiteY6" fmla="*/ 2570148 h 2572694"/>
                <a:gd name="connsiteX7" fmla="*/ 3273907 w 3957510"/>
                <a:gd name="connsiteY7" fmla="*/ 2572694 h 2572694"/>
                <a:gd name="connsiteX8" fmla="*/ 3224120 w 3957510"/>
                <a:gd name="connsiteY8" fmla="*/ 2572694 h 2572694"/>
                <a:gd name="connsiteX9" fmla="*/ 759639 w 3957510"/>
                <a:gd name="connsiteY9" fmla="*/ 2572694 h 2572694"/>
                <a:gd name="connsiteX10" fmla="*/ 759639 w 3957510"/>
                <a:gd name="connsiteY10" fmla="*/ 2570337 h 2572694"/>
                <a:gd name="connsiteX11" fmla="*/ 733390 w 3957510"/>
                <a:gd name="connsiteY11" fmla="*/ 2571679 h 2572694"/>
                <a:gd name="connsiteX12" fmla="*/ 0 w 3957510"/>
                <a:gd name="connsiteY12" fmla="*/ 1828878 h 2572694"/>
                <a:gd name="connsiteX13" fmla="*/ 658405 w 3957510"/>
                <a:gd name="connsiteY13" fmla="*/ 1089912 h 2572694"/>
                <a:gd name="connsiteX14" fmla="*/ 724011 w 3957510"/>
                <a:gd name="connsiteY14" fmla="*/ 1086556 h 2572694"/>
                <a:gd name="connsiteX15" fmla="*/ 717777 w 3957510"/>
                <a:gd name="connsiteY15" fmla="*/ 1023163 h 2572694"/>
                <a:gd name="connsiteX16" fmla="*/ 1277908 w 3957510"/>
                <a:gd name="connsiteY16" fmla="*/ 448933 h 2572694"/>
                <a:gd name="connsiteX17" fmla="*/ 1495937 w 3957510"/>
                <a:gd name="connsiteY17" fmla="*/ 494059 h 2572694"/>
                <a:gd name="connsiteX18" fmla="*/ 1530624 w 3957510"/>
                <a:gd name="connsiteY18" fmla="*/ 513361 h 2572694"/>
                <a:gd name="connsiteX19" fmla="*/ 1571529 w 3957510"/>
                <a:gd name="connsiteY19" fmla="*/ 433704 h 2572694"/>
                <a:gd name="connsiteX20" fmla="*/ 2343247 w 3957510"/>
                <a:gd name="connsiteY20" fmla="*/ 0 h 2572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957510" h="2572694">
                  <a:moveTo>
                    <a:pt x="2343247" y="0"/>
                  </a:moveTo>
                  <a:cubicBezTo>
                    <a:pt x="2857236" y="0"/>
                    <a:pt x="3273907" y="440417"/>
                    <a:pt x="3273907" y="983700"/>
                  </a:cubicBezTo>
                  <a:lnTo>
                    <a:pt x="3263853" y="1089124"/>
                  </a:lnTo>
                  <a:lnTo>
                    <a:pt x="3299105" y="1090927"/>
                  </a:lnTo>
                  <a:cubicBezTo>
                    <a:pt x="3668921" y="1128966"/>
                    <a:pt x="3957510" y="1445295"/>
                    <a:pt x="3957510" y="1829893"/>
                  </a:cubicBezTo>
                  <a:cubicBezTo>
                    <a:pt x="3957510" y="2214491"/>
                    <a:pt x="3668921" y="2530820"/>
                    <a:pt x="3299105" y="2568859"/>
                  </a:cubicBezTo>
                  <a:lnTo>
                    <a:pt x="3273907" y="2570148"/>
                  </a:lnTo>
                  <a:lnTo>
                    <a:pt x="3273907" y="2572694"/>
                  </a:lnTo>
                  <a:lnTo>
                    <a:pt x="3224120" y="2572694"/>
                  </a:lnTo>
                  <a:lnTo>
                    <a:pt x="759639" y="2572694"/>
                  </a:lnTo>
                  <a:lnTo>
                    <a:pt x="759639" y="2570337"/>
                  </a:lnTo>
                  <a:lnTo>
                    <a:pt x="733390" y="2571679"/>
                  </a:lnTo>
                  <a:cubicBezTo>
                    <a:pt x="328350" y="2571679"/>
                    <a:pt x="0" y="2239116"/>
                    <a:pt x="0" y="1828878"/>
                  </a:cubicBezTo>
                  <a:cubicBezTo>
                    <a:pt x="0" y="1444280"/>
                    <a:pt x="288589" y="1127951"/>
                    <a:pt x="658405" y="1089912"/>
                  </a:cubicBezTo>
                  <a:lnTo>
                    <a:pt x="724011" y="1086556"/>
                  </a:lnTo>
                  <a:lnTo>
                    <a:pt x="717777" y="1023163"/>
                  </a:lnTo>
                  <a:cubicBezTo>
                    <a:pt x="717777" y="706025"/>
                    <a:pt x="968556" y="448933"/>
                    <a:pt x="1277908" y="448933"/>
                  </a:cubicBezTo>
                  <a:cubicBezTo>
                    <a:pt x="1355246" y="448933"/>
                    <a:pt x="1428923" y="465001"/>
                    <a:pt x="1495937" y="494059"/>
                  </a:cubicBezTo>
                  <a:lnTo>
                    <a:pt x="1530624" y="513361"/>
                  </a:lnTo>
                  <a:lnTo>
                    <a:pt x="1571529" y="433704"/>
                  </a:lnTo>
                  <a:cubicBezTo>
                    <a:pt x="1738776" y="172038"/>
                    <a:pt x="2022004" y="0"/>
                    <a:pt x="2343247" y="0"/>
                  </a:cubicBezTo>
                  <a:close/>
                </a:path>
              </a:pathLst>
            </a:custGeom>
            <a:solidFill>
              <a:srgbClr val="5FBD41"/>
            </a:solidFill>
            <a:ln w="158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115" name="CuadroTexto 114">
              <a:extLst>
                <a:ext uri="{FF2B5EF4-FFF2-40B4-BE49-F238E27FC236}">
                  <a16:creationId xmlns="" xmlns:a16="http://schemas.microsoft.com/office/drawing/2014/main" id="{CB210A2D-3C26-4695-8B0C-0ED5C7D52837}"/>
                </a:ext>
              </a:extLst>
            </p:cNvPr>
            <p:cNvSpPr txBox="1"/>
            <p:nvPr/>
          </p:nvSpPr>
          <p:spPr>
            <a:xfrm>
              <a:off x="728021" y="4027082"/>
              <a:ext cx="692494" cy="3565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dirty="0">
                  <a:solidFill>
                    <a:schemeClr val="bg1"/>
                  </a:solidFill>
                </a:rPr>
                <a:t>SOA</a:t>
              </a:r>
              <a:endParaRPr lang="es-E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16" name="Grupo 115"/>
          <p:cNvGrpSpPr/>
          <p:nvPr/>
        </p:nvGrpSpPr>
        <p:grpSpPr>
          <a:xfrm>
            <a:off x="7908746" y="4119987"/>
            <a:ext cx="762996" cy="478674"/>
            <a:chOff x="657519" y="3905632"/>
            <a:chExt cx="762996" cy="478674"/>
          </a:xfrm>
        </p:grpSpPr>
        <p:sp>
          <p:nvSpPr>
            <p:cNvPr id="117" name="Forma libre: forma 25">
              <a:extLst>
                <a:ext uri="{FF2B5EF4-FFF2-40B4-BE49-F238E27FC236}">
                  <a16:creationId xmlns="" xmlns:a16="http://schemas.microsoft.com/office/drawing/2014/main" id="{BEB441D9-EE22-47D6-89B7-1396E881ED79}"/>
                </a:ext>
              </a:extLst>
            </p:cNvPr>
            <p:cNvSpPr/>
            <p:nvPr/>
          </p:nvSpPr>
          <p:spPr>
            <a:xfrm>
              <a:off x="657519" y="3905632"/>
              <a:ext cx="736332" cy="478674"/>
            </a:xfrm>
            <a:custGeom>
              <a:avLst/>
              <a:gdLst>
                <a:gd name="connsiteX0" fmla="*/ 2343247 w 3957510"/>
                <a:gd name="connsiteY0" fmla="*/ 0 h 2572694"/>
                <a:gd name="connsiteX1" fmla="*/ 3273907 w 3957510"/>
                <a:gd name="connsiteY1" fmla="*/ 983700 h 2572694"/>
                <a:gd name="connsiteX2" fmla="*/ 3263853 w 3957510"/>
                <a:gd name="connsiteY2" fmla="*/ 1089124 h 2572694"/>
                <a:gd name="connsiteX3" fmla="*/ 3299105 w 3957510"/>
                <a:gd name="connsiteY3" fmla="*/ 1090927 h 2572694"/>
                <a:gd name="connsiteX4" fmla="*/ 3957510 w 3957510"/>
                <a:gd name="connsiteY4" fmla="*/ 1829893 h 2572694"/>
                <a:gd name="connsiteX5" fmla="*/ 3299105 w 3957510"/>
                <a:gd name="connsiteY5" fmla="*/ 2568859 h 2572694"/>
                <a:gd name="connsiteX6" fmla="*/ 3273907 w 3957510"/>
                <a:gd name="connsiteY6" fmla="*/ 2570148 h 2572694"/>
                <a:gd name="connsiteX7" fmla="*/ 3273907 w 3957510"/>
                <a:gd name="connsiteY7" fmla="*/ 2572694 h 2572694"/>
                <a:gd name="connsiteX8" fmla="*/ 3224120 w 3957510"/>
                <a:gd name="connsiteY8" fmla="*/ 2572694 h 2572694"/>
                <a:gd name="connsiteX9" fmla="*/ 759639 w 3957510"/>
                <a:gd name="connsiteY9" fmla="*/ 2572694 h 2572694"/>
                <a:gd name="connsiteX10" fmla="*/ 759639 w 3957510"/>
                <a:gd name="connsiteY10" fmla="*/ 2570337 h 2572694"/>
                <a:gd name="connsiteX11" fmla="*/ 733390 w 3957510"/>
                <a:gd name="connsiteY11" fmla="*/ 2571679 h 2572694"/>
                <a:gd name="connsiteX12" fmla="*/ 0 w 3957510"/>
                <a:gd name="connsiteY12" fmla="*/ 1828878 h 2572694"/>
                <a:gd name="connsiteX13" fmla="*/ 658405 w 3957510"/>
                <a:gd name="connsiteY13" fmla="*/ 1089912 h 2572694"/>
                <a:gd name="connsiteX14" fmla="*/ 724011 w 3957510"/>
                <a:gd name="connsiteY14" fmla="*/ 1086556 h 2572694"/>
                <a:gd name="connsiteX15" fmla="*/ 717777 w 3957510"/>
                <a:gd name="connsiteY15" fmla="*/ 1023163 h 2572694"/>
                <a:gd name="connsiteX16" fmla="*/ 1277908 w 3957510"/>
                <a:gd name="connsiteY16" fmla="*/ 448933 h 2572694"/>
                <a:gd name="connsiteX17" fmla="*/ 1495937 w 3957510"/>
                <a:gd name="connsiteY17" fmla="*/ 494059 h 2572694"/>
                <a:gd name="connsiteX18" fmla="*/ 1530624 w 3957510"/>
                <a:gd name="connsiteY18" fmla="*/ 513361 h 2572694"/>
                <a:gd name="connsiteX19" fmla="*/ 1571529 w 3957510"/>
                <a:gd name="connsiteY19" fmla="*/ 433704 h 2572694"/>
                <a:gd name="connsiteX20" fmla="*/ 2343247 w 3957510"/>
                <a:gd name="connsiteY20" fmla="*/ 0 h 2572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957510" h="2572694">
                  <a:moveTo>
                    <a:pt x="2343247" y="0"/>
                  </a:moveTo>
                  <a:cubicBezTo>
                    <a:pt x="2857236" y="0"/>
                    <a:pt x="3273907" y="440417"/>
                    <a:pt x="3273907" y="983700"/>
                  </a:cubicBezTo>
                  <a:lnTo>
                    <a:pt x="3263853" y="1089124"/>
                  </a:lnTo>
                  <a:lnTo>
                    <a:pt x="3299105" y="1090927"/>
                  </a:lnTo>
                  <a:cubicBezTo>
                    <a:pt x="3668921" y="1128966"/>
                    <a:pt x="3957510" y="1445295"/>
                    <a:pt x="3957510" y="1829893"/>
                  </a:cubicBezTo>
                  <a:cubicBezTo>
                    <a:pt x="3957510" y="2214491"/>
                    <a:pt x="3668921" y="2530820"/>
                    <a:pt x="3299105" y="2568859"/>
                  </a:cubicBezTo>
                  <a:lnTo>
                    <a:pt x="3273907" y="2570148"/>
                  </a:lnTo>
                  <a:lnTo>
                    <a:pt x="3273907" y="2572694"/>
                  </a:lnTo>
                  <a:lnTo>
                    <a:pt x="3224120" y="2572694"/>
                  </a:lnTo>
                  <a:lnTo>
                    <a:pt x="759639" y="2572694"/>
                  </a:lnTo>
                  <a:lnTo>
                    <a:pt x="759639" y="2570337"/>
                  </a:lnTo>
                  <a:lnTo>
                    <a:pt x="733390" y="2571679"/>
                  </a:lnTo>
                  <a:cubicBezTo>
                    <a:pt x="328350" y="2571679"/>
                    <a:pt x="0" y="2239116"/>
                    <a:pt x="0" y="1828878"/>
                  </a:cubicBezTo>
                  <a:cubicBezTo>
                    <a:pt x="0" y="1444280"/>
                    <a:pt x="288589" y="1127951"/>
                    <a:pt x="658405" y="1089912"/>
                  </a:cubicBezTo>
                  <a:lnTo>
                    <a:pt x="724011" y="1086556"/>
                  </a:lnTo>
                  <a:lnTo>
                    <a:pt x="717777" y="1023163"/>
                  </a:lnTo>
                  <a:cubicBezTo>
                    <a:pt x="717777" y="706025"/>
                    <a:pt x="968556" y="448933"/>
                    <a:pt x="1277908" y="448933"/>
                  </a:cubicBezTo>
                  <a:cubicBezTo>
                    <a:pt x="1355246" y="448933"/>
                    <a:pt x="1428923" y="465001"/>
                    <a:pt x="1495937" y="494059"/>
                  </a:cubicBezTo>
                  <a:lnTo>
                    <a:pt x="1530624" y="513361"/>
                  </a:lnTo>
                  <a:lnTo>
                    <a:pt x="1571529" y="433704"/>
                  </a:lnTo>
                  <a:cubicBezTo>
                    <a:pt x="1738776" y="172038"/>
                    <a:pt x="2022004" y="0"/>
                    <a:pt x="2343247" y="0"/>
                  </a:cubicBezTo>
                  <a:close/>
                </a:path>
              </a:pathLst>
            </a:custGeom>
            <a:solidFill>
              <a:srgbClr val="5FBD41"/>
            </a:solidFill>
            <a:ln w="158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118" name="CuadroTexto 117">
              <a:extLst>
                <a:ext uri="{FF2B5EF4-FFF2-40B4-BE49-F238E27FC236}">
                  <a16:creationId xmlns="" xmlns:a16="http://schemas.microsoft.com/office/drawing/2014/main" id="{CB210A2D-3C26-4695-8B0C-0ED5C7D52837}"/>
                </a:ext>
              </a:extLst>
            </p:cNvPr>
            <p:cNvSpPr txBox="1"/>
            <p:nvPr/>
          </p:nvSpPr>
          <p:spPr>
            <a:xfrm>
              <a:off x="728021" y="4027082"/>
              <a:ext cx="692494" cy="3565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dirty="0">
                  <a:solidFill>
                    <a:schemeClr val="bg1"/>
                  </a:solidFill>
                </a:rPr>
                <a:t>SOA</a:t>
              </a:r>
              <a:endParaRPr lang="es-ES" dirty="0">
                <a:solidFill>
                  <a:schemeClr val="bg1"/>
                </a:solidFill>
              </a:endParaRPr>
            </a:p>
          </p:txBody>
        </p:sp>
      </p:grpSp>
      <p:sp>
        <p:nvSpPr>
          <p:cNvPr id="47" name="Rectángulo 46"/>
          <p:cNvSpPr/>
          <p:nvPr/>
        </p:nvSpPr>
        <p:spPr>
          <a:xfrm>
            <a:off x="2551637" y="3865626"/>
            <a:ext cx="2885339" cy="109501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25480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328" y="1684669"/>
            <a:ext cx="9371842" cy="4698233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WIFI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348518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328" y="1684668"/>
            <a:ext cx="9421298" cy="4698233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WIFI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181764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328" y="1684667"/>
            <a:ext cx="9436113" cy="4698233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WIFI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032135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WIFI</a:t>
            </a:r>
            <a:endParaRPr lang="es-ES" dirty="0"/>
          </a:p>
        </p:txBody>
      </p:sp>
      <p:pic>
        <p:nvPicPr>
          <p:cNvPr id="4" name="video_wifi">
            <a:hlinkClick r:id="" action="ppaction://media"/>
          </p:cNvPr>
          <p:cNvPicPr>
            <a:picLocks noGrp="1" noChangeAspect="1"/>
          </p:cNvPicPr>
          <p:nvPr>
            <p:ph idx="4294967295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60624" y="1525386"/>
            <a:ext cx="9085519" cy="5110163"/>
          </a:xfrm>
        </p:spPr>
      </p:pic>
    </p:spTree>
    <p:extLst>
      <p:ext uri="{BB962C8B-B14F-4D97-AF65-F5344CB8AC3E}">
        <p14:creationId xmlns:p14="http://schemas.microsoft.com/office/powerpoint/2010/main" val="3886186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1784" y="1684666"/>
            <a:ext cx="9681517" cy="4698233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WIFI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33666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Azul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Personalizado 1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 anchor="ctr">
        <a:norm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9758</TotalTime>
  <Words>550</Words>
  <Application>Microsoft Office PowerPoint</Application>
  <PresentationFormat>Panorámica</PresentationFormat>
  <Paragraphs>122</Paragraphs>
  <Slides>20</Slides>
  <Notes>4</Notes>
  <HiddenSlides>0</HiddenSlides>
  <MMClips>1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20</vt:i4>
      </vt:variant>
    </vt:vector>
  </HeadingPairs>
  <TitlesOfParts>
    <vt:vector size="27" baseType="lpstr">
      <vt:lpstr>Agency FB</vt:lpstr>
      <vt:lpstr>Arial</vt:lpstr>
      <vt:lpstr>Calibri</vt:lpstr>
      <vt:lpstr>Open Sans</vt:lpstr>
      <vt:lpstr>Open Sans Light</vt:lpstr>
      <vt:lpstr>Wingdings</vt:lpstr>
      <vt:lpstr>Tema de Office</vt:lpstr>
      <vt:lpstr>Smart University</vt:lpstr>
      <vt:lpstr>El proyecto Smart University</vt:lpstr>
      <vt:lpstr>Hoja de ruta</vt:lpstr>
      <vt:lpstr>Stack tecnológico</vt:lpstr>
      <vt:lpstr>WIFI</vt:lpstr>
      <vt:lpstr>WIFI</vt:lpstr>
      <vt:lpstr>WIFI</vt:lpstr>
      <vt:lpstr>WIFI</vt:lpstr>
      <vt:lpstr>WIFI</vt:lpstr>
      <vt:lpstr>WIFI</vt:lpstr>
      <vt:lpstr>Electric Meters</vt:lpstr>
      <vt:lpstr>Electric Meters</vt:lpstr>
      <vt:lpstr>Electric Meters</vt:lpstr>
      <vt:lpstr>Agregación valores</vt:lpstr>
      <vt:lpstr>Agregación valores</vt:lpstr>
      <vt:lpstr>Agregación valores</vt:lpstr>
      <vt:lpstr>Agregación valores</vt:lpstr>
      <vt:lpstr>Agregación valores</vt:lpstr>
      <vt:lpstr>Agregación valores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Francisco Maciá Pérez</dc:creator>
  <cp:lastModifiedBy>Jose Vicente Berná</cp:lastModifiedBy>
  <cp:revision>219</cp:revision>
  <dcterms:created xsi:type="dcterms:W3CDTF">2017-11-07T12:56:05Z</dcterms:created>
  <dcterms:modified xsi:type="dcterms:W3CDTF">2017-11-29T17:59:16Z</dcterms:modified>
</cp:coreProperties>
</file>