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Override PartName="/ppt/notesSlides/notesSlide5.xml" ContentType="application/vnd.openxmlformats-officedocument.presentationml.notesSlide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6" r:id="rId2"/>
    <p:sldId id="317" r:id="rId3"/>
    <p:sldId id="311" r:id="rId4"/>
    <p:sldId id="305" r:id="rId5"/>
    <p:sldId id="315" r:id="rId6"/>
    <p:sldId id="291" r:id="rId7"/>
    <p:sldId id="318" r:id="rId8"/>
    <p:sldId id="319" r:id="rId9"/>
    <p:sldId id="320" r:id="rId10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1206" autoAdjust="0"/>
  </p:normalViewPr>
  <p:slideViewPr>
    <p:cSldViewPr snapToGrid="0" snapToObjects="1">
      <p:cViewPr varScale="1">
        <p:scale>
          <a:sx n="112" d="100"/>
          <a:sy n="112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plotArea>
      <c:layout/>
      <c:doughnutChart>
        <c:varyColors val="1"/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_trad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Incidencias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0">
                  <c:v>Plano Control</c:v>
                </c:pt>
                <c:pt idx="1">
                  <c:v>Fibras</c:v>
                </c:pt>
                <c:pt idx="2">
                  <c:v>Hardware</c:v>
                </c:pt>
                <c:pt idx="3">
                  <c:v>Gestión</c:v>
                </c:pt>
                <c:pt idx="4">
                  <c:v>Cliente</c:v>
                </c:pt>
                <c:pt idx="5">
                  <c:v>Otras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6.0</c:v>
                </c:pt>
                <c:pt idx="1">
                  <c:v>36.0</c:v>
                </c:pt>
                <c:pt idx="2">
                  <c:v>40.0</c:v>
                </c:pt>
                <c:pt idx="3">
                  <c:v>11.0</c:v>
                </c:pt>
                <c:pt idx="4">
                  <c:v>37.0</c:v>
                </c:pt>
                <c:pt idx="5">
                  <c:v>18.0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9365578173277"/>
          <c:y val="0.551310747180608"/>
          <c:w val="0.283258451287349"/>
          <c:h val="0.30631819842242"/>
        </c:manualLayout>
      </c:layout>
      <c:txPr>
        <a:bodyPr/>
        <a:lstStyle/>
        <a:p>
          <a:pPr>
            <a:defRPr sz="1200" b="0" i="0" kern="0" spc="0"/>
          </a:pPr>
          <a:endParaRPr lang="es-ES_tradnl"/>
        </a:p>
      </c:txPr>
    </c:legend>
    <c:plotVisOnly val="1"/>
  </c:chart>
  <c:txPr>
    <a:bodyPr/>
    <a:lstStyle/>
    <a:p>
      <a:pPr>
        <a:defRPr sz="1800"/>
      </a:pPr>
      <a:endParaRPr lang="es-ES_trad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3/6/14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3/6/14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baseline="0" dirty="0" smtClean="0"/>
              <a:t>FECHAS (FEBRERO 2014)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FECHAS (Abril 2014)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3/6/14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Incidencias RedIRIS-NOVA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miguel.ferrer@rediris.es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Consejo Superior de Investigaciones Científicas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4 de junio de 2014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Resumen incidencias. Porcentajes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445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s-ES_tradnl" sz="2800" dirty="0" smtClean="0"/>
              <a:t>Número total de incidencias: 148</a:t>
            </a:r>
          </a:p>
          <a:p>
            <a:pPr>
              <a:buFont typeface="Arial"/>
              <a:buChar char="•"/>
            </a:pPr>
            <a:endParaRPr lang="es-ES_tradnl" sz="2800" dirty="0" smtClean="0"/>
          </a:p>
          <a:p>
            <a:pPr>
              <a:buFont typeface="Arial"/>
              <a:buChar char="•"/>
            </a:pPr>
            <a:r>
              <a:rPr lang="es-ES_tradnl" sz="2800" dirty="0" smtClean="0"/>
              <a:t>Problemas plano de control: 6</a:t>
            </a:r>
          </a:p>
          <a:p>
            <a:pPr>
              <a:buFont typeface="Arial"/>
              <a:buChar char="•"/>
            </a:pPr>
            <a:r>
              <a:rPr lang="es-ES_tradnl" sz="2800" dirty="0" smtClean="0"/>
              <a:t>Cortes de fibra: 36</a:t>
            </a:r>
          </a:p>
          <a:p>
            <a:pPr>
              <a:buFont typeface="Arial"/>
              <a:buChar char="•"/>
            </a:pPr>
            <a:r>
              <a:rPr lang="es-ES_tradnl" sz="2800" dirty="0" smtClean="0"/>
              <a:t>Problemas HW: 40</a:t>
            </a:r>
          </a:p>
          <a:p>
            <a:pPr>
              <a:buFont typeface="Arial"/>
              <a:buChar char="•"/>
            </a:pPr>
            <a:r>
              <a:rPr lang="es-ES_tradnl" sz="2800" dirty="0" smtClean="0"/>
              <a:t>Problemas gestión: 11</a:t>
            </a:r>
          </a:p>
          <a:p>
            <a:pPr>
              <a:buFont typeface="Arial"/>
              <a:buChar char="•"/>
            </a:pPr>
            <a:r>
              <a:rPr lang="es-ES_tradnl" sz="2800" dirty="0" smtClean="0"/>
              <a:t>Problemas cliente: 37</a:t>
            </a:r>
          </a:p>
          <a:p>
            <a:pPr>
              <a:buFont typeface="Arial"/>
              <a:buChar char="•"/>
            </a:pPr>
            <a:r>
              <a:rPr lang="es-ES_tradnl" sz="2800" dirty="0" smtClean="0"/>
              <a:t>Otras: 18</a:t>
            </a: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5012104" y="3930679"/>
          <a:ext cx="3958491" cy="231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3930316" y="2927685"/>
          <a:ext cx="5267158" cy="378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Incidencia Galicia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Backups nodos </a:t>
            </a:r>
            <a:r>
              <a:rPr lang="es-ES_tradnl" sz="2800" dirty="0" err="1" smtClean="0">
                <a:sym typeface="Wingdings"/>
              </a:rPr>
              <a:t></a:t>
            </a:r>
            <a:r>
              <a:rPr lang="es-ES_tradnl" sz="2800" dirty="0" smtClean="0"/>
              <a:t> Reinicio plano de control</a:t>
            </a:r>
          </a:p>
          <a:p>
            <a:r>
              <a:rPr lang="es-ES_tradnl" sz="2800" dirty="0" smtClean="0"/>
              <a:t>Alarmas “</a:t>
            </a:r>
            <a:r>
              <a:rPr lang="es-ES_tradnl" sz="2800" dirty="0" err="1" smtClean="0"/>
              <a:t>Reduced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Connectivity</a:t>
            </a:r>
            <a:r>
              <a:rPr lang="es-ES_tradnl" sz="2800" dirty="0" smtClean="0"/>
              <a:t>” en USCLG y UVIGOB</a:t>
            </a:r>
          </a:p>
          <a:p>
            <a:r>
              <a:rPr lang="es-ES_tradnl" sz="2800" dirty="0" smtClean="0"/>
              <a:t>BUG plano de control (R.6.1)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 Solución: </a:t>
            </a:r>
          </a:p>
          <a:p>
            <a:pPr lvl="1"/>
            <a:r>
              <a:rPr lang="es-ES_tradnl" sz="2400" dirty="0" smtClean="0"/>
              <a:t> Eliminar alarmas</a:t>
            </a:r>
          </a:p>
          <a:p>
            <a:pPr lvl="1"/>
            <a:r>
              <a:rPr lang="es-ES_tradnl" sz="2400" dirty="0" smtClean="0"/>
              <a:t> Control de backups</a:t>
            </a:r>
          </a:p>
          <a:p>
            <a:pPr lvl="1"/>
            <a:r>
              <a:rPr lang="es-ES_tradnl" sz="2400" dirty="0" smtClean="0"/>
              <a:t> </a:t>
            </a:r>
            <a:r>
              <a:rPr lang="es-ES_tradnl" sz="2400" dirty="0" err="1" smtClean="0"/>
              <a:t>Update</a:t>
            </a:r>
            <a:r>
              <a:rPr lang="es-ES_tradnl" sz="2400" dirty="0" smtClean="0"/>
              <a:t> a R7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" name="Imagen 3" descr="Captura de pantalla 2014-05-21 a la(s) 08.48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144" y="3163733"/>
            <a:ext cx="3410080" cy="2667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Incidencia Troncal CICA-ULPGC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445022"/>
          </a:xfrm>
        </p:spPr>
        <p:txBody>
          <a:bodyPr/>
          <a:lstStyle/>
          <a:p>
            <a:r>
              <a:rPr lang="es-ES_tradnl" sz="2800" dirty="0" smtClean="0"/>
              <a:t>Trabajo eléctrico en UMA</a:t>
            </a:r>
          </a:p>
          <a:p>
            <a:r>
              <a:rPr lang="es-ES_tradnl" sz="2800" dirty="0" smtClean="0"/>
              <a:t>Implica corte del troncal</a:t>
            </a:r>
          </a:p>
          <a:p>
            <a:r>
              <a:rPr lang="es-ES_tradnl" sz="2800" dirty="0" smtClean="0"/>
              <a:t>Canal re-enrutado por UMA</a:t>
            </a:r>
          </a:p>
          <a:p>
            <a:r>
              <a:rPr lang="es-ES_tradnl" sz="2800" dirty="0" smtClean="0"/>
              <a:t>No se conocen las causas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Solución: </a:t>
            </a:r>
          </a:p>
          <a:p>
            <a:pPr lvl="1"/>
            <a:r>
              <a:rPr lang="es-ES_tradnl" sz="2800" dirty="0" smtClean="0"/>
              <a:t>Recreación del canal</a:t>
            </a:r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" name="Imagen 3" descr="Captura de pantalla 2014-05-21 a la(s) 09.06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206" y="3174871"/>
            <a:ext cx="3676644" cy="316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Incidencia WMAN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 Alarmas continuas en 12 WMAN de la red</a:t>
            </a:r>
          </a:p>
          <a:p>
            <a:r>
              <a:rPr lang="es-ES_tradnl" sz="2800" dirty="0" smtClean="0"/>
              <a:t> Sin impacto en el tráfico </a:t>
            </a:r>
          </a:p>
          <a:p>
            <a:r>
              <a:rPr lang="es-ES_tradnl" sz="2800" dirty="0" smtClean="0"/>
              <a:t> Análisis: Problema de calibración en fábrica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 Solución: Plan de sustitución (hasta 31 de Agosto)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Alarmas plano de control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suben al gestor de Madrid</a:t>
            </a:r>
          </a:p>
          <a:p>
            <a:r>
              <a:rPr lang="es-ES_tradnl" dirty="0" smtClean="0"/>
              <a:t>Realización de pruebas</a:t>
            </a:r>
          </a:p>
          <a:p>
            <a:r>
              <a:rPr lang="es-ES_tradnl" dirty="0" smtClean="0"/>
              <a:t>Análisis de resultados</a:t>
            </a:r>
          </a:p>
          <a:p>
            <a:endParaRPr lang="es-ES_tradnl" dirty="0" smtClean="0"/>
          </a:p>
          <a:p>
            <a:r>
              <a:rPr lang="es-ES_tradnl" dirty="0" smtClean="0"/>
              <a:t>Solución: En estudio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342900" lvl="2" indent="-342900" eaLnBrk="1" hangingPunct="1">
              <a:buSzPct val="90000"/>
              <a:buFont typeface="Lucida Grande" pitchFamily="-1" charset="0"/>
              <a:buChar char="●"/>
            </a:pP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Problemas de gestión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Perdidas de gestión en CESCA, TELMAD y CICA</a:t>
            </a:r>
          </a:p>
          <a:p>
            <a:r>
              <a:rPr lang="es-ES_tradnl" sz="2800" dirty="0" smtClean="0"/>
              <a:t>Reset o Cambio de controladora </a:t>
            </a:r>
          </a:p>
          <a:p>
            <a:r>
              <a:rPr lang="es-ES_tradnl" sz="2800" dirty="0" smtClean="0"/>
              <a:t>Flash </a:t>
            </a:r>
            <a:r>
              <a:rPr lang="es-ES_tradnl" sz="2800" dirty="0" err="1" smtClean="0"/>
              <a:t>Card</a:t>
            </a:r>
            <a:r>
              <a:rPr lang="es-ES_tradnl" sz="2800" dirty="0" smtClean="0"/>
              <a:t> corrupta </a:t>
            </a:r>
            <a:r>
              <a:rPr lang="es-ES_tradnl" sz="2800" dirty="0" err="1" smtClean="0">
                <a:sym typeface="Wingdings"/>
              </a:rPr>
              <a:t></a:t>
            </a:r>
            <a:r>
              <a:rPr lang="es-ES_tradnl" sz="2800" dirty="0" smtClean="0"/>
              <a:t> Recreación FC</a:t>
            </a:r>
          </a:p>
          <a:p>
            <a:r>
              <a:rPr lang="es-ES_tradnl" sz="2800" dirty="0" smtClean="0"/>
              <a:t>Problema backups </a:t>
            </a:r>
            <a:r>
              <a:rPr lang="es-ES_tradnl" sz="2800" dirty="0" err="1" smtClean="0">
                <a:sym typeface="Wingdings"/>
              </a:rPr>
              <a:t></a:t>
            </a:r>
            <a:r>
              <a:rPr lang="es-ES_tradnl" sz="2800" dirty="0" smtClean="0">
                <a:sym typeface="Wingdings"/>
              </a:rPr>
              <a:t> </a:t>
            </a:r>
            <a:r>
              <a:rPr lang="es-ES_tradnl" sz="2800" dirty="0" smtClean="0"/>
              <a:t>Posible perdida de tráfico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Analizando el problema: No hay solución aún 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Nueva versión software: 7.0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smtClean="0"/>
              <a:t>Necesaria para corregir varios </a:t>
            </a:r>
            <a:r>
              <a:rPr lang="es-ES_tradnl" sz="2800" dirty="0" err="1" smtClean="0"/>
              <a:t>bugs</a:t>
            </a:r>
            <a:r>
              <a:rPr lang="es-ES_tradnl" sz="2800" dirty="0" smtClean="0"/>
              <a:t>:</a:t>
            </a:r>
          </a:p>
          <a:p>
            <a:pPr lvl="1"/>
            <a:r>
              <a:rPr lang="es-ES_tradnl" sz="2800" dirty="0" smtClean="0"/>
              <a:t>Alarmas “</a:t>
            </a:r>
            <a:r>
              <a:rPr lang="es-ES_tradnl" sz="2800" dirty="0" err="1" smtClean="0"/>
              <a:t>Reduced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connectivity</a:t>
            </a:r>
            <a:r>
              <a:rPr lang="es-ES_tradnl" sz="2800" dirty="0" smtClean="0"/>
              <a:t>” falsas</a:t>
            </a:r>
          </a:p>
          <a:p>
            <a:pPr lvl="1"/>
            <a:r>
              <a:rPr lang="es-ES_tradnl" sz="2800" dirty="0" smtClean="0"/>
              <a:t>Acciones del plano de control ante dichas alarmas</a:t>
            </a:r>
          </a:p>
          <a:p>
            <a:pPr lvl="1"/>
            <a:r>
              <a:rPr lang="es-ES_tradnl" sz="2800" dirty="0" smtClean="0"/>
              <a:t>Problema de calibración SW de WMAN</a:t>
            </a:r>
          </a:p>
          <a:p>
            <a:pPr lvl="1"/>
            <a:r>
              <a:rPr lang="es-ES_tradnl" sz="2800" dirty="0" smtClean="0"/>
              <a:t>Alarmas “OVERMAX” de OCNC1280</a:t>
            </a:r>
          </a:p>
          <a:p>
            <a:pPr lvl="1"/>
            <a:r>
              <a:rPr lang="es-ES_tradnl" sz="2800" dirty="0" smtClean="0"/>
              <a:t>Gestor: Restauración módulo de usuarios</a:t>
            </a:r>
          </a:p>
          <a:p>
            <a:r>
              <a:rPr lang="es-ES_tradnl" sz="2800" dirty="0" smtClean="0"/>
              <a:t>Nuevo gestor basado en LINUX</a:t>
            </a:r>
          </a:p>
          <a:p>
            <a:r>
              <a:rPr lang="es-ES_tradnl" sz="2800" dirty="0" smtClean="0"/>
              <a:t>Actualización de manera remota, sin restricciones</a:t>
            </a:r>
          </a:p>
          <a:p>
            <a:r>
              <a:rPr lang="es-ES_tradnl" sz="2800" dirty="0" smtClean="0"/>
              <a:t>A la espera de planificación</a:t>
            </a:r>
          </a:p>
          <a:p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Tiempo estimado 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update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: 3 meses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Preguntas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" name="Imagen 3" descr="interroga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02" y="2258916"/>
            <a:ext cx="2560774" cy="2560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26699</TotalTime>
  <Words>308</Words>
  <Application>Microsoft Macintosh PowerPoint</Application>
  <PresentationFormat>Presentación en pantalla (4:3)</PresentationFormat>
  <Paragraphs>96</Paragraphs>
  <Slides>9</Slides>
  <Notes>8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plantilla_RedIRIS-2011</vt:lpstr>
      <vt:lpstr>Incidencias RedIRIS-NOVA  miguel.ferrer@rediris.es </vt:lpstr>
      <vt:lpstr>Resumen incidencias. Porcentajes</vt:lpstr>
      <vt:lpstr>Incidencia Galicia</vt:lpstr>
      <vt:lpstr>Incidencia Troncal CICA-ULPGC</vt:lpstr>
      <vt:lpstr>Incidencia WMAN</vt:lpstr>
      <vt:lpstr>Alarmas plano de control</vt:lpstr>
      <vt:lpstr>Problemas de gestión</vt:lpstr>
      <vt:lpstr>Nueva versión software: 7.0</vt:lpstr>
      <vt:lpstr>Preguntas</vt:lpstr>
    </vt:vector>
  </TitlesOfParts>
  <Company>RedIRIS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Miguel Ferrer Cámara</cp:lastModifiedBy>
  <cp:revision>92</cp:revision>
  <dcterms:created xsi:type="dcterms:W3CDTF">2014-06-03T13:26:41Z</dcterms:created>
  <dcterms:modified xsi:type="dcterms:W3CDTF">2014-06-03T13:27:15Z</dcterms:modified>
</cp:coreProperties>
</file>